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0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FF31-72FA-41F5-9074-6825B9811E9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5BC9-B375-4C46-B1AB-EE4C253C02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418604">
            <a:off x="2875556" y="3554575"/>
            <a:ext cx="4821484" cy="225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3304572"/>
            <a:ext cx="9167149" cy="3553428"/>
          </a:xfrm>
          <a:custGeom>
            <a:avLst/>
            <a:gdLst>
              <a:gd name="connsiteX0" fmla="*/ 11574 w 9167149"/>
              <a:gd name="connsiteY0" fmla="*/ 162046 h 3553428"/>
              <a:gd name="connsiteX1" fmla="*/ 2291787 w 9167149"/>
              <a:gd name="connsiteY1" fmla="*/ 185195 h 3553428"/>
              <a:gd name="connsiteX2" fmla="*/ 3078865 w 9167149"/>
              <a:gd name="connsiteY2" fmla="*/ 219919 h 3553428"/>
              <a:gd name="connsiteX3" fmla="*/ 3345083 w 9167149"/>
              <a:gd name="connsiteY3" fmla="*/ 277793 h 3553428"/>
              <a:gd name="connsiteX4" fmla="*/ 3599726 w 9167149"/>
              <a:gd name="connsiteY4" fmla="*/ 416689 h 3553428"/>
              <a:gd name="connsiteX5" fmla="*/ 3773346 w 9167149"/>
              <a:gd name="connsiteY5" fmla="*/ 740780 h 3553428"/>
              <a:gd name="connsiteX6" fmla="*/ 4016415 w 9167149"/>
              <a:gd name="connsiteY6" fmla="*/ 1111170 h 3553428"/>
              <a:gd name="connsiteX7" fmla="*/ 4514126 w 9167149"/>
              <a:gd name="connsiteY7" fmla="*/ 1701479 h 3553428"/>
              <a:gd name="connsiteX8" fmla="*/ 4548850 w 9167149"/>
              <a:gd name="connsiteY8" fmla="*/ 1713053 h 3553428"/>
              <a:gd name="connsiteX9" fmla="*/ 4606724 w 9167149"/>
              <a:gd name="connsiteY9" fmla="*/ 1736203 h 3553428"/>
              <a:gd name="connsiteX10" fmla="*/ 5278055 w 9167149"/>
              <a:gd name="connsiteY10" fmla="*/ 1898248 h 3553428"/>
              <a:gd name="connsiteX11" fmla="*/ 5335929 w 9167149"/>
              <a:gd name="connsiteY11" fmla="*/ 1886674 h 3553428"/>
              <a:gd name="connsiteX12" fmla="*/ 5440101 w 9167149"/>
              <a:gd name="connsiteY12" fmla="*/ 1886674 h 3553428"/>
              <a:gd name="connsiteX13" fmla="*/ 6030410 w 9167149"/>
              <a:gd name="connsiteY13" fmla="*/ 1944547 h 3553428"/>
              <a:gd name="connsiteX14" fmla="*/ 6285053 w 9167149"/>
              <a:gd name="connsiteY14" fmla="*/ 1956122 h 3553428"/>
              <a:gd name="connsiteX15" fmla="*/ 6528121 w 9167149"/>
              <a:gd name="connsiteY15" fmla="*/ 2002420 h 3553428"/>
              <a:gd name="connsiteX16" fmla="*/ 6632293 w 9167149"/>
              <a:gd name="connsiteY16" fmla="*/ 2037144 h 3553428"/>
              <a:gd name="connsiteX17" fmla="*/ 6713316 w 9167149"/>
              <a:gd name="connsiteY17" fmla="*/ 2060294 h 3553428"/>
              <a:gd name="connsiteX18" fmla="*/ 7130005 w 9167149"/>
              <a:gd name="connsiteY18" fmla="*/ 2083443 h 3553428"/>
              <a:gd name="connsiteX19" fmla="*/ 7153154 w 9167149"/>
              <a:gd name="connsiteY19" fmla="*/ 2013995 h 3553428"/>
              <a:gd name="connsiteX20" fmla="*/ 7153154 w 9167149"/>
              <a:gd name="connsiteY20" fmla="*/ 1851950 h 3553428"/>
              <a:gd name="connsiteX21" fmla="*/ 7234177 w 9167149"/>
              <a:gd name="connsiteY21" fmla="*/ 1539433 h 3553428"/>
              <a:gd name="connsiteX22" fmla="*/ 7257326 w 9167149"/>
              <a:gd name="connsiteY22" fmla="*/ 1504709 h 3553428"/>
              <a:gd name="connsiteX23" fmla="*/ 7268901 w 9167149"/>
              <a:gd name="connsiteY23" fmla="*/ 1469985 h 3553428"/>
              <a:gd name="connsiteX24" fmla="*/ 7315200 w 9167149"/>
              <a:gd name="connsiteY24" fmla="*/ 1412112 h 3553428"/>
              <a:gd name="connsiteX25" fmla="*/ 7338349 w 9167149"/>
              <a:gd name="connsiteY25" fmla="*/ 1354238 h 3553428"/>
              <a:gd name="connsiteX26" fmla="*/ 7454096 w 9167149"/>
              <a:gd name="connsiteY26" fmla="*/ 1122744 h 3553428"/>
              <a:gd name="connsiteX27" fmla="*/ 7442521 w 9167149"/>
              <a:gd name="connsiteY27" fmla="*/ 868101 h 3553428"/>
              <a:gd name="connsiteX28" fmla="*/ 7454096 w 9167149"/>
              <a:gd name="connsiteY28" fmla="*/ 659757 h 3553428"/>
              <a:gd name="connsiteX29" fmla="*/ 7511969 w 9167149"/>
              <a:gd name="connsiteY29" fmla="*/ 127322 h 3553428"/>
              <a:gd name="connsiteX30" fmla="*/ 9167149 w 9167149"/>
              <a:gd name="connsiteY30" fmla="*/ 0 h 3553428"/>
              <a:gd name="connsiteX31" fmla="*/ 9155574 w 9167149"/>
              <a:gd name="connsiteY31" fmla="*/ 3553428 h 3553428"/>
              <a:gd name="connsiteX32" fmla="*/ 0 w 9167149"/>
              <a:gd name="connsiteY32" fmla="*/ 3541853 h 3553428"/>
              <a:gd name="connsiteX33" fmla="*/ 11574 w 9167149"/>
              <a:gd name="connsiteY33" fmla="*/ 162046 h 3553428"/>
              <a:gd name="connsiteX0" fmla="*/ 11574 w 9167149"/>
              <a:gd name="connsiteY0" fmla="*/ 34724 h 3426106"/>
              <a:gd name="connsiteX1" fmla="*/ 2291787 w 9167149"/>
              <a:gd name="connsiteY1" fmla="*/ 57873 h 3426106"/>
              <a:gd name="connsiteX2" fmla="*/ 3078865 w 9167149"/>
              <a:gd name="connsiteY2" fmla="*/ 92597 h 3426106"/>
              <a:gd name="connsiteX3" fmla="*/ 3345083 w 9167149"/>
              <a:gd name="connsiteY3" fmla="*/ 150471 h 3426106"/>
              <a:gd name="connsiteX4" fmla="*/ 3599726 w 9167149"/>
              <a:gd name="connsiteY4" fmla="*/ 289367 h 3426106"/>
              <a:gd name="connsiteX5" fmla="*/ 3773346 w 9167149"/>
              <a:gd name="connsiteY5" fmla="*/ 613458 h 3426106"/>
              <a:gd name="connsiteX6" fmla="*/ 4016415 w 9167149"/>
              <a:gd name="connsiteY6" fmla="*/ 983848 h 3426106"/>
              <a:gd name="connsiteX7" fmla="*/ 4514126 w 9167149"/>
              <a:gd name="connsiteY7" fmla="*/ 1574157 h 3426106"/>
              <a:gd name="connsiteX8" fmla="*/ 4548850 w 9167149"/>
              <a:gd name="connsiteY8" fmla="*/ 1585731 h 3426106"/>
              <a:gd name="connsiteX9" fmla="*/ 4606724 w 9167149"/>
              <a:gd name="connsiteY9" fmla="*/ 1608881 h 3426106"/>
              <a:gd name="connsiteX10" fmla="*/ 5278055 w 9167149"/>
              <a:gd name="connsiteY10" fmla="*/ 1770926 h 3426106"/>
              <a:gd name="connsiteX11" fmla="*/ 5335929 w 9167149"/>
              <a:gd name="connsiteY11" fmla="*/ 1759352 h 3426106"/>
              <a:gd name="connsiteX12" fmla="*/ 5440101 w 9167149"/>
              <a:gd name="connsiteY12" fmla="*/ 1759352 h 3426106"/>
              <a:gd name="connsiteX13" fmla="*/ 6030410 w 9167149"/>
              <a:gd name="connsiteY13" fmla="*/ 1817225 h 3426106"/>
              <a:gd name="connsiteX14" fmla="*/ 6285053 w 9167149"/>
              <a:gd name="connsiteY14" fmla="*/ 1828800 h 3426106"/>
              <a:gd name="connsiteX15" fmla="*/ 6528121 w 9167149"/>
              <a:gd name="connsiteY15" fmla="*/ 1875098 h 3426106"/>
              <a:gd name="connsiteX16" fmla="*/ 6632293 w 9167149"/>
              <a:gd name="connsiteY16" fmla="*/ 1909822 h 3426106"/>
              <a:gd name="connsiteX17" fmla="*/ 6713316 w 9167149"/>
              <a:gd name="connsiteY17" fmla="*/ 1932972 h 3426106"/>
              <a:gd name="connsiteX18" fmla="*/ 7130005 w 9167149"/>
              <a:gd name="connsiteY18" fmla="*/ 1956121 h 3426106"/>
              <a:gd name="connsiteX19" fmla="*/ 7153154 w 9167149"/>
              <a:gd name="connsiteY19" fmla="*/ 1886673 h 3426106"/>
              <a:gd name="connsiteX20" fmla="*/ 7153154 w 9167149"/>
              <a:gd name="connsiteY20" fmla="*/ 1724628 h 3426106"/>
              <a:gd name="connsiteX21" fmla="*/ 7234177 w 9167149"/>
              <a:gd name="connsiteY21" fmla="*/ 1412111 h 3426106"/>
              <a:gd name="connsiteX22" fmla="*/ 7257326 w 9167149"/>
              <a:gd name="connsiteY22" fmla="*/ 1377387 h 3426106"/>
              <a:gd name="connsiteX23" fmla="*/ 7268901 w 9167149"/>
              <a:gd name="connsiteY23" fmla="*/ 1342663 h 3426106"/>
              <a:gd name="connsiteX24" fmla="*/ 7315200 w 9167149"/>
              <a:gd name="connsiteY24" fmla="*/ 1284790 h 3426106"/>
              <a:gd name="connsiteX25" fmla="*/ 7338349 w 9167149"/>
              <a:gd name="connsiteY25" fmla="*/ 1226916 h 3426106"/>
              <a:gd name="connsiteX26" fmla="*/ 7454096 w 9167149"/>
              <a:gd name="connsiteY26" fmla="*/ 995422 h 3426106"/>
              <a:gd name="connsiteX27" fmla="*/ 7442521 w 9167149"/>
              <a:gd name="connsiteY27" fmla="*/ 740779 h 3426106"/>
              <a:gd name="connsiteX28" fmla="*/ 7454096 w 9167149"/>
              <a:gd name="connsiteY28" fmla="*/ 532435 h 3426106"/>
              <a:gd name="connsiteX29" fmla="*/ 7511969 w 9167149"/>
              <a:gd name="connsiteY29" fmla="*/ 0 h 3426106"/>
              <a:gd name="connsiteX30" fmla="*/ 9167149 w 9167149"/>
              <a:gd name="connsiteY30" fmla="*/ 25078 h 3426106"/>
              <a:gd name="connsiteX31" fmla="*/ 9155574 w 9167149"/>
              <a:gd name="connsiteY31" fmla="*/ 3426106 h 3426106"/>
              <a:gd name="connsiteX32" fmla="*/ 0 w 9167149"/>
              <a:gd name="connsiteY32" fmla="*/ 3414531 h 3426106"/>
              <a:gd name="connsiteX33" fmla="*/ 11574 w 9167149"/>
              <a:gd name="connsiteY33" fmla="*/ 34724 h 3426106"/>
              <a:gd name="connsiteX0" fmla="*/ 11574 w 9167149"/>
              <a:gd name="connsiteY0" fmla="*/ 34724 h 3426106"/>
              <a:gd name="connsiteX1" fmla="*/ 2291787 w 9167149"/>
              <a:gd name="connsiteY1" fmla="*/ 57873 h 3426106"/>
              <a:gd name="connsiteX2" fmla="*/ 3078865 w 9167149"/>
              <a:gd name="connsiteY2" fmla="*/ 92597 h 3426106"/>
              <a:gd name="connsiteX3" fmla="*/ 3345083 w 9167149"/>
              <a:gd name="connsiteY3" fmla="*/ 150471 h 3426106"/>
              <a:gd name="connsiteX4" fmla="*/ 3599726 w 9167149"/>
              <a:gd name="connsiteY4" fmla="*/ 289367 h 3426106"/>
              <a:gd name="connsiteX5" fmla="*/ 3773346 w 9167149"/>
              <a:gd name="connsiteY5" fmla="*/ 613458 h 3426106"/>
              <a:gd name="connsiteX6" fmla="*/ 4016415 w 9167149"/>
              <a:gd name="connsiteY6" fmla="*/ 983848 h 3426106"/>
              <a:gd name="connsiteX7" fmla="*/ 4514126 w 9167149"/>
              <a:gd name="connsiteY7" fmla="*/ 1574157 h 3426106"/>
              <a:gd name="connsiteX8" fmla="*/ 4548850 w 9167149"/>
              <a:gd name="connsiteY8" fmla="*/ 1585731 h 3426106"/>
              <a:gd name="connsiteX9" fmla="*/ 4606724 w 9167149"/>
              <a:gd name="connsiteY9" fmla="*/ 1608881 h 3426106"/>
              <a:gd name="connsiteX10" fmla="*/ 5278055 w 9167149"/>
              <a:gd name="connsiteY10" fmla="*/ 1770926 h 3426106"/>
              <a:gd name="connsiteX11" fmla="*/ 5335929 w 9167149"/>
              <a:gd name="connsiteY11" fmla="*/ 1759352 h 3426106"/>
              <a:gd name="connsiteX12" fmla="*/ 5440101 w 9167149"/>
              <a:gd name="connsiteY12" fmla="*/ 1759352 h 3426106"/>
              <a:gd name="connsiteX13" fmla="*/ 6030410 w 9167149"/>
              <a:gd name="connsiteY13" fmla="*/ 1817225 h 3426106"/>
              <a:gd name="connsiteX14" fmla="*/ 6285053 w 9167149"/>
              <a:gd name="connsiteY14" fmla="*/ 1828800 h 3426106"/>
              <a:gd name="connsiteX15" fmla="*/ 6528121 w 9167149"/>
              <a:gd name="connsiteY15" fmla="*/ 1875098 h 3426106"/>
              <a:gd name="connsiteX16" fmla="*/ 6632293 w 9167149"/>
              <a:gd name="connsiteY16" fmla="*/ 1909822 h 3426106"/>
              <a:gd name="connsiteX17" fmla="*/ 6713316 w 9167149"/>
              <a:gd name="connsiteY17" fmla="*/ 1932972 h 3426106"/>
              <a:gd name="connsiteX18" fmla="*/ 7130005 w 9167149"/>
              <a:gd name="connsiteY18" fmla="*/ 1956121 h 3426106"/>
              <a:gd name="connsiteX19" fmla="*/ 7153154 w 9167149"/>
              <a:gd name="connsiteY19" fmla="*/ 1886673 h 3426106"/>
              <a:gd name="connsiteX20" fmla="*/ 7153154 w 9167149"/>
              <a:gd name="connsiteY20" fmla="*/ 1724628 h 3426106"/>
              <a:gd name="connsiteX21" fmla="*/ 7234177 w 9167149"/>
              <a:gd name="connsiteY21" fmla="*/ 1412111 h 3426106"/>
              <a:gd name="connsiteX22" fmla="*/ 7257326 w 9167149"/>
              <a:gd name="connsiteY22" fmla="*/ 1377387 h 3426106"/>
              <a:gd name="connsiteX23" fmla="*/ 7268901 w 9167149"/>
              <a:gd name="connsiteY23" fmla="*/ 1342663 h 3426106"/>
              <a:gd name="connsiteX24" fmla="*/ 7315200 w 9167149"/>
              <a:gd name="connsiteY24" fmla="*/ 1284790 h 3426106"/>
              <a:gd name="connsiteX25" fmla="*/ 7338349 w 9167149"/>
              <a:gd name="connsiteY25" fmla="*/ 1226916 h 3426106"/>
              <a:gd name="connsiteX26" fmla="*/ 7454096 w 9167149"/>
              <a:gd name="connsiteY26" fmla="*/ 995422 h 3426106"/>
              <a:gd name="connsiteX27" fmla="*/ 7442521 w 9167149"/>
              <a:gd name="connsiteY27" fmla="*/ 740779 h 3426106"/>
              <a:gd name="connsiteX28" fmla="*/ 7454096 w 9167149"/>
              <a:gd name="connsiteY28" fmla="*/ 532435 h 3426106"/>
              <a:gd name="connsiteX29" fmla="*/ 7511969 w 9167149"/>
              <a:gd name="connsiteY29" fmla="*/ 0 h 3426106"/>
              <a:gd name="connsiteX30" fmla="*/ 9167149 w 9167149"/>
              <a:gd name="connsiteY30" fmla="*/ 25078 h 3426106"/>
              <a:gd name="connsiteX31" fmla="*/ 9155574 w 9167149"/>
              <a:gd name="connsiteY31" fmla="*/ 3426106 h 3426106"/>
              <a:gd name="connsiteX32" fmla="*/ 0 w 9167149"/>
              <a:gd name="connsiteY32" fmla="*/ 3414531 h 3426106"/>
              <a:gd name="connsiteX33" fmla="*/ 11574 w 9167149"/>
              <a:gd name="connsiteY33" fmla="*/ 34724 h 3426106"/>
              <a:gd name="connsiteX0" fmla="*/ 11574 w 9167149"/>
              <a:gd name="connsiteY0" fmla="*/ 162046 h 3553428"/>
              <a:gd name="connsiteX1" fmla="*/ 2291787 w 9167149"/>
              <a:gd name="connsiteY1" fmla="*/ 185195 h 3553428"/>
              <a:gd name="connsiteX2" fmla="*/ 3078865 w 9167149"/>
              <a:gd name="connsiteY2" fmla="*/ 219919 h 3553428"/>
              <a:gd name="connsiteX3" fmla="*/ 3345083 w 9167149"/>
              <a:gd name="connsiteY3" fmla="*/ 277793 h 3553428"/>
              <a:gd name="connsiteX4" fmla="*/ 3599726 w 9167149"/>
              <a:gd name="connsiteY4" fmla="*/ 416689 h 3553428"/>
              <a:gd name="connsiteX5" fmla="*/ 3773346 w 9167149"/>
              <a:gd name="connsiteY5" fmla="*/ 740780 h 3553428"/>
              <a:gd name="connsiteX6" fmla="*/ 4016415 w 9167149"/>
              <a:gd name="connsiteY6" fmla="*/ 1111170 h 3553428"/>
              <a:gd name="connsiteX7" fmla="*/ 4514126 w 9167149"/>
              <a:gd name="connsiteY7" fmla="*/ 1701479 h 3553428"/>
              <a:gd name="connsiteX8" fmla="*/ 4548850 w 9167149"/>
              <a:gd name="connsiteY8" fmla="*/ 1713053 h 3553428"/>
              <a:gd name="connsiteX9" fmla="*/ 4606724 w 9167149"/>
              <a:gd name="connsiteY9" fmla="*/ 1736203 h 3553428"/>
              <a:gd name="connsiteX10" fmla="*/ 5278055 w 9167149"/>
              <a:gd name="connsiteY10" fmla="*/ 1898248 h 3553428"/>
              <a:gd name="connsiteX11" fmla="*/ 5335929 w 9167149"/>
              <a:gd name="connsiteY11" fmla="*/ 1886674 h 3553428"/>
              <a:gd name="connsiteX12" fmla="*/ 5440101 w 9167149"/>
              <a:gd name="connsiteY12" fmla="*/ 1886674 h 3553428"/>
              <a:gd name="connsiteX13" fmla="*/ 6030410 w 9167149"/>
              <a:gd name="connsiteY13" fmla="*/ 1944547 h 3553428"/>
              <a:gd name="connsiteX14" fmla="*/ 6285053 w 9167149"/>
              <a:gd name="connsiteY14" fmla="*/ 1956122 h 3553428"/>
              <a:gd name="connsiteX15" fmla="*/ 6528121 w 9167149"/>
              <a:gd name="connsiteY15" fmla="*/ 2002420 h 3553428"/>
              <a:gd name="connsiteX16" fmla="*/ 6632293 w 9167149"/>
              <a:gd name="connsiteY16" fmla="*/ 2037144 h 3553428"/>
              <a:gd name="connsiteX17" fmla="*/ 6713316 w 9167149"/>
              <a:gd name="connsiteY17" fmla="*/ 2060294 h 3553428"/>
              <a:gd name="connsiteX18" fmla="*/ 7130005 w 9167149"/>
              <a:gd name="connsiteY18" fmla="*/ 2083443 h 3553428"/>
              <a:gd name="connsiteX19" fmla="*/ 7153154 w 9167149"/>
              <a:gd name="connsiteY19" fmla="*/ 2013995 h 3553428"/>
              <a:gd name="connsiteX20" fmla="*/ 7153154 w 9167149"/>
              <a:gd name="connsiteY20" fmla="*/ 1851950 h 3553428"/>
              <a:gd name="connsiteX21" fmla="*/ 7234177 w 9167149"/>
              <a:gd name="connsiteY21" fmla="*/ 1539433 h 3553428"/>
              <a:gd name="connsiteX22" fmla="*/ 7257326 w 9167149"/>
              <a:gd name="connsiteY22" fmla="*/ 1504709 h 3553428"/>
              <a:gd name="connsiteX23" fmla="*/ 7268901 w 9167149"/>
              <a:gd name="connsiteY23" fmla="*/ 1469985 h 3553428"/>
              <a:gd name="connsiteX24" fmla="*/ 7315200 w 9167149"/>
              <a:gd name="connsiteY24" fmla="*/ 1412112 h 3553428"/>
              <a:gd name="connsiteX25" fmla="*/ 7338349 w 9167149"/>
              <a:gd name="connsiteY25" fmla="*/ 1354238 h 3553428"/>
              <a:gd name="connsiteX26" fmla="*/ 7454096 w 9167149"/>
              <a:gd name="connsiteY26" fmla="*/ 1122744 h 3553428"/>
              <a:gd name="connsiteX27" fmla="*/ 7442521 w 9167149"/>
              <a:gd name="connsiteY27" fmla="*/ 868101 h 3553428"/>
              <a:gd name="connsiteX28" fmla="*/ 7454096 w 9167149"/>
              <a:gd name="connsiteY28" fmla="*/ 659757 h 3553428"/>
              <a:gd name="connsiteX29" fmla="*/ 7511969 w 9167149"/>
              <a:gd name="connsiteY29" fmla="*/ 127322 h 3553428"/>
              <a:gd name="connsiteX30" fmla="*/ 9167149 w 9167149"/>
              <a:gd name="connsiteY30" fmla="*/ 0 h 3553428"/>
              <a:gd name="connsiteX31" fmla="*/ 9155574 w 9167149"/>
              <a:gd name="connsiteY31" fmla="*/ 3553428 h 3553428"/>
              <a:gd name="connsiteX32" fmla="*/ 0 w 9167149"/>
              <a:gd name="connsiteY32" fmla="*/ 3541853 h 3553428"/>
              <a:gd name="connsiteX33" fmla="*/ 11574 w 9167149"/>
              <a:gd name="connsiteY33" fmla="*/ 162046 h 355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67149" h="3553428">
                <a:moveTo>
                  <a:pt x="11574" y="162046"/>
                </a:moveTo>
                <a:lnTo>
                  <a:pt x="2291787" y="185195"/>
                </a:lnTo>
                <a:lnTo>
                  <a:pt x="3078865" y="219919"/>
                </a:lnTo>
                <a:lnTo>
                  <a:pt x="3345083" y="277793"/>
                </a:lnTo>
                <a:lnTo>
                  <a:pt x="3599726" y="416689"/>
                </a:lnTo>
                <a:lnTo>
                  <a:pt x="3773346" y="740780"/>
                </a:lnTo>
                <a:lnTo>
                  <a:pt x="4016415" y="1111170"/>
                </a:lnTo>
                <a:cubicBezTo>
                  <a:pt x="4182319" y="1307940"/>
                  <a:pt x="4343595" y="1508705"/>
                  <a:pt x="4514126" y="1701479"/>
                </a:cubicBezTo>
                <a:cubicBezTo>
                  <a:pt x="4522210" y="1710617"/>
                  <a:pt x="4537426" y="1708769"/>
                  <a:pt x="4548850" y="1713053"/>
                </a:cubicBezTo>
                <a:cubicBezTo>
                  <a:pt x="4568305" y="1720348"/>
                  <a:pt x="4606724" y="1736203"/>
                  <a:pt x="4606724" y="1736203"/>
                </a:cubicBezTo>
                <a:cubicBezTo>
                  <a:pt x="4830501" y="1790218"/>
                  <a:pt x="5052601" y="1851726"/>
                  <a:pt x="5278055" y="1898248"/>
                </a:cubicBezTo>
                <a:cubicBezTo>
                  <a:pt x="5297322" y="1902224"/>
                  <a:pt x="5316306" y="1888076"/>
                  <a:pt x="5335929" y="1886674"/>
                </a:cubicBezTo>
                <a:cubicBezTo>
                  <a:pt x="5370565" y="1884200"/>
                  <a:pt x="5405377" y="1886674"/>
                  <a:pt x="5440101" y="1886674"/>
                </a:cubicBezTo>
                <a:lnTo>
                  <a:pt x="6030410" y="1944547"/>
                </a:lnTo>
                <a:cubicBezTo>
                  <a:pt x="6115093" y="1951507"/>
                  <a:pt x="6200653" y="1946308"/>
                  <a:pt x="6285053" y="1956122"/>
                </a:cubicBezTo>
                <a:cubicBezTo>
                  <a:pt x="6366980" y="1965648"/>
                  <a:pt x="6447799" y="1983678"/>
                  <a:pt x="6528121" y="2002420"/>
                </a:cubicBezTo>
                <a:cubicBezTo>
                  <a:pt x="6563766" y="2010737"/>
                  <a:pt x="6597357" y="2026226"/>
                  <a:pt x="6632293" y="2037144"/>
                </a:cubicBezTo>
                <a:cubicBezTo>
                  <a:pt x="6659103" y="2045522"/>
                  <a:pt x="6713316" y="2060294"/>
                  <a:pt x="6713316" y="2060294"/>
                </a:cubicBezTo>
                <a:cubicBezTo>
                  <a:pt x="6852212" y="2068010"/>
                  <a:pt x="6991659" y="2098006"/>
                  <a:pt x="7130005" y="2083443"/>
                </a:cubicBezTo>
                <a:cubicBezTo>
                  <a:pt x="7154272" y="2080889"/>
                  <a:pt x="7153154" y="2038397"/>
                  <a:pt x="7153154" y="2013995"/>
                </a:cubicBezTo>
                <a:lnTo>
                  <a:pt x="7153154" y="1851950"/>
                </a:lnTo>
                <a:cubicBezTo>
                  <a:pt x="7180162" y="1747778"/>
                  <a:pt x="7203254" y="1642511"/>
                  <a:pt x="7234177" y="1539433"/>
                </a:cubicBezTo>
                <a:cubicBezTo>
                  <a:pt x="7238174" y="1526109"/>
                  <a:pt x="7251105" y="1517151"/>
                  <a:pt x="7257326" y="1504709"/>
                </a:cubicBezTo>
                <a:cubicBezTo>
                  <a:pt x="7262782" y="1493796"/>
                  <a:pt x="7263445" y="1480898"/>
                  <a:pt x="7268901" y="1469985"/>
                </a:cubicBezTo>
                <a:cubicBezTo>
                  <a:pt x="7283503" y="1440780"/>
                  <a:pt x="7293666" y="1433645"/>
                  <a:pt x="7315200" y="1412112"/>
                </a:cubicBezTo>
                <a:cubicBezTo>
                  <a:pt x="7329502" y="1369203"/>
                  <a:pt x="7321318" y="1388301"/>
                  <a:pt x="7338349" y="1354238"/>
                </a:cubicBezTo>
                <a:lnTo>
                  <a:pt x="7454096" y="1122744"/>
                </a:lnTo>
                <a:cubicBezTo>
                  <a:pt x="7450238" y="1037863"/>
                  <a:pt x="7442521" y="953070"/>
                  <a:pt x="7442521" y="868101"/>
                </a:cubicBezTo>
                <a:cubicBezTo>
                  <a:pt x="7442521" y="798546"/>
                  <a:pt x="7454096" y="659757"/>
                  <a:pt x="7454096" y="659757"/>
                </a:cubicBezTo>
                <a:lnTo>
                  <a:pt x="7511969" y="127322"/>
                </a:lnTo>
                <a:lnTo>
                  <a:pt x="9167149" y="0"/>
                </a:lnTo>
                <a:cubicBezTo>
                  <a:pt x="9163291" y="1184476"/>
                  <a:pt x="9159432" y="2368952"/>
                  <a:pt x="9155574" y="3553428"/>
                </a:cubicBezTo>
                <a:lnTo>
                  <a:pt x="0" y="3541853"/>
                </a:lnTo>
                <a:lnTo>
                  <a:pt x="11574" y="16204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397049">
            <a:off x="-14342" y="-1482848"/>
            <a:ext cx="9141558" cy="8388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ser\AppData\Local\Microsoft\Windows\Temporary Internet Files\Content.IE5\HH4D8G5E\travel-ca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63276">
            <a:off x="-2326586" y="3141886"/>
            <a:ext cx="1524000" cy="659130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-5410200" y="3352800"/>
            <a:ext cx="1447800" cy="3200400"/>
            <a:chOff x="3733800" y="3429000"/>
            <a:chExt cx="1447800" cy="3200400"/>
          </a:xfrm>
        </p:grpSpPr>
        <p:sp>
          <p:nvSpPr>
            <p:cNvPr id="8" name="Rectangle 7"/>
            <p:cNvSpPr/>
            <p:nvPr/>
          </p:nvSpPr>
          <p:spPr>
            <a:xfrm>
              <a:off x="4191000" y="3429000"/>
              <a:ext cx="609600" cy="2743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6172200"/>
              <a:ext cx="1447800" cy="457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91800" y="2667000"/>
            <a:ext cx="1447800" cy="3200400"/>
            <a:chOff x="6019800" y="3429000"/>
            <a:chExt cx="1447800" cy="3200400"/>
          </a:xfrm>
        </p:grpSpPr>
        <p:sp>
          <p:nvSpPr>
            <p:cNvPr id="9" name="Rectangle 8"/>
            <p:cNvSpPr/>
            <p:nvPr/>
          </p:nvSpPr>
          <p:spPr>
            <a:xfrm>
              <a:off x="6400800" y="3429000"/>
              <a:ext cx="609600" cy="2743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6172200"/>
              <a:ext cx="1447800" cy="457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-0.03333 L -0.52917 0.08889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95834 -0.0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0104 0.627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3935 L 1.07118 -0.10602 " pathEditMode="relative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418604">
            <a:off x="2875556" y="3554575"/>
            <a:ext cx="4821484" cy="225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3304572"/>
            <a:ext cx="9167149" cy="3553428"/>
          </a:xfrm>
          <a:custGeom>
            <a:avLst/>
            <a:gdLst>
              <a:gd name="connsiteX0" fmla="*/ 11574 w 9167149"/>
              <a:gd name="connsiteY0" fmla="*/ 162046 h 3553428"/>
              <a:gd name="connsiteX1" fmla="*/ 2291787 w 9167149"/>
              <a:gd name="connsiteY1" fmla="*/ 185195 h 3553428"/>
              <a:gd name="connsiteX2" fmla="*/ 3078865 w 9167149"/>
              <a:gd name="connsiteY2" fmla="*/ 219919 h 3553428"/>
              <a:gd name="connsiteX3" fmla="*/ 3345083 w 9167149"/>
              <a:gd name="connsiteY3" fmla="*/ 277793 h 3553428"/>
              <a:gd name="connsiteX4" fmla="*/ 3599726 w 9167149"/>
              <a:gd name="connsiteY4" fmla="*/ 416689 h 3553428"/>
              <a:gd name="connsiteX5" fmla="*/ 3773346 w 9167149"/>
              <a:gd name="connsiteY5" fmla="*/ 740780 h 3553428"/>
              <a:gd name="connsiteX6" fmla="*/ 4016415 w 9167149"/>
              <a:gd name="connsiteY6" fmla="*/ 1111170 h 3553428"/>
              <a:gd name="connsiteX7" fmla="*/ 4514126 w 9167149"/>
              <a:gd name="connsiteY7" fmla="*/ 1701479 h 3553428"/>
              <a:gd name="connsiteX8" fmla="*/ 4548850 w 9167149"/>
              <a:gd name="connsiteY8" fmla="*/ 1713053 h 3553428"/>
              <a:gd name="connsiteX9" fmla="*/ 4606724 w 9167149"/>
              <a:gd name="connsiteY9" fmla="*/ 1736203 h 3553428"/>
              <a:gd name="connsiteX10" fmla="*/ 5278055 w 9167149"/>
              <a:gd name="connsiteY10" fmla="*/ 1898248 h 3553428"/>
              <a:gd name="connsiteX11" fmla="*/ 5335929 w 9167149"/>
              <a:gd name="connsiteY11" fmla="*/ 1886674 h 3553428"/>
              <a:gd name="connsiteX12" fmla="*/ 5440101 w 9167149"/>
              <a:gd name="connsiteY12" fmla="*/ 1886674 h 3553428"/>
              <a:gd name="connsiteX13" fmla="*/ 6030410 w 9167149"/>
              <a:gd name="connsiteY13" fmla="*/ 1944547 h 3553428"/>
              <a:gd name="connsiteX14" fmla="*/ 6285053 w 9167149"/>
              <a:gd name="connsiteY14" fmla="*/ 1956122 h 3553428"/>
              <a:gd name="connsiteX15" fmla="*/ 6528121 w 9167149"/>
              <a:gd name="connsiteY15" fmla="*/ 2002420 h 3553428"/>
              <a:gd name="connsiteX16" fmla="*/ 6632293 w 9167149"/>
              <a:gd name="connsiteY16" fmla="*/ 2037144 h 3553428"/>
              <a:gd name="connsiteX17" fmla="*/ 6713316 w 9167149"/>
              <a:gd name="connsiteY17" fmla="*/ 2060294 h 3553428"/>
              <a:gd name="connsiteX18" fmla="*/ 7130005 w 9167149"/>
              <a:gd name="connsiteY18" fmla="*/ 2083443 h 3553428"/>
              <a:gd name="connsiteX19" fmla="*/ 7153154 w 9167149"/>
              <a:gd name="connsiteY19" fmla="*/ 2013995 h 3553428"/>
              <a:gd name="connsiteX20" fmla="*/ 7153154 w 9167149"/>
              <a:gd name="connsiteY20" fmla="*/ 1851950 h 3553428"/>
              <a:gd name="connsiteX21" fmla="*/ 7234177 w 9167149"/>
              <a:gd name="connsiteY21" fmla="*/ 1539433 h 3553428"/>
              <a:gd name="connsiteX22" fmla="*/ 7257326 w 9167149"/>
              <a:gd name="connsiteY22" fmla="*/ 1504709 h 3553428"/>
              <a:gd name="connsiteX23" fmla="*/ 7268901 w 9167149"/>
              <a:gd name="connsiteY23" fmla="*/ 1469985 h 3553428"/>
              <a:gd name="connsiteX24" fmla="*/ 7315200 w 9167149"/>
              <a:gd name="connsiteY24" fmla="*/ 1412112 h 3553428"/>
              <a:gd name="connsiteX25" fmla="*/ 7338349 w 9167149"/>
              <a:gd name="connsiteY25" fmla="*/ 1354238 h 3553428"/>
              <a:gd name="connsiteX26" fmla="*/ 7454096 w 9167149"/>
              <a:gd name="connsiteY26" fmla="*/ 1122744 h 3553428"/>
              <a:gd name="connsiteX27" fmla="*/ 7442521 w 9167149"/>
              <a:gd name="connsiteY27" fmla="*/ 868101 h 3553428"/>
              <a:gd name="connsiteX28" fmla="*/ 7454096 w 9167149"/>
              <a:gd name="connsiteY28" fmla="*/ 659757 h 3553428"/>
              <a:gd name="connsiteX29" fmla="*/ 7511969 w 9167149"/>
              <a:gd name="connsiteY29" fmla="*/ 127322 h 3553428"/>
              <a:gd name="connsiteX30" fmla="*/ 9167149 w 9167149"/>
              <a:gd name="connsiteY30" fmla="*/ 0 h 3553428"/>
              <a:gd name="connsiteX31" fmla="*/ 9155574 w 9167149"/>
              <a:gd name="connsiteY31" fmla="*/ 3553428 h 3553428"/>
              <a:gd name="connsiteX32" fmla="*/ 0 w 9167149"/>
              <a:gd name="connsiteY32" fmla="*/ 3541853 h 3553428"/>
              <a:gd name="connsiteX33" fmla="*/ 11574 w 9167149"/>
              <a:gd name="connsiteY33" fmla="*/ 162046 h 3553428"/>
              <a:gd name="connsiteX0" fmla="*/ 11574 w 9167149"/>
              <a:gd name="connsiteY0" fmla="*/ 34724 h 3426106"/>
              <a:gd name="connsiteX1" fmla="*/ 2291787 w 9167149"/>
              <a:gd name="connsiteY1" fmla="*/ 57873 h 3426106"/>
              <a:gd name="connsiteX2" fmla="*/ 3078865 w 9167149"/>
              <a:gd name="connsiteY2" fmla="*/ 92597 h 3426106"/>
              <a:gd name="connsiteX3" fmla="*/ 3345083 w 9167149"/>
              <a:gd name="connsiteY3" fmla="*/ 150471 h 3426106"/>
              <a:gd name="connsiteX4" fmla="*/ 3599726 w 9167149"/>
              <a:gd name="connsiteY4" fmla="*/ 289367 h 3426106"/>
              <a:gd name="connsiteX5" fmla="*/ 3773346 w 9167149"/>
              <a:gd name="connsiteY5" fmla="*/ 613458 h 3426106"/>
              <a:gd name="connsiteX6" fmla="*/ 4016415 w 9167149"/>
              <a:gd name="connsiteY6" fmla="*/ 983848 h 3426106"/>
              <a:gd name="connsiteX7" fmla="*/ 4514126 w 9167149"/>
              <a:gd name="connsiteY7" fmla="*/ 1574157 h 3426106"/>
              <a:gd name="connsiteX8" fmla="*/ 4548850 w 9167149"/>
              <a:gd name="connsiteY8" fmla="*/ 1585731 h 3426106"/>
              <a:gd name="connsiteX9" fmla="*/ 4606724 w 9167149"/>
              <a:gd name="connsiteY9" fmla="*/ 1608881 h 3426106"/>
              <a:gd name="connsiteX10" fmla="*/ 5278055 w 9167149"/>
              <a:gd name="connsiteY10" fmla="*/ 1770926 h 3426106"/>
              <a:gd name="connsiteX11" fmla="*/ 5335929 w 9167149"/>
              <a:gd name="connsiteY11" fmla="*/ 1759352 h 3426106"/>
              <a:gd name="connsiteX12" fmla="*/ 5440101 w 9167149"/>
              <a:gd name="connsiteY12" fmla="*/ 1759352 h 3426106"/>
              <a:gd name="connsiteX13" fmla="*/ 6030410 w 9167149"/>
              <a:gd name="connsiteY13" fmla="*/ 1817225 h 3426106"/>
              <a:gd name="connsiteX14" fmla="*/ 6285053 w 9167149"/>
              <a:gd name="connsiteY14" fmla="*/ 1828800 h 3426106"/>
              <a:gd name="connsiteX15" fmla="*/ 6528121 w 9167149"/>
              <a:gd name="connsiteY15" fmla="*/ 1875098 h 3426106"/>
              <a:gd name="connsiteX16" fmla="*/ 6632293 w 9167149"/>
              <a:gd name="connsiteY16" fmla="*/ 1909822 h 3426106"/>
              <a:gd name="connsiteX17" fmla="*/ 6713316 w 9167149"/>
              <a:gd name="connsiteY17" fmla="*/ 1932972 h 3426106"/>
              <a:gd name="connsiteX18" fmla="*/ 7130005 w 9167149"/>
              <a:gd name="connsiteY18" fmla="*/ 1956121 h 3426106"/>
              <a:gd name="connsiteX19" fmla="*/ 7153154 w 9167149"/>
              <a:gd name="connsiteY19" fmla="*/ 1886673 h 3426106"/>
              <a:gd name="connsiteX20" fmla="*/ 7153154 w 9167149"/>
              <a:gd name="connsiteY20" fmla="*/ 1724628 h 3426106"/>
              <a:gd name="connsiteX21" fmla="*/ 7234177 w 9167149"/>
              <a:gd name="connsiteY21" fmla="*/ 1412111 h 3426106"/>
              <a:gd name="connsiteX22" fmla="*/ 7257326 w 9167149"/>
              <a:gd name="connsiteY22" fmla="*/ 1377387 h 3426106"/>
              <a:gd name="connsiteX23" fmla="*/ 7268901 w 9167149"/>
              <a:gd name="connsiteY23" fmla="*/ 1342663 h 3426106"/>
              <a:gd name="connsiteX24" fmla="*/ 7315200 w 9167149"/>
              <a:gd name="connsiteY24" fmla="*/ 1284790 h 3426106"/>
              <a:gd name="connsiteX25" fmla="*/ 7338349 w 9167149"/>
              <a:gd name="connsiteY25" fmla="*/ 1226916 h 3426106"/>
              <a:gd name="connsiteX26" fmla="*/ 7454096 w 9167149"/>
              <a:gd name="connsiteY26" fmla="*/ 995422 h 3426106"/>
              <a:gd name="connsiteX27" fmla="*/ 7442521 w 9167149"/>
              <a:gd name="connsiteY27" fmla="*/ 740779 h 3426106"/>
              <a:gd name="connsiteX28" fmla="*/ 7454096 w 9167149"/>
              <a:gd name="connsiteY28" fmla="*/ 532435 h 3426106"/>
              <a:gd name="connsiteX29" fmla="*/ 7511969 w 9167149"/>
              <a:gd name="connsiteY29" fmla="*/ 0 h 3426106"/>
              <a:gd name="connsiteX30" fmla="*/ 9167149 w 9167149"/>
              <a:gd name="connsiteY30" fmla="*/ 25078 h 3426106"/>
              <a:gd name="connsiteX31" fmla="*/ 9155574 w 9167149"/>
              <a:gd name="connsiteY31" fmla="*/ 3426106 h 3426106"/>
              <a:gd name="connsiteX32" fmla="*/ 0 w 9167149"/>
              <a:gd name="connsiteY32" fmla="*/ 3414531 h 3426106"/>
              <a:gd name="connsiteX33" fmla="*/ 11574 w 9167149"/>
              <a:gd name="connsiteY33" fmla="*/ 34724 h 3426106"/>
              <a:gd name="connsiteX0" fmla="*/ 11574 w 9167149"/>
              <a:gd name="connsiteY0" fmla="*/ 34724 h 3426106"/>
              <a:gd name="connsiteX1" fmla="*/ 2291787 w 9167149"/>
              <a:gd name="connsiteY1" fmla="*/ 57873 h 3426106"/>
              <a:gd name="connsiteX2" fmla="*/ 3078865 w 9167149"/>
              <a:gd name="connsiteY2" fmla="*/ 92597 h 3426106"/>
              <a:gd name="connsiteX3" fmla="*/ 3345083 w 9167149"/>
              <a:gd name="connsiteY3" fmla="*/ 150471 h 3426106"/>
              <a:gd name="connsiteX4" fmla="*/ 3599726 w 9167149"/>
              <a:gd name="connsiteY4" fmla="*/ 289367 h 3426106"/>
              <a:gd name="connsiteX5" fmla="*/ 3773346 w 9167149"/>
              <a:gd name="connsiteY5" fmla="*/ 613458 h 3426106"/>
              <a:gd name="connsiteX6" fmla="*/ 4016415 w 9167149"/>
              <a:gd name="connsiteY6" fmla="*/ 983848 h 3426106"/>
              <a:gd name="connsiteX7" fmla="*/ 4514126 w 9167149"/>
              <a:gd name="connsiteY7" fmla="*/ 1574157 h 3426106"/>
              <a:gd name="connsiteX8" fmla="*/ 4548850 w 9167149"/>
              <a:gd name="connsiteY8" fmla="*/ 1585731 h 3426106"/>
              <a:gd name="connsiteX9" fmla="*/ 4606724 w 9167149"/>
              <a:gd name="connsiteY9" fmla="*/ 1608881 h 3426106"/>
              <a:gd name="connsiteX10" fmla="*/ 5278055 w 9167149"/>
              <a:gd name="connsiteY10" fmla="*/ 1770926 h 3426106"/>
              <a:gd name="connsiteX11" fmla="*/ 5335929 w 9167149"/>
              <a:gd name="connsiteY11" fmla="*/ 1759352 h 3426106"/>
              <a:gd name="connsiteX12" fmla="*/ 5440101 w 9167149"/>
              <a:gd name="connsiteY12" fmla="*/ 1759352 h 3426106"/>
              <a:gd name="connsiteX13" fmla="*/ 6030410 w 9167149"/>
              <a:gd name="connsiteY13" fmla="*/ 1817225 h 3426106"/>
              <a:gd name="connsiteX14" fmla="*/ 6285053 w 9167149"/>
              <a:gd name="connsiteY14" fmla="*/ 1828800 h 3426106"/>
              <a:gd name="connsiteX15" fmla="*/ 6528121 w 9167149"/>
              <a:gd name="connsiteY15" fmla="*/ 1875098 h 3426106"/>
              <a:gd name="connsiteX16" fmla="*/ 6632293 w 9167149"/>
              <a:gd name="connsiteY16" fmla="*/ 1909822 h 3426106"/>
              <a:gd name="connsiteX17" fmla="*/ 6713316 w 9167149"/>
              <a:gd name="connsiteY17" fmla="*/ 1932972 h 3426106"/>
              <a:gd name="connsiteX18" fmla="*/ 7130005 w 9167149"/>
              <a:gd name="connsiteY18" fmla="*/ 1956121 h 3426106"/>
              <a:gd name="connsiteX19" fmla="*/ 7153154 w 9167149"/>
              <a:gd name="connsiteY19" fmla="*/ 1886673 h 3426106"/>
              <a:gd name="connsiteX20" fmla="*/ 7153154 w 9167149"/>
              <a:gd name="connsiteY20" fmla="*/ 1724628 h 3426106"/>
              <a:gd name="connsiteX21" fmla="*/ 7234177 w 9167149"/>
              <a:gd name="connsiteY21" fmla="*/ 1412111 h 3426106"/>
              <a:gd name="connsiteX22" fmla="*/ 7257326 w 9167149"/>
              <a:gd name="connsiteY22" fmla="*/ 1377387 h 3426106"/>
              <a:gd name="connsiteX23" fmla="*/ 7268901 w 9167149"/>
              <a:gd name="connsiteY23" fmla="*/ 1342663 h 3426106"/>
              <a:gd name="connsiteX24" fmla="*/ 7315200 w 9167149"/>
              <a:gd name="connsiteY24" fmla="*/ 1284790 h 3426106"/>
              <a:gd name="connsiteX25" fmla="*/ 7338349 w 9167149"/>
              <a:gd name="connsiteY25" fmla="*/ 1226916 h 3426106"/>
              <a:gd name="connsiteX26" fmla="*/ 7454096 w 9167149"/>
              <a:gd name="connsiteY26" fmla="*/ 995422 h 3426106"/>
              <a:gd name="connsiteX27" fmla="*/ 7442521 w 9167149"/>
              <a:gd name="connsiteY27" fmla="*/ 740779 h 3426106"/>
              <a:gd name="connsiteX28" fmla="*/ 7454096 w 9167149"/>
              <a:gd name="connsiteY28" fmla="*/ 532435 h 3426106"/>
              <a:gd name="connsiteX29" fmla="*/ 7511969 w 9167149"/>
              <a:gd name="connsiteY29" fmla="*/ 0 h 3426106"/>
              <a:gd name="connsiteX30" fmla="*/ 9167149 w 9167149"/>
              <a:gd name="connsiteY30" fmla="*/ 25078 h 3426106"/>
              <a:gd name="connsiteX31" fmla="*/ 9155574 w 9167149"/>
              <a:gd name="connsiteY31" fmla="*/ 3426106 h 3426106"/>
              <a:gd name="connsiteX32" fmla="*/ 0 w 9167149"/>
              <a:gd name="connsiteY32" fmla="*/ 3414531 h 3426106"/>
              <a:gd name="connsiteX33" fmla="*/ 11574 w 9167149"/>
              <a:gd name="connsiteY33" fmla="*/ 34724 h 3426106"/>
              <a:gd name="connsiteX0" fmla="*/ 11574 w 9167149"/>
              <a:gd name="connsiteY0" fmla="*/ 162046 h 3553428"/>
              <a:gd name="connsiteX1" fmla="*/ 2291787 w 9167149"/>
              <a:gd name="connsiteY1" fmla="*/ 185195 h 3553428"/>
              <a:gd name="connsiteX2" fmla="*/ 3078865 w 9167149"/>
              <a:gd name="connsiteY2" fmla="*/ 219919 h 3553428"/>
              <a:gd name="connsiteX3" fmla="*/ 3345083 w 9167149"/>
              <a:gd name="connsiteY3" fmla="*/ 277793 h 3553428"/>
              <a:gd name="connsiteX4" fmla="*/ 3599726 w 9167149"/>
              <a:gd name="connsiteY4" fmla="*/ 416689 h 3553428"/>
              <a:gd name="connsiteX5" fmla="*/ 3773346 w 9167149"/>
              <a:gd name="connsiteY5" fmla="*/ 740780 h 3553428"/>
              <a:gd name="connsiteX6" fmla="*/ 4016415 w 9167149"/>
              <a:gd name="connsiteY6" fmla="*/ 1111170 h 3553428"/>
              <a:gd name="connsiteX7" fmla="*/ 4514126 w 9167149"/>
              <a:gd name="connsiteY7" fmla="*/ 1701479 h 3553428"/>
              <a:gd name="connsiteX8" fmla="*/ 4548850 w 9167149"/>
              <a:gd name="connsiteY8" fmla="*/ 1713053 h 3553428"/>
              <a:gd name="connsiteX9" fmla="*/ 4606724 w 9167149"/>
              <a:gd name="connsiteY9" fmla="*/ 1736203 h 3553428"/>
              <a:gd name="connsiteX10" fmla="*/ 5278055 w 9167149"/>
              <a:gd name="connsiteY10" fmla="*/ 1898248 h 3553428"/>
              <a:gd name="connsiteX11" fmla="*/ 5335929 w 9167149"/>
              <a:gd name="connsiteY11" fmla="*/ 1886674 h 3553428"/>
              <a:gd name="connsiteX12" fmla="*/ 5440101 w 9167149"/>
              <a:gd name="connsiteY12" fmla="*/ 1886674 h 3553428"/>
              <a:gd name="connsiteX13" fmla="*/ 6030410 w 9167149"/>
              <a:gd name="connsiteY13" fmla="*/ 1944547 h 3553428"/>
              <a:gd name="connsiteX14" fmla="*/ 6285053 w 9167149"/>
              <a:gd name="connsiteY14" fmla="*/ 1956122 h 3553428"/>
              <a:gd name="connsiteX15" fmla="*/ 6528121 w 9167149"/>
              <a:gd name="connsiteY15" fmla="*/ 2002420 h 3553428"/>
              <a:gd name="connsiteX16" fmla="*/ 6632293 w 9167149"/>
              <a:gd name="connsiteY16" fmla="*/ 2037144 h 3553428"/>
              <a:gd name="connsiteX17" fmla="*/ 6713316 w 9167149"/>
              <a:gd name="connsiteY17" fmla="*/ 2060294 h 3553428"/>
              <a:gd name="connsiteX18" fmla="*/ 7130005 w 9167149"/>
              <a:gd name="connsiteY18" fmla="*/ 2083443 h 3553428"/>
              <a:gd name="connsiteX19" fmla="*/ 7153154 w 9167149"/>
              <a:gd name="connsiteY19" fmla="*/ 2013995 h 3553428"/>
              <a:gd name="connsiteX20" fmla="*/ 7153154 w 9167149"/>
              <a:gd name="connsiteY20" fmla="*/ 1851950 h 3553428"/>
              <a:gd name="connsiteX21" fmla="*/ 7234177 w 9167149"/>
              <a:gd name="connsiteY21" fmla="*/ 1539433 h 3553428"/>
              <a:gd name="connsiteX22" fmla="*/ 7257326 w 9167149"/>
              <a:gd name="connsiteY22" fmla="*/ 1504709 h 3553428"/>
              <a:gd name="connsiteX23" fmla="*/ 7268901 w 9167149"/>
              <a:gd name="connsiteY23" fmla="*/ 1469985 h 3553428"/>
              <a:gd name="connsiteX24" fmla="*/ 7315200 w 9167149"/>
              <a:gd name="connsiteY24" fmla="*/ 1412112 h 3553428"/>
              <a:gd name="connsiteX25" fmla="*/ 7338349 w 9167149"/>
              <a:gd name="connsiteY25" fmla="*/ 1354238 h 3553428"/>
              <a:gd name="connsiteX26" fmla="*/ 7454096 w 9167149"/>
              <a:gd name="connsiteY26" fmla="*/ 1122744 h 3553428"/>
              <a:gd name="connsiteX27" fmla="*/ 7442521 w 9167149"/>
              <a:gd name="connsiteY27" fmla="*/ 868101 h 3553428"/>
              <a:gd name="connsiteX28" fmla="*/ 7454096 w 9167149"/>
              <a:gd name="connsiteY28" fmla="*/ 659757 h 3553428"/>
              <a:gd name="connsiteX29" fmla="*/ 7511969 w 9167149"/>
              <a:gd name="connsiteY29" fmla="*/ 127322 h 3553428"/>
              <a:gd name="connsiteX30" fmla="*/ 9167149 w 9167149"/>
              <a:gd name="connsiteY30" fmla="*/ 0 h 3553428"/>
              <a:gd name="connsiteX31" fmla="*/ 9155574 w 9167149"/>
              <a:gd name="connsiteY31" fmla="*/ 3553428 h 3553428"/>
              <a:gd name="connsiteX32" fmla="*/ 0 w 9167149"/>
              <a:gd name="connsiteY32" fmla="*/ 3541853 h 3553428"/>
              <a:gd name="connsiteX33" fmla="*/ 11574 w 9167149"/>
              <a:gd name="connsiteY33" fmla="*/ 162046 h 355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67149" h="3553428">
                <a:moveTo>
                  <a:pt x="11574" y="162046"/>
                </a:moveTo>
                <a:lnTo>
                  <a:pt x="2291787" y="185195"/>
                </a:lnTo>
                <a:lnTo>
                  <a:pt x="3078865" y="219919"/>
                </a:lnTo>
                <a:lnTo>
                  <a:pt x="3345083" y="277793"/>
                </a:lnTo>
                <a:lnTo>
                  <a:pt x="3599726" y="416689"/>
                </a:lnTo>
                <a:lnTo>
                  <a:pt x="3773346" y="740780"/>
                </a:lnTo>
                <a:lnTo>
                  <a:pt x="4016415" y="1111170"/>
                </a:lnTo>
                <a:cubicBezTo>
                  <a:pt x="4182319" y="1307940"/>
                  <a:pt x="4343595" y="1508705"/>
                  <a:pt x="4514126" y="1701479"/>
                </a:cubicBezTo>
                <a:cubicBezTo>
                  <a:pt x="4522210" y="1710617"/>
                  <a:pt x="4537426" y="1708769"/>
                  <a:pt x="4548850" y="1713053"/>
                </a:cubicBezTo>
                <a:cubicBezTo>
                  <a:pt x="4568305" y="1720348"/>
                  <a:pt x="4606724" y="1736203"/>
                  <a:pt x="4606724" y="1736203"/>
                </a:cubicBezTo>
                <a:cubicBezTo>
                  <a:pt x="4830501" y="1790218"/>
                  <a:pt x="5052601" y="1851726"/>
                  <a:pt x="5278055" y="1898248"/>
                </a:cubicBezTo>
                <a:cubicBezTo>
                  <a:pt x="5297322" y="1902224"/>
                  <a:pt x="5316306" y="1888076"/>
                  <a:pt x="5335929" y="1886674"/>
                </a:cubicBezTo>
                <a:cubicBezTo>
                  <a:pt x="5370565" y="1884200"/>
                  <a:pt x="5405377" y="1886674"/>
                  <a:pt x="5440101" y="1886674"/>
                </a:cubicBezTo>
                <a:lnTo>
                  <a:pt x="6030410" y="1944547"/>
                </a:lnTo>
                <a:cubicBezTo>
                  <a:pt x="6115093" y="1951507"/>
                  <a:pt x="6200653" y="1946308"/>
                  <a:pt x="6285053" y="1956122"/>
                </a:cubicBezTo>
                <a:cubicBezTo>
                  <a:pt x="6366980" y="1965648"/>
                  <a:pt x="6447799" y="1983678"/>
                  <a:pt x="6528121" y="2002420"/>
                </a:cubicBezTo>
                <a:cubicBezTo>
                  <a:pt x="6563766" y="2010737"/>
                  <a:pt x="6597357" y="2026226"/>
                  <a:pt x="6632293" y="2037144"/>
                </a:cubicBezTo>
                <a:cubicBezTo>
                  <a:pt x="6659103" y="2045522"/>
                  <a:pt x="6713316" y="2060294"/>
                  <a:pt x="6713316" y="2060294"/>
                </a:cubicBezTo>
                <a:cubicBezTo>
                  <a:pt x="6852212" y="2068010"/>
                  <a:pt x="6991659" y="2098006"/>
                  <a:pt x="7130005" y="2083443"/>
                </a:cubicBezTo>
                <a:cubicBezTo>
                  <a:pt x="7154272" y="2080889"/>
                  <a:pt x="7153154" y="2038397"/>
                  <a:pt x="7153154" y="2013995"/>
                </a:cubicBezTo>
                <a:lnTo>
                  <a:pt x="7153154" y="1851950"/>
                </a:lnTo>
                <a:cubicBezTo>
                  <a:pt x="7180162" y="1747778"/>
                  <a:pt x="7203254" y="1642511"/>
                  <a:pt x="7234177" y="1539433"/>
                </a:cubicBezTo>
                <a:cubicBezTo>
                  <a:pt x="7238174" y="1526109"/>
                  <a:pt x="7251105" y="1517151"/>
                  <a:pt x="7257326" y="1504709"/>
                </a:cubicBezTo>
                <a:cubicBezTo>
                  <a:pt x="7262782" y="1493796"/>
                  <a:pt x="7263445" y="1480898"/>
                  <a:pt x="7268901" y="1469985"/>
                </a:cubicBezTo>
                <a:cubicBezTo>
                  <a:pt x="7283503" y="1440780"/>
                  <a:pt x="7293666" y="1433645"/>
                  <a:pt x="7315200" y="1412112"/>
                </a:cubicBezTo>
                <a:cubicBezTo>
                  <a:pt x="7329502" y="1369203"/>
                  <a:pt x="7321318" y="1388301"/>
                  <a:pt x="7338349" y="1354238"/>
                </a:cubicBezTo>
                <a:lnTo>
                  <a:pt x="7454096" y="1122744"/>
                </a:lnTo>
                <a:cubicBezTo>
                  <a:pt x="7450238" y="1037863"/>
                  <a:pt x="7442521" y="953070"/>
                  <a:pt x="7442521" y="868101"/>
                </a:cubicBezTo>
                <a:cubicBezTo>
                  <a:pt x="7442521" y="798546"/>
                  <a:pt x="7454096" y="659757"/>
                  <a:pt x="7454096" y="659757"/>
                </a:cubicBezTo>
                <a:lnTo>
                  <a:pt x="7511969" y="127322"/>
                </a:lnTo>
                <a:lnTo>
                  <a:pt x="9167149" y="0"/>
                </a:lnTo>
                <a:cubicBezTo>
                  <a:pt x="9163291" y="1184476"/>
                  <a:pt x="9159432" y="2368952"/>
                  <a:pt x="9155574" y="3553428"/>
                </a:cubicBezTo>
                <a:lnTo>
                  <a:pt x="0" y="3541853"/>
                </a:lnTo>
                <a:lnTo>
                  <a:pt x="11574" y="16204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397049">
            <a:off x="16785" y="2707353"/>
            <a:ext cx="9141558" cy="8388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ser\AppData\Local\Microsoft\Windows\Temporary Internet Files\Content.IE5\HH4D8G5E\travel-ca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63276">
            <a:off x="264214" y="2913287"/>
            <a:ext cx="1524000" cy="659130"/>
          </a:xfrm>
          <a:prstGeom prst="rect">
            <a:avLst/>
          </a:prstGeom>
          <a:noFill/>
        </p:spPr>
      </p:pic>
      <p:grpSp>
        <p:nvGrpSpPr>
          <p:cNvPr id="2" name="Group 11"/>
          <p:cNvGrpSpPr/>
          <p:nvPr/>
        </p:nvGrpSpPr>
        <p:grpSpPr>
          <a:xfrm>
            <a:off x="3581400" y="3276600"/>
            <a:ext cx="1447800" cy="3200400"/>
            <a:chOff x="3733800" y="3429000"/>
            <a:chExt cx="1447800" cy="3200400"/>
          </a:xfrm>
        </p:grpSpPr>
        <p:sp>
          <p:nvSpPr>
            <p:cNvPr id="8" name="Rectangle 7"/>
            <p:cNvSpPr/>
            <p:nvPr/>
          </p:nvSpPr>
          <p:spPr>
            <a:xfrm>
              <a:off x="4191000" y="3429000"/>
              <a:ext cx="609600" cy="2743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6172200"/>
              <a:ext cx="1447800" cy="457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5943600" y="3352800"/>
            <a:ext cx="1447800" cy="3200400"/>
            <a:chOff x="6019800" y="3429000"/>
            <a:chExt cx="1447800" cy="3200400"/>
          </a:xfrm>
        </p:grpSpPr>
        <p:sp>
          <p:nvSpPr>
            <p:cNvPr id="9" name="Rectangle 8"/>
            <p:cNvSpPr/>
            <p:nvPr/>
          </p:nvSpPr>
          <p:spPr>
            <a:xfrm>
              <a:off x="6400800" y="3429000"/>
              <a:ext cx="609600" cy="2743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6172200"/>
              <a:ext cx="1447800" cy="457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52 -0.02825 L 0.77952 -0.0838 " pathEditMode="relative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2017-12-27T11:15:29Z</dcterms:created>
  <dcterms:modified xsi:type="dcterms:W3CDTF">2017-12-27T11:32:14Z</dcterms:modified>
</cp:coreProperties>
</file>