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008-B83A-464C-995B-2DAAD62E5891}" type="datetimeFigureOut">
              <a:rPr lang="en-US" smtClean="0"/>
              <a:t>14 /08 / 201818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F3E-2E5D-4AB6-A0DF-B05F371A53B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transition advClick="0" advTm="1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008-B83A-464C-995B-2DAAD62E5891}" type="datetimeFigureOut">
              <a:rPr lang="en-US" smtClean="0"/>
              <a:t>14 /08 / 201818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F3E-2E5D-4AB6-A0DF-B05F371A5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1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008-B83A-464C-995B-2DAAD62E5891}" type="datetimeFigureOut">
              <a:rPr lang="en-US" smtClean="0"/>
              <a:t>14 /08 / 201818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F3E-2E5D-4AB6-A0DF-B05F371A5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008-B83A-464C-995B-2DAAD62E5891}" type="datetimeFigureOut">
              <a:rPr lang="en-US" smtClean="0"/>
              <a:t>14 /08 / 201818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F3E-2E5D-4AB6-A0DF-B05F371A5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1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008-B83A-464C-995B-2DAAD62E5891}" type="datetimeFigureOut">
              <a:rPr lang="en-US" smtClean="0"/>
              <a:t>14 /08 / 201818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90184F3E-2E5D-4AB6-A0DF-B05F371A53B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advClick="0" advTm="1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008-B83A-464C-995B-2DAAD62E5891}" type="datetimeFigureOut">
              <a:rPr lang="en-US" smtClean="0"/>
              <a:t>14 /08 / 201818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F3E-2E5D-4AB6-A0DF-B05F371A5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1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008-B83A-464C-995B-2DAAD62E5891}" type="datetimeFigureOut">
              <a:rPr lang="en-US" smtClean="0"/>
              <a:t>14 /08 / 201818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F3E-2E5D-4AB6-A0DF-B05F371A5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1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008-B83A-464C-995B-2DAAD62E5891}" type="datetimeFigureOut">
              <a:rPr lang="en-US" smtClean="0"/>
              <a:t>14 /08 / 201818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F3E-2E5D-4AB6-A0DF-B05F371A5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1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008-B83A-464C-995B-2DAAD62E5891}" type="datetimeFigureOut">
              <a:rPr lang="en-US" smtClean="0"/>
              <a:t>14 /08 / 201818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F3E-2E5D-4AB6-A0DF-B05F371A5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1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008-B83A-464C-995B-2DAAD62E5891}" type="datetimeFigureOut">
              <a:rPr lang="en-US" smtClean="0"/>
              <a:t>14 /08 / 201818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F3E-2E5D-4AB6-A0DF-B05F371A5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1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CF008-B83A-464C-995B-2DAAD62E5891}" type="datetimeFigureOut">
              <a:rPr lang="en-US" smtClean="0"/>
              <a:t>14 /08 / 201818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84F3E-2E5D-4AB6-A0DF-B05F371A53B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advClick="0" advTm="1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D71CF008-B83A-464C-995B-2DAAD62E5891}" type="datetimeFigureOut">
              <a:rPr lang="en-US" smtClean="0"/>
              <a:t>14 /08 / 201818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0184F3E-2E5D-4AB6-A0DF-B05F371A53B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Click="0" advTm="100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914400"/>
            <a:ext cx="5105400" cy="49530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539243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7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10</a:t>
            </a:r>
            <a:endParaRPr lang="en-US" sz="287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Click="0" advTm="1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914400"/>
            <a:ext cx="5105400" cy="49530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539243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7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1</a:t>
            </a:r>
            <a:endParaRPr lang="en-US" sz="287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Click="0" advTm="1000">
    <p:wheel spokes="8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914400"/>
            <a:ext cx="5105400" cy="49530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539243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7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0</a:t>
            </a:r>
            <a:endParaRPr lang="en-US" sz="287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Click="0" advTm="1000">
    <p:wheel spokes="8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2400" y="228600"/>
            <a:ext cx="2819400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0400" y="228600"/>
            <a:ext cx="2819400" cy="3124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48400" y="228600"/>
            <a:ext cx="2819400" cy="3124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" y="3505200"/>
            <a:ext cx="27222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KHUSHI</a:t>
            </a:r>
          </a:p>
          <a:p>
            <a:pPr algn="ctr"/>
            <a:r>
              <a:rPr lang="en-US" sz="40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KRISHNA</a:t>
            </a:r>
            <a:endParaRPr lang="en-US" sz="40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0400" y="3505200"/>
            <a:ext cx="27222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KHUSHI</a:t>
            </a:r>
          </a:p>
          <a:p>
            <a:pPr algn="ctr"/>
            <a:r>
              <a:rPr lang="en-US" sz="4000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KRISHNA</a:t>
            </a:r>
            <a:endParaRPr lang="en-US" sz="4000" b="1" cap="none" spc="0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48400" y="3505200"/>
            <a:ext cx="272221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905"/>
                <a:solidFill>
                  <a:srgbClr val="FFFF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KHUSHI</a:t>
            </a:r>
          </a:p>
          <a:p>
            <a:pPr algn="ctr"/>
            <a:r>
              <a:rPr lang="en-US" sz="4000" b="1" dirty="0" smtClean="0">
                <a:ln w="1905"/>
                <a:solidFill>
                  <a:srgbClr val="FFFF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KRISHNA</a:t>
            </a:r>
            <a:endParaRPr lang="en-US" sz="4000" b="1" cap="none" spc="0" dirty="0">
              <a:ln w="1905"/>
              <a:solidFill>
                <a:srgbClr val="FFFF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ransition advClick="0" advTm="1000"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6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8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2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4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44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2" grpId="0"/>
      <p:bldP spid="12" grpId="1"/>
      <p:bldP spid="13" grpId="0"/>
      <p:bldP spid="13" grpId="1"/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914400"/>
            <a:ext cx="5105400" cy="49530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539243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7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9</a:t>
            </a:r>
            <a:endParaRPr lang="en-US" sz="287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Click="0" advTm="1000">
    <p:wheel spokes="8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914400"/>
            <a:ext cx="5105400" cy="49530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539243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7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8</a:t>
            </a:r>
            <a:endParaRPr lang="en-US" sz="287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Click="0" advTm="1000">
    <p:wheel spokes="8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914400"/>
            <a:ext cx="5105400" cy="49530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539243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7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7</a:t>
            </a:r>
            <a:endParaRPr lang="en-US" sz="287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Click="0" advTm="1000">
    <p:wheel spokes="8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914400"/>
            <a:ext cx="5105400" cy="49530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539243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7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6</a:t>
            </a:r>
            <a:endParaRPr lang="en-US" sz="287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Click="0" advTm="1000">
    <p:wheel spokes="8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914400"/>
            <a:ext cx="5105400" cy="49530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539243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7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5</a:t>
            </a:r>
            <a:endParaRPr lang="en-US" sz="287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Click="0" advTm="1000">
    <p:wheel spokes="8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914400"/>
            <a:ext cx="5105400" cy="49530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539243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7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4</a:t>
            </a:r>
            <a:endParaRPr lang="en-US" sz="287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Click="0" advTm="1000">
    <p:wheel spokes="8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914400"/>
            <a:ext cx="5105400" cy="49530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539243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7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3</a:t>
            </a:r>
            <a:endParaRPr lang="en-US" sz="287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Click="0" advTm="1000">
    <p:wheel spokes="8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981200" y="914400"/>
            <a:ext cx="5105400" cy="495300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81200" y="1143000"/>
            <a:ext cx="5392438" cy="45089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28700" b="1" cap="none" spc="0" dirty="0" smtClean="0">
                <a:ln w="50800"/>
                <a:solidFill>
                  <a:schemeClr val="bg1">
                    <a:shade val="50000"/>
                  </a:schemeClr>
                </a:solidFill>
                <a:effectLst/>
              </a:rPr>
              <a:t>2</a:t>
            </a:r>
            <a:endParaRPr lang="en-US" sz="28700" b="1" cap="none" spc="0" dirty="0">
              <a:ln w="50800"/>
              <a:solidFill>
                <a:schemeClr val="bg1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  <p:transition advClick="0" advTm="1000"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13</TotalTime>
  <Words>17</Words>
  <Application>Microsoft Office PowerPoint</Application>
  <PresentationFormat>On-screen Show (4:3)</PresentationFormat>
  <Paragraphs>17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2</cp:revision>
  <dcterms:created xsi:type="dcterms:W3CDTF">2018-08-14T02:06:01Z</dcterms:created>
  <dcterms:modified xsi:type="dcterms:W3CDTF">2018-08-14T02:19:47Z</dcterms:modified>
</cp:coreProperties>
</file>