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A45B-6B39-4E4A-87CC-E38EA8770E14}" type="datetimeFigureOut">
              <a:rPr lang="en-US" smtClean="0"/>
              <a:t>24 /04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7797-5689-4995-94EC-7EDF716B5F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2362200"/>
            <a:ext cx="31242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86200" y="2057400"/>
            <a:ext cx="685800" cy="6858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7428E-6 C 0.0941 3.77428E-6 0.17084 0.09828 0.17084 0.21924 C 0.17084 0.33996 0.0941 0.43848 -3.33333E-6 0.43848 C -0.09444 0.43848 -0.17083 0.33996 -0.17083 0.21924 C -0.17083 0.09828 -0.09444 3.77428E-6 -3.33333E-6 3.77428E-6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2018-04-24T04:29:18Z</dcterms:created>
  <dcterms:modified xsi:type="dcterms:W3CDTF">2018-04-24T04:37:41Z</dcterms:modified>
</cp:coreProperties>
</file>