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6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D7DD-CE90-4C12-9640-9C911FBEACA4}" type="datetimeFigureOut">
              <a:rPr lang="en-US" smtClean="0"/>
              <a:pPr/>
              <a:t>06/23/22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29C7-70F2-4201-9F03-614FA146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2286000" cy="2209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7150" cap="rnd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04800"/>
            <a:ext cx="2286000" cy="2209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304800"/>
            <a:ext cx="2286000" cy="2209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5715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810000"/>
            <a:ext cx="2286000" cy="220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5715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810000"/>
            <a:ext cx="2286000" cy="2209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5715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810000"/>
            <a:ext cx="2286000" cy="2209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 w="57150" cmpd="tri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2590800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52800" y="2590800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2590800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6073914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5200" y="6073914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86837" y="6096000"/>
            <a:ext cx="25809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Amrita </a:t>
            </a:r>
            <a:r>
              <a:rPr lang="en-US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Rao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6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8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0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5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7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Ravi</cp:lastModifiedBy>
  <cp:revision>2</cp:revision>
  <dcterms:created xsi:type="dcterms:W3CDTF">2019-06-25T11:55:09Z</dcterms:created>
  <dcterms:modified xsi:type="dcterms:W3CDTF">2022-06-23T04:26:22Z</dcterms:modified>
</cp:coreProperties>
</file>