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6BBC-9FE5-40C7-85B5-F525368629C2}" type="datetimeFigureOut">
              <a:rPr lang="en-US" smtClean="0"/>
              <a:t>31 /07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81D-C7C2-456D-8106-18874368153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 advTm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2200" y="1524000"/>
            <a:ext cx="2514600" cy="25146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886200" y="685800"/>
            <a:ext cx="3352800" cy="1066800"/>
            <a:chOff x="3886200" y="685800"/>
            <a:chExt cx="3352800" cy="10668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3886200" y="990600"/>
              <a:ext cx="1905000" cy="762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791200" y="685800"/>
              <a:ext cx="1447800" cy="92333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0541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Hair</a:t>
              </a:r>
              <a:endParaRPr lang="en-US" sz="5400" b="1" cap="none" spc="0" dirty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962400" y="2362200"/>
            <a:ext cx="3962400" cy="1075730"/>
            <a:chOff x="3962400" y="2362200"/>
            <a:chExt cx="3962400" cy="107573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962400" y="2362200"/>
              <a:ext cx="2438400" cy="609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287812" y="2514600"/>
              <a:ext cx="1636988" cy="923330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Nose</a:t>
              </a:r>
              <a:endParaRPr lang="en-US" sz="5400" b="1" cap="none" spc="0" dirty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681" y="829270"/>
            <a:ext cx="3307319" cy="1456729"/>
            <a:chOff x="121681" y="829270"/>
            <a:chExt cx="3307319" cy="1456729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>
              <a:off x="1219200" y="1371599"/>
              <a:ext cx="2209800" cy="9144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21681" y="829270"/>
              <a:ext cx="1173719" cy="92333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Eye</a:t>
              </a:r>
              <a:endParaRPr lang="en-US" sz="5400" b="1" cap="none" spc="0" dirty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5703" y="2209800"/>
            <a:ext cx="2702297" cy="923330"/>
            <a:chOff x="345703" y="2209800"/>
            <a:chExt cx="2702297" cy="923330"/>
          </a:xfrm>
        </p:grpSpPr>
        <p:cxnSp>
          <p:nvCxnSpPr>
            <p:cNvPr id="17" name="Straight Arrow Connector 16"/>
            <p:cNvCxnSpPr/>
            <p:nvPr/>
          </p:nvCxnSpPr>
          <p:spPr>
            <a:xfrm rot="10800000" flipV="1">
              <a:off x="1447800" y="2514600"/>
              <a:ext cx="1600200" cy="228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45703" y="2209800"/>
              <a:ext cx="1102097" cy="92333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10541" cmpd="sng">
                    <a:solidFill>
                      <a:srgbClr val="FF0000"/>
                    </a:solidFill>
                    <a:prstDash val="solid"/>
                  </a:ln>
                  <a:solidFill>
                    <a:srgbClr val="FF0000"/>
                  </a:solidFill>
                </a:rPr>
                <a:t>Ear</a:t>
              </a:r>
              <a:endParaRPr lang="en-US" sz="5400" b="1" cap="none" spc="0" dirty="0">
                <a:ln w="10541" cmpd="sng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2018-07-31T05:52:20Z</dcterms:created>
  <dcterms:modified xsi:type="dcterms:W3CDTF">2018-07-31T06:25:55Z</dcterms:modified>
</cp:coreProperties>
</file>