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9" autoAdjust="0"/>
  </p:normalViewPr>
  <p:slideViewPr>
    <p:cSldViewPr>
      <p:cViewPr varScale="1">
        <p:scale>
          <a:sx n="65" d="100"/>
          <a:sy n="65" d="100"/>
        </p:scale>
        <p:origin x="-740" y="-72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5D1B-AD8A-4F3F-883E-041A2448D83E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8C6010-30C9-472D-95A5-DB8E892ED6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AA5D1B-AD8A-4F3F-883E-041A2448D83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548680"/>
            <a:ext cx="3312368" cy="792088"/>
          </a:xfrm>
        </p:spPr>
        <p:txBody>
          <a:bodyPr/>
          <a:lstStyle/>
          <a:p>
            <a:pPr algn="ctr"/>
            <a:r>
              <a:rPr lang="en-IN" dirty="0" smtClean="0"/>
              <a:t>ES – IOT Presentation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060848"/>
            <a:ext cx="76428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IN" dirty="0" smtClean="0"/>
              <a:t>Shipment Monitoring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4869160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Done by:</a:t>
            </a:r>
            <a:endParaRPr lang="en-IN" sz="2000" dirty="0" smtClean="0"/>
          </a:p>
          <a:p>
            <a:pPr algn="ctr"/>
            <a:endParaRPr lang="en-IN" sz="2000" dirty="0" smtClean="0"/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Shivani</a:t>
            </a:r>
            <a:r>
              <a:rPr lang="en-IN" sz="2000" dirty="0" smtClean="0"/>
              <a:t> </a:t>
            </a:r>
            <a:r>
              <a:rPr lang="en-IN" sz="2000" dirty="0" err="1" smtClean="0"/>
              <a:t>Shinde</a:t>
            </a:r>
            <a:r>
              <a:rPr lang="en-IN" sz="2000" dirty="0" smtClean="0"/>
              <a:t> 3474</a:t>
            </a:r>
            <a:endParaRPr lang="en-IN" sz="2000" dirty="0" smtClean="0"/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Asmita</a:t>
            </a:r>
            <a:r>
              <a:rPr lang="en-IN" sz="2000" dirty="0" smtClean="0"/>
              <a:t> </a:t>
            </a:r>
            <a:r>
              <a:rPr lang="en-IN" sz="2000" dirty="0" err="1" smtClean="0"/>
              <a:t>Walunj</a:t>
            </a:r>
            <a:r>
              <a:rPr lang="en-IN" sz="2000" dirty="0" smtClean="0"/>
              <a:t> 3487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769" y="2857693"/>
            <a:ext cx="6512511" cy="1143000"/>
          </a:xfrm>
        </p:spPr>
        <p:txBody>
          <a:bodyPr/>
          <a:p>
            <a:pPr marL="0" indent="0" algn="ctr">
              <a:buNone/>
            </a:pPr>
            <a:r>
              <a:rPr lang="en-US" sz="8000"/>
              <a:t>Thank You!</a:t>
            </a:r>
            <a:endParaRPr 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406208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What is shipment monitoring technology?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92896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It is a technology which tracks the cargo i.e. a package, from the place it is shipped to it’s destination.</a:t>
            </a: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This technology allow manufactures and shippers to track shipments and prevent theft in previously impossible way.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Example: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627784" y="2093281"/>
            <a:ext cx="3528392" cy="3528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71900" y="232488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</a:rPr>
              <a:t>VLP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4980849" y="3534311"/>
            <a:ext cx="142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2">
                    <a:lumMod val="75000"/>
                  </a:schemeClr>
                </a:solidFill>
              </a:rPr>
              <a:t>9EX12</a:t>
            </a:r>
            <a:endParaRPr lang="en-IN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3395811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en-IN" sz="5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783122" y="3470231"/>
            <a:ext cx="684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E</a:t>
            </a:r>
            <a:endParaRPr lang="en-IN" sz="4400" dirty="0" smtClean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5112060" y="1700808"/>
            <a:ext cx="1548172" cy="103957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2483769" y="4319142"/>
            <a:ext cx="1903569" cy="1054073"/>
          </a:xfrm>
          <a:prstGeom prst="bentConnector3">
            <a:avLst>
              <a:gd name="adj1" fmla="val -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10800000">
            <a:off x="1763688" y="3145556"/>
            <a:ext cx="976752" cy="709396"/>
          </a:xfrm>
          <a:prstGeom prst="bentConnector3">
            <a:avLst>
              <a:gd name="adj1" fmla="val 10079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04248" y="1284492"/>
            <a:ext cx="1944216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Original Station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467544" y="4905164"/>
            <a:ext cx="1944216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Destination railway station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467544" y="1596186"/>
            <a:ext cx="2306532" cy="14965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Area collected from within original station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3068960"/>
            <a:ext cx="216024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Area to be delivered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Building name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Floor number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886146" y="3284984"/>
            <a:ext cx="774086" cy="110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1"/>
          </p:cNvCxnSpPr>
          <p:nvPr/>
        </p:nvCxnSpPr>
        <p:spPr>
          <a:xfrm>
            <a:off x="6015935" y="3717033"/>
            <a:ext cx="644297" cy="22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86146" y="4196991"/>
            <a:ext cx="774086" cy="456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9881" y="5875123"/>
            <a:ext cx="5112568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b="1" i="1" dirty="0" smtClean="0"/>
              <a:t>Mumbai </a:t>
            </a:r>
            <a:r>
              <a:rPr lang="en-IN" sz="3200" b="1" i="1" dirty="0" err="1" smtClean="0"/>
              <a:t>Dabbawalas</a:t>
            </a:r>
            <a:endParaRPr lang="en-IN" sz="32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96944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IOT in Shipment Monitoring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564904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The IOT utilises </a:t>
            </a:r>
            <a:r>
              <a:rPr lang="en-IN" sz="2400" b="1" dirty="0" smtClean="0"/>
              <a:t>RFID</a:t>
            </a:r>
            <a:r>
              <a:rPr lang="en-IN" sz="2400" dirty="0" smtClean="0"/>
              <a:t> (Radio Frequency Identification), composed of a chip, reader and database along with cloud-based GPS system.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These chips can </a:t>
            </a:r>
            <a:r>
              <a:rPr lang="en-IN" sz="2400" b="1" dirty="0" smtClean="0"/>
              <a:t>communicate</a:t>
            </a:r>
            <a:r>
              <a:rPr lang="en-IN" sz="2400" dirty="0" smtClean="0"/>
              <a:t> with each other with combination of RFID and IOT.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299720"/>
            <a:ext cx="859536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/>
              <a:t>Product based on Real Time Shipment</a:t>
            </a:r>
            <a:endParaRPr lang="en-IN" dirty="0"/>
          </a:p>
        </p:txBody>
      </p:sp>
      <p:pic>
        <p:nvPicPr>
          <p:cNvPr id="3" name="Content Placeholder 2" descr="logo"/>
          <p:cNvPicPr>
            <a:picLocks noChangeAspect="1"/>
          </p:cNvPicPr>
          <p:nvPr>
            <p:ph sz="quarter" idx="13"/>
          </p:nvPr>
        </p:nvPicPr>
        <p:blipFill>
          <a:blip r:embed="rId1"/>
          <a:srcRect b="27814"/>
          <a:stretch>
            <a:fillRect/>
          </a:stretch>
        </p:blipFill>
        <p:spPr>
          <a:xfrm>
            <a:off x="1210945" y="2242820"/>
            <a:ext cx="6722110" cy="3303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shred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800" y="312420"/>
            <a:ext cx="8263255" cy="1143000"/>
          </a:xfrm>
        </p:spPr>
        <p:txBody>
          <a:bodyPr/>
          <a:p>
            <a:pPr marL="0" indent="0" algn="l">
              <a:buNone/>
            </a:pPr>
            <a:r>
              <a:rPr lang="en-US"/>
              <a:t>Step 1:Barcode Scanned</a:t>
            </a:r>
            <a:endParaRPr lang="en-US"/>
          </a:p>
        </p:txBody>
      </p:sp>
      <p:pic>
        <p:nvPicPr>
          <p:cNvPr id="4" name="Content Placeholder 3" descr="main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00430" y="1376045"/>
            <a:ext cx="7325995" cy="4892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21180000">
            <a:off x="3933190" y="3148330"/>
            <a:ext cx="3436620" cy="169291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7"/>
          </p:cNvCxnSpPr>
          <p:nvPr/>
        </p:nvCxnSpPr>
        <p:spPr>
          <a:xfrm flipH="1">
            <a:off x="6784340" y="2348865"/>
            <a:ext cx="955675" cy="903605"/>
          </a:xfrm>
          <a:prstGeom prst="straightConnector1">
            <a:avLst/>
          </a:prstGeom>
          <a:ln w="57150"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39725"/>
            <a:ext cx="8475345" cy="1143000"/>
          </a:xfrm>
        </p:spPr>
        <p:txBody>
          <a:bodyPr/>
          <a:p>
            <a:pPr marL="0" indent="0" algn="l">
              <a:buNone/>
            </a:pPr>
            <a:r>
              <a:rPr lang="en-US"/>
              <a:t>Step 2: Device Inserted </a:t>
            </a:r>
            <a:endParaRPr lang="en-US"/>
          </a:p>
        </p:txBody>
      </p:sp>
      <p:pic>
        <p:nvPicPr>
          <p:cNvPr id="5" name="Content Placeholder 4" descr="Screenshot (104)"/>
          <p:cNvPicPr>
            <a:picLocks noChangeAspect="1"/>
          </p:cNvPicPr>
          <p:nvPr>
            <p:ph sz="quarter" idx="13"/>
          </p:nvPr>
        </p:nvPicPr>
        <p:blipFill>
          <a:blip r:embed="rId1">
            <a:lum bright="12000" contrast="6000"/>
          </a:blip>
          <a:stretch>
            <a:fillRect/>
          </a:stretch>
        </p:blipFill>
        <p:spPr>
          <a:xfrm>
            <a:off x="327660" y="1638935"/>
            <a:ext cx="8488680" cy="477329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93365" y="1797685"/>
            <a:ext cx="3265805" cy="162496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6059170" y="2564765"/>
            <a:ext cx="1249045" cy="457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99" y="379288"/>
            <a:ext cx="6512511" cy="1143000"/>
          </a:xfrm>
        </p:spPr>
        <p:txBody>
          <a:bodyPr/>
          <a:p>
            <a:pPr marL="0" indent="0" algn="l">
              <a:buNone/>
            </a:pPr>
            <a:r>
              <a:rPr lang="en-US"/>
              <a:t>Step 3:  Parcel is Live</a:t>
            </a:r>
            <a:endParaRPr lang="en-US"/>
          </a:p>
        </p:txBody>
      </p:sp>
      <p:pic>
        <p:nvPicPr>
          <p:cNvPr id="4" name="Content Placeholder 3" descr="Screenshot (105)"/>
          <p:cNvPicPr>
            <a:picLocks noChangeAspect="1"/>
          </p:cNvPicPr>
          <p:nvPr>
            <p:ph sz="quarter" idx="13"/>
          </p:nvPr>
        </p:nvPicPr>
        <p:blipFill>
          <a:blip r:embed="rId1">
            <a:lum bright="12000" contrast="12000"/>
          </a:blip>
          <a:stretch>
            <a:fillRect/>
          </a:stretch>
        </p:blipFill>
        <p:spPr>
          <a:xfrm>
            <a:off x="598170" y="1699260"/>
            <a:ext cx="7947660" cy="4469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10" y="365760"/>
            <a:ext cx="8501380" cy="1143000"/>
          </a:xfrm>
        </p:spPr>
        <p:txBody>
          <a:bodyPr/>
          <a:p>
            <a:pPr marL="0" indent="0" algn="l">
              <a:buNone/>
            </a:pPr>
            <a:r>
              <a:rPr lang="en-US"/>
              <a:t>Step 4: Push Button to end 			 Live Tracking</a:t>
            </a:r>
            <a:endParaRPr lang="en-US"/>
          </a:p>
        </p:txBody>
      </p:sp>
      <p:pic>
        <p:nvPicPr>
          <p:cNvPr id="4" name="Content Placeholder 3" descr="Screenshot (106)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63270" y="2230755"/>
            <a:ext cx="7618095" cy="428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905</Words>
  <Application>WPS Presentation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Georgia</vt:lpstr>
      <vt:lpstr>Trebuchet MS</vt:lpstr>
      <vt:lpstr>Microsoft YaHei</vt:lpstr>
      <vt:lpstr/>
      <vt:lpstr>Arial Unicode MS</vt:lpstr>
      <vt:lpstr>Calibri</vt:lpstr>
      <vt:lpstr>Segoe Print</vt:lpstr>
      <vt:lpstr>Slipstream</vt:lpstr>
      <vt:lpstr>Shipment Monitoring</vt:lpstr>
      <vt:lpstr>What is shipment monitoring technology?</vt:lpstr>
      <vt:lpstr>Example:</vt:lpstr>
      <vt:lpstr>IOT in Shipment Monitoring </vt:lpstr>
      <vt:lpstr>Product based on Real Time Shipment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Shivanii</cp:lastModifiedBy>
  <cp:revision>14</cp:revision>
  <dcterms:created xsi:type="dcterms:W3CDTF">2018-02-05T10:26:00Z</dcterms:created>
  <dcterms:modified xsi:type="dcterms:W3CDTF">2018-02-05T14:16:32Z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