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9" r:id="rId1"/>
  </p:sldMasterIdLst>
  <p:notesMasterIdLst>
    <p:notesMasterId r:id="rId6"/>
  </p:notesMasterIdLst>
  <p:handoutMasterIdLst>
    <p:handoutMasterId r:id="rId7"/>
  </p:handoutMasterIdLst>
  <p:sldIdLst>
    <p:sldId id="406" r:id="rId2"/>
    <p:sldId id="407" r:id="rId3"/>
    <p:sldId id="408" r:id="rId4"/>
    <p:sldId id="409" r:id="rId5"/>
  </p:sldIdLst>
  <p:sldSz cx="11522075" cy="6480175"/>
  <p:notesSz cx="9926638" cy="6797675"/>
  <p:custDataLst>
    <p:tags r:id="rId8"/>
  </p:custDataLst>
  <p:defaultTextStyle>
    <a:defPPr>
      <a:defRPr lang="de-DE"/>
    </a:defPPr>
    <a:lvl1pPr marL="0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6072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52144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28216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04288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orient="horz" pos="2041" userDrawn="1">
          <p15:clr>
            <a:srgbClr val="A4A3A4"/>
          </p15:clr>
        </p15:guide>
        <p15:guide id="9" orient="horz" pos="930" userDrawn="1">
          <p15:clr>
            <a:srgbClr val="A4A3A4"/>
          </p15:clr>
        </p15:guide>
        <p15:guide id="10" orient="horz" pos="3266" userDrawn="1">
          <p15:clr>
            <a:srgbClr val="A4A3A4"/>
          </p15:clr>
        </p15:guide>
        <p15:guide id="12" orient="horz" pos="3470" userDrawn="1">
          <p15:clr>
            <a:srgbClr val="A4A3A4"/>
          </p15:clr>
        </p15:guide>
        <p15:guide id="13" orient="horz" pos="3674" userDrawn="1">
          <p15:clr>
            <a:srgbClr val="A4A3A4"/>
          </p15:clr>
        </p15:guide>
        <p15:guide id="14" orient="horz" pos="3878" userDrawn="1">
          <p15:clr>
            <a:srgbClr val="A4A3A4"/>
          </p15:clr>
        </p15:guide>
        <p15:guide id="18" pos="7054" userDrawn="1">
          <p15:clr>
            <a:srgbClr val="A4A3A4"/>
          </p15:clr>
        </p15:guide>
        <p15:guide id="20" pos="5318" userDrawn="1">
          <p15:clr>
            <a:srgbClr val="A4A3A4"/>
          </p15:clr>
        </p15:guide>
        <p15:guide id="21" pos="3674" userDrawn="1">
          <p15:clr>
            <a:srgbClr val="A4A3A4"/>
          </p15:clr>
        </p15:guide>
        <p15:guide id="22" pos="3584" userDrawn="1">
          <p15:clr>
            <a:srgbClr val="A4A3A4"/>
          </p15:clr>
        </p15:guide>
        <p15:guide id="23" pos="3629" userDrawn="1">
          <p15:clr>
            <a:srgbClr val="A4A3A4"/>
          </p15:clr>
        </p15:guide>
        <p15:guide id="24" pos="1848" userDrawn="1">
          <p15:clr>
            <a:srgbClr val="A4A3A4"/>
          </p15:clr>
        </p15:guide>
        <p15:guide id="25" pos="1940" userDrawn="1">
          <p15:clr>
            <a:srgbClr val="A4A3A4"/>
          </p15:clr>
        </p15:guide>
        <p15:guide id="26" pos="204" userDrawn="1">
          <p15:clr>
            <a:srgbClr val="A4A3A4"/>
          </p15:clr>
        </p15:guide>
        <p15:guide id="27" orient="horz" pos="204" userDrawn="1">
          <p15:clr>
            <a:srgbClr val="A4A3A4"/>
          </p15:clr>
        </p15:guide>
        <p15:guide id="28" pos="54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  <p15:guide id="3" pos="437" userDrawn="1">
          <p15:clr>
            <a:srgbClr val="A4A3A4"/>
          </p15:clr>
        </p15:guide>
        <p15:guide id="4" pos="581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da2" initials="d" lastIdx="6" clrIdx="0"/>
  <p:cmAuthor id="1" name="Dada" initials="DT" lastIdx="20" clrIdx="1"/>
  <p:cmAuthor id="2" name="Dada-Design" initials="D" lastIdx="4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00"/>
    <a:srgbClr val="E20074"/>
    <a:srgbClr val="000000"/>
    <a:srgbClr val="C4C4C4"/>
    <a:srgbClr val="992C99"/>
    <a:srgbClr val="4B4B4B"/>
    <a:srgbClr val="00FFFF"/>
    <a:srgbClr val="66FF66"/>
    <a:srgbClr val="E1E1E1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18" autoAdjust="0"/>
  </p:normalViewPr>
  <p:slideViewPr>
    <p:cSldViewPr snapToGrid="0" snapToObjects="1">
      <p:cViewPr varScale="1">
        <p:scale>
          <a:sx n="105" d="100"/>
          <a:sy n="105" d="100"/>
        </p:scale>
        <p:origin x="114" y="222"/>
      </p:cViewPr>
      <p:guideLst>
        <p:guide orient="horz" pos="2041"/>
        <p:guide orient="horz" pos="930"/>
        <p:guide orient="horz" pos="3266"/>
        <p:guide orient="horz" pos="3470"/>
        <p:guide orient="horz" pos="3674"/>
        <p:guide orient="horz" pos="3878"/>
        <p:guide pos="7054"/>
        <p:guide pos="5318"/>
        <p:guide pos="3674"/>
        <p:guide pos="3584"/>
        <p:guide pos="3629"/>
        <p:guide pos="1848"/>
        <p:guide pos="1940"/>
        <p:guide pos="204"/>
        <p:guide orient="horz" pos="204"/>
        <p:guide pos="54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30" d="100"/>
          <a:sy n="130" d="100"/>
        </p:scale>
        <p:origin x="522" y="120"/>
      </p:cViewPr>
      <p:guideLst>
        <p:guide orient="horz" pos="2141"/>
        <p:guide pos="3127"/>
        <p:guide pos="437"/>
        <p:guide pos="58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8550072" y="6423000"/>
            <a:ext cx="682620" cy="208748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/>
            </a:lvl1pPr>
          </a:lstStyle>
          <a:p>
            <a:fld id="{A7E515CE-432D-4663-9EC7-909C3633A725}" type="slidenum">
              <a:rPr lang="de-DE" smtClean="0">
                <a:latin typeface="Tele-GroteskNor" pitchFamily="2" charset="0"/>
              </a:rPr>
              <a:pPr/>
              <a:t>‹Nr.›</a:t>
            </a:fld>
            <a:endParaRPr lang="de-DE" dirty="0">
              <a:latin typeface="Tele-GroteskNor" pitchFamily="2" charset="0"/>
            </a:endParaRPr>
          </a:p>
        </p:txBody>
      </p:sp>
      <p:pic>
        <p:nvPicPr>
          <p:cNvPr id="7" name="Grafik 6" descr="TSY_Logo_3c_p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57" y="217645"/>
            <a:ext cx="2257305" cy="41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13548"/>
      </p:ext>
    </p:extLst>
  </p:cSld>
  <p:clrMap bg1="lt1" tx1="dk1" bg2="lt2" tx2="dk2" accent1="accent1" accent2="accent2" accent3="accent3" accent4="accent4" accent5="accent5" accent6="accent6" hlink="hlink" folHlink="folHlink"/>
  <p:hf hdr="0"/>
  <p:extLst mod="1">
    <p:ext uri="{56416CCD-93CA-4268-BC5B-53C4BB910035}">
      <p15:sldGuideLst xmlns:p15="http://schemas.microsoft.com/office/powerpoint/2012/main">
        <p15:guide id="1" pos="438" userDrawn="1">
          <p15:clr>
            <a:srgbClr val="F26B43"/>
          </p15:clr>
        </p15:guide>
        <p15:guide id="2" pos="5816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70188" y="276225"/>
            <a:ext cx="4386262" cy="2466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93042" y="2881932"/>
            <a:ext cx="8540556" cy="340591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8550978" y="6423000"/>
            <a:ext cx="682620" cy="20874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latin typeface="Tele-GroteskNor" pitchFamily="2" charset="0"/>
              </a:defRPr>
            </a:lvl1pPr>
          </a:lstStyle>
          <a:p>
            <a:fld id="{76E97663-D53D-4421-A2F3-0C076A0529F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34468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indent="0" algn="l" defTabSz="1152144" rtl="0" eaLnBrk="1" latinLnBrk="0" hangingPunct="1">
      <a:lnSpc>
        <a:spcPct val="90000"/>
      </a:lnSpc>
      <a:spcBef>
        <a:spcPts val="400"/>
      </a:spcBef>
      <a:buClr>
        <a:schemeClr val="tx2"/>
      </a:buClr>
      <a:buSzPct val="75000"/>
      <a:buFont typeface="Wingdings" pitchFamily="2" charset="2"/>
      <a:buNone/>
      <a:defRPr sz="1000" kern="1200">
        <a:solidFill>
          <a:schemeClr val="tx1"/>
        </a:solidFill>
        <a:latin typeface="Tele-GroteskFet" pitchFamily="2" charset="0"/>
        <a:ea typeface="+mn-ea"/>
        <a:cs typeface="+mn-cs"/>
      </a:defRPr>
    </a:lvl1pPr>
    <a:lvl2pPr marL="0" indent="0" algn="l" defTabSz="1152144" rtl="0" eaLnBrk="1" latinLnBrk="0" hangingPunct="1">
      <a:lnSpc>
        <a:spcPct val="90000"/>
      </a:lnSpc>
      <a:spcBef>
        <a:spcPts val="400"/>
      </a:spcBef>
      <a:buClr>
        <a:schemeClr val="tx2"/>
      </a:buClr>
      <a:buSzPct val="75000"/>
      <a:buFont typeface="Wingdings" pitchFamily="2" charset="2"/>
      <a:buNone/>
      <a:defRPr sz="10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85725" indent="-85725" algn="l" defTabSz="1152144" rtl="0" eaLnBrk="1" latinLnBrk="0" hangingPunct="1">
      <a:lnSpc>
        <a:spcPct val="90000"/>
      </a:lnSpc>
      <a:spcBef>
        <a:spcPts val="400"/>
      </a:spcBef>
      <a:buClrTx/>
      <a:buSzPct val="70000"/>
      <a:buFont typeface="Wingdings 2" panose="05020102010507070707" pitchFamily="18" charset="2"/>
      <a:buChar char="¡"/>
      <a:defRPr sz="10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80975" indent="-95250" algn="l" defTabSz="1152144" rtl="0" eaLnBrk="1" latinLnBrk="0" hangingPunct="1">
      <a:lnSpc>
        <a:spcPct val="90000"/>
      </a:lnSpc>
      <a:spcBef>
        <a:spcPts val="400"/>
      </a:spcBef>
      <a:buClrTx/>
      <a:buSzPct val="70000"/>
      <a:buFont typeface="Wingdings 2" panose="05020102010507070707" pitchFamily="18" charset="2"/>
      <a:buChar char="¡"/>
      <a:defRPr sz="10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266700" indent="-85725" algn="l" defTabSz="1152144" rtl="0" eaLnBrk="1" latinLnBrk="0" hangingPunct="1">
      <a:lnSpc>
        <a:spcPct val="90000"/>
      </a:lnSpc>
      <a:spcBef>
        <a:spcPts val="400"/>
      </a:spcBef>
      <a:buClrTx/>
      <a:buSzPct val="70000"/>
      <a:buFont typeface="Wingdings 2" panose="05020102010507070707" pitchFamily="18" charset="2"/>
      <a:buChar char="¡"/>
      <a:defRPr sz="10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88036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371475"/>
            <a:ext cx="5899150" cy="33194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Folie</a:t>
            </a:r>
            <a:r>
              <a:rPr lang="de-DE" baseline="0" dirty="0" smtClean="0"/>
              <a:t> wird nicht im Detail erklärt, vielleicht am Ende wenn Interesse besteht</a:t>
            </a:r>
            <a:endParaRPr lang="de-DE" dirty="0" smtClean="0"/>
          </a:p>
          <a:p>
            <a:r>
              <a:rPr lang="de-DE" dirty="0" smtClean="0"/>
              <a:t>Frage: Welche</a:t>
            </a:r>
            <a:r>
              <a:rPr lang="de-DE" baseline="0" dirty="0" smtClean="0"/>
              <a:t> Version der </a:t>
            </a:r>
            <a:r>
              <a:rPr lang="de-DE" baseline="0" dirty="0" err="1" smtClean="0"/>
              <a:t>Blockchain</a:t>
            </a:r>
            <a:r>
              <a:rPr lang="de-DE" baseline="0" dirty="0" smtClean="0"/>
              <a:t> ist die gültige ?</a:t>
            </a:r>
            <a:r>
              <a:rPr lang="de-DE" baseline="0" dirty="0"/>
              <a:t> </a:t>
            </a:r>
            <a:r>
              <a:rPr lang="de-DE" baseline="0" dirty="0" smtClean="0"/>
              <a:t>Kann ein Angreifer eigene Blöcke erstellen ?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Verschiedene </a:t>
            </a:r>
            <a:r>
              <a:rPr lang="de-DE" baseline="0" dirty="0" err="1" smtClean="0">
                <a:sym typeface="Wingdings" panose="05000000000000000000" pitchFamily="2" charset="2"/>
              </a:rPr>
              <a:t>KonsensmechanikenNetzwerk</a:t>
            </a:r>
            <a:r>
              <a:rPr lang="de-DE" baseline="0" dirty="0" smtClean="0">
                <a:sym typeface="Wingdings" panose="05000000000000000000" pitchFamily="2" charset="2"/>
              </a:rPr>
              <a:t> einigt sich auf die gültige Version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-Proof </a:t>
            </a:r>
            <a:r>
              <a:rPr lang="de-DE" baseline="0" dirty="0" err="1" smtClean="0">
                <a:sym typeface="Wingdings" panose="05000000000000000000" pitchFamily="2" charset="2"/>
              </a:rPr>
              <a:t>of</a:t>
            </a:r>
            <a:r>
              <a:rPr lang="de-DE" baseline="0" dirty="0" smtClean="0">
                <a:sym typeface="Wingdings" panose="05000000000000000000" pitchFamily="2" charset="2"/>
              </a:rPr>
              <a:t> Work: Hauptsächlich genutzt  Mining</a:t>
            </a:r>
          </a:p>
          <a:p>
            <a:pPr marL="0" marR="0" indent="0" algn="l" defTabSz="1152144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de-DE" baseline="0" dirty="0" smtClean="0">
                <a:sym typeface="Wingdings" panose="05000000000000000000" pitchFamily="2" charset="2"/>
              </a:rPr>
              <a:t>-Jeder PC versucht einen Hash zu finden der bestimmte Anforderungen </a:t>
            </a:r>
            <a:r>
              <a:rPr lang="de-DE" baseline="0" dirty="0" err="1" smtClean="0">
                <a:sym typeface="Wingdings" panose="05000000000000000000" pitchFamily="2" charset="2"/>
              </a:rPr>
              <a:t>erfülltSehr</a:t>
            </a:r>
            <a:r>
              <a:rPr lang="de-DE" baseline="0" dirty="0" smtClean="0">
                <a:sym typeface="Wingdings" panose="05000000000000000000" pitchFamily="2" charset="2"/>
              </a:rPr>
              <a:t> schwer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-Block nur gültig wenn Hash gefunden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-Angreifer muss Hash finden und schneller als alle anderen sein: Längste </a:t>
            </a:r>
            <a:r>
              <a:rPr lang="de-DE" baseline="0" dirty="0" err="1" smtClean="0">
                <a:sym typeface="Wingdings" panose="05000000000000000000" pitchFamily="2" charset="2"/>
              </a:rPr>
              <a:t>Blockchain</a:t>
            </a:r>
            <a:r>
              <a:rPr lang="de-DE" baseline="0" dirty="0" smtClean="0">
                <a:sym typeface="Wingdings" panose="05000000000000000000" pitchFamily="2" charset="2"/>
              </a:rPr>
              <a:t> ist gültige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-Bitcoin-Netzwerk: </a:t>
            </a:r>
            <a:r>
              <a:rPr lang="de-DE" baseline="0" dirty="0" err="1" smtClean="0">
                <a:sym typeface="Wingdings" panose="05000000000000000000" pitchFamily="2" charset="2"/>
              </a:rPr>
              <a:t>Hashrate</a:t>
            </a:r>
            <a:r>
              <a:rPr lang="de-DE" baseline="0" dirty="0" smtClean="0">
                <a:sym typeface="Wingdings" panose="05000000000000000000" pitchFamily="2" charset="2"/>
              </a:rPr>
              <a:t> von 8.000.000 TH/s  7 Minuten für einen Block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-Normaler PC 27 H/s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-Zum Schneller sein: 51% der Rechenleistung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7663-D53D-4421-A2F3-0C076A0529F5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0229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371475"/>
            <a:ext cx="5899150" cy="33194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Folie</a:t>
            </a:r>
            <a:r>
              <a:rPr lang="de-DE" baseline="0" dirty="0" smtClean="0"/>
              <a:t> wird nicht im Detail erklärt, vielleicht am Ende wenn Interesse besteht</a:t>
            </a:r>
            <a:endParaRPr lang="de-DE" dirty="0" smtClean="0"/>
          </a:p>
          <a:p>
            <a:r>
              <a:rPr lang="de-DE" dirty="0" smtClean="0"/>
              <a:t>Frage: Welche</a:t>
            </a:r>
            <a:r>
              <a:rPr lang="de-DE" baseline="0" dirty="0" smtClean="0"/>
              <a:t> Version der </a:t>
            </a:r>
            <a:r>
              <a:rPr lang="de-DE" baseline="0" dirty="0" err="1" smtClean="0"/>
              <a:t>Blockchain</a:t>
            </a:r>
            <a:r>
              <a:rPr lang="de-DE" baseline="0" dirty="0" smtClean="0"/>
              <a:t> ist die gültige ?</a:t>
            </a:r>
            <a:r>
              <a:rPr lang="de-DE" baseline="0" dirty="0"/>
              <a:t> </a:t>
            </a:r>
            <a:r>
              <a:rPr lang="de-DE" baseline="0" dirty="0" smtClean="0"/>
              <a:t>Kann ein Angreifer eigene Blöcke erstellen ?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Verschiedene </a:t>
            </a:r>
            <a:r>
              <a:rPr lang="de-DE" baseline="0" dirty="0" err="1" smtClean="0">
                <a:sym typeface="Wingdings" panose="05000000000000000000" pitchFamily="2" charset="2"/>
              </a:rPr>
              <a:t>KonsensmechanikenNetzwerk</a:t>
            </a:r>
            <a:r>
              <a:rPr lang="de-DE" baseline="0" dirty="0" smtClean="0">
                <a:sym typeface="Wingdings" panose="05000000000000000000" pitchFamily="2" charset="2"/>
              </a:rPr>
              <a:t> einigt sich auf die gültige Version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-Proof </a:t>
            </a:r>
            <a:r>
              <a:rPr lang="de-DE" baseline="0" dirty="0" err="1" smtClean="0">
                <a:sym typeface="Wingdings" panose="05000000000000000000" pitchFamily="2" charset="2"/>
              </a:rPr>
              <a:t>of</a:t>
            </a:r>
            <a:r>
              <a:rPr lang="de-DE" baseline="0" dirty="0" smtClean="0">
                <a:sym typeface="Wingdings" panose="05000000000000000000" pitchFamily="2" charset="2"/>
              </a:rPr>
              <a:t> Work: Hauptsächlich genutzt  Mining</a:t>
            </a:r>
          </a:p>
          <a:p>
            <a:pPr marL="0" marR="0" indent="0" algn="l" defTabSz="1152144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de-DE" baseline="0" dirty="0" smtClean="0">
                <a:sym typeface="Wingdings" panose="05000000000000000000" pitchFamily="2" charset="2"/>
              </a:rPr>
              <a:t>-Jeder PC versucht einen Hash zu finden der bestimmte Anforderungen </a:t>
            </a:r>
            <a:r>
              <a:rPr lang="de-DE" baseline="0" dirty="0" err="1" smtClean="0">
                <a:sym typeface="Wingdings" panose="05000000000000000000" pitchFamily="2" charset="2"/>
              </a:rPr>
              <a:t>erfülltSehr</a:t>
            </a:r>
            <a:r>
              <a:rPr lang="de-DE" baseline="0" dirty="0" smtClean="0">
                <a:sym typeface="Wingdings" panose="05000000000000000000" pitchFamily="2" charset="2"/>
              </a:rPr>
              <a:t> schwer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-Block nur gültig wenn Hash gefunden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-Angreifer muss Hash finden und schneller als alle anderen sein: Längste </a:t>
            </a:r>
            <a:r>
              <a:rPr lang="de-DE" baseline="0" dirty="0" err="1" smtClean="0">
                <a:sym typeface="Wingdings" panose="05000000000000000000" pitchFamily="2" charset="2"/>
              </a:rPr>
              <a:t>Blockchain</a:t>
            </a:r>
            <a:r>
              <a:rPr lang="de-DE" baseline="0" dirty="0" smtClean="0">
                <a:sym typeface="Wingdings" panose="05000000000000000000" pitchFamily="2" charset="2"/>
              </a:rPr>
              <a:t> ist gültige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-Bitcoin-Netzwerk: </a:t>
            </a:r>
            <a:r>
              <a:rPr lang="de-DE" baseline="0" dirty="0" err="1" smtClean="0">
                <a:sym typeface="Wingdings" panose="05000000000000000000" pitchFamily="2" charset="2"/>
              </a:rPr>
              <a:t>Hashrate</a:t>
            </a:r>
            <a:r>
              <a:rPr lang="de-DE" baseline="0" dirty="0" smtClean="0">
                <a:sym typeface="Wingdings" panose="05000000000000000000" pitchFamily="2" charset="2"/>
              </a:rPr>
              <a:t> von 8.000.000 TH/s  7 Minuten für einen Block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-Normaler PC 27 H/s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-Zum Schneller sein: 51% der Rechenleistung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7663-D53D-4421-A2F3-0C076A0529F5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7467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371475"/>
            <a:ext cx="5899150" cy="33194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Folie</a:t>
            </a:r>
            <a:r>
              <a:rPr lang="de-DE" baseline="0" dirty="0" smtClean="0"/>
              <a:t> wird nicht im Detail erklärt, vielleicht am Ende wenn Interesse besteht</a:t>
            </a:r>
            <a:endParaRPr lang="de-DE" dirty="0" smtClean="0"/>
          </a:p>
          <a:p>
            <a:r>
              <a:rPr lang="de-DE" dirty="0" smtClean="0"/>
              <a:t>Frage: Welche</a:t>
            </a:r>
            <a:r>
              <a:rPr lang="de-DE" baseline="0" dirty="0" smtClean="0"/>
              <a:t> Version der </a:t>
            </a:r>
            <a:r>
              <a:rPr lang="de-DE" baseline="0" dirty="0" err="1" smtClean="0"/>
              <a:t>Blockchain</a:t>
            </a:r>
            <a:r>
              <a:rPr lang="de-DE" baseline="0" dirty="0" smtClean="0"/>
              <a:t> ist die gültige ?</a:t>
            </a:r>
            <a:r>
              <a:rPr lang="de-DE" baseline="0" dirty="0"/>
              <a:t> </a:t>
            </a:r>
            <a:r>
              <a:rPr lang="de-DE" baseline="0" dirty="0" smtClean="0"/>
              <a:t>Kann ein Angreifer eigene Blöcke erstellen ?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Verschiedene </a:t>
            </a:r>
            <a:r>
              <a:rPr lang="de-DE" baseline="0" dirty="0" err="1" smtClean="0">
                <a:sym typeface="Wingdings" panose="05000000000000000000" pitchFamily="2" charset="2"/>
              </a:rPr>
              <a:t>KonsensmechanikenNetzwerk</a:t>
            </a:r>
            <a:r>
              <a:rPr lang="de-DE" baseline="0" dirty="0" smtClean="0">
                <a:sym typeface="Wingdings" panose="05000000000000000000" pitchFamily="2" charset="2"/>
              </a:rPr>
              <a:t> einigt sich auf die gültige Version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-Proof </a:t>
            </a:r>
            <a:r>
              <a:rPr lang="de-DE" baseline="0" dirty="0" err="1" smtClean="0">
                <a:sym typeface="Wingdings" panose="05000000000000000000" pitchFamily="2" charset="2"/>
              </a:rPr>
              <a:t>of</a:t>
            </a:r>
            <a:r>
              <a:rPr lang="de-DE" baseline="0" dirty="0" smtClean="0">
                <a:sym typeface="Wingdings" panose="05000000000000000000" pitchFamily="2" charset="2"/>
              </a:rPr>
              <a:t> Work: Hauptsächlich genutzt  Mining</a:t>
            </a:r>
          </a:p>
          <a:p>
            <a:pPr marL="0" marR="0" indent="0" algn="l" defTabSz="1152144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de-DE" baseline="0" dirty="0" smtClean="0">
                <a:sym typeface="Wingdings" panose="05000000000000000000" pitchFamily="2" charset="2"/>
              </a:rPr>
              <a:t>-Jeder PC versucht einen Hash zu finden der bestimmte Anforderungen </a:t>
            </a:r>
            <a:r>
              <a:rPr lang="de-DE" baseline="0" dirty="0" err="1" smtClean="0">
                <a:sym typeface="Wingdings" panose="05000000000000000000" pitchFamily="2" charset="2"/>
              </a:rPr>
              <a:t>erfülltSehr</a:t>
            </a:r>
            <a:r>
              <a:rPr lang="de-DE" baseline="0" dirty="0" smtClean="0">
                <a:sym typeface="Wingdings" panose="05000000000000000000" pitchFamily="2" charset="2"/>
              </a:rPr>
              <a:t> schwer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-Block nur gültig wenn Hash gefunden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-Angreifer muss Hash finden und schneller als alle anderen sein: Längste </a:t>
            </a:r>
            <a:r>
              <a:rPr lang="de-DE" baseline="0" dirty="0" err="1" smtClean="0">
                <a:sym typeface="Wingdings" panose="05000000000000000000" pitchFamily="2" charset="2"/>
              </a:rPr>
              <a:t>Blockchain</a:t>
            </a:r>
            <a:r>
              <a:rPr lang="de-DE" baseline="0" dirty="0" smtClean="0">
                <a:sym typeface="Wingdings" panose="05000000000000000000" pitchFamily="2" charset="2"/>
              </a:rPr>
              <a:t> ist gültige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-Bitcoin-Netzwerk: </a:t>
            </a:r>
            <a:r>
              <a:rPr lang="de-DE" baseline="0" dirty="0" err="1" smtClean="0">
                <a:sym typeface="Wingdings" panose="05000000000000000000" pitchFamily="2" charset="2"/>
              </a:rPr>
              <a:t>Hashrate</a:t>
            </a:r>
            <a:r>
              <a:rPr lang="de-DE" baseline="0" dirty="0" smtClean="0">
                <a:sym typeface="Wingdings" panose="05000000000000000000" pitchFamily="2" charset="2"/>
              </a:rPr>
              <a:t> von 8.000.000 TH/s  7 Minuten für einen Block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-Normaler PC 27 H/s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-Zum Schneller sein: 51% der Rechenleistung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7663-D53D-4421-A2F3-0C076A0529F5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5266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371475"/>
            <a:ext cx="5899150" cy="33194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Folie</a:t>
            </a:r>
            <a:r>
              <a:rPr lang="de-DE" baseline="0" dirty="0" smtClean="0"/>
              <a:t> wird nicht im Detail erklärt, vielleicht am Ende wenn Interesse besteht</a:t>
            </a:r>
            <a:endParaRPr lang="de-DE" dirty="0" smtClean="0"/>
          </a:p>
          <a:p>
            <a:r>
              <a:rPr lang="de-DE" dirty="0" smtClean="0"/>
              <a:t>Frage: Welche</a:t>
            </a:r>
            <a:r>
              <a:rPr lang="de-DE" baseline="0" dirty="0" smtClean="0"/>
              <a:t> Version der </a:t>
            </a:r>
            <a:r>
              <a:rPr lang="de-DE" baseline="0" dirty="0" err="1" smtClean="0"/>
              <a:t>Blockchain</a:t>
            </a:r>
            <a:r>
              <a:rPr lang="de-DE" baseline="0" dirty="0" smtClean="0"/>
              <a:t> ist die gültige ?</a:t>
            </a:r>
            <a:r>
              <a:rPr lang="de-DE" baseline="0" dirty="0"/>
              <a:t> </a:t>
            </a:r>
            <a:r>
              <a:rPr lang="de-DE" baseline="0" dirty="0" smtClean="0"/>
              <a:t>Kann ein Angreifer eigene Blöcke erstellen ?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Verschiedene </a:t>
            </a:r>
            <a:r>
              <a:rPr lang="de-DE" baseline="0" dirty="0" err="1" smtClean="0">
                <a:sym typeface="Wingdings" panose="05000000000000000000" pitchFamily="2" charset="2"/>
              </a:rPr>
              <a:t>KonsensmechanikenNetzwerk</a:t>
            </a:r>
            <a:r>
              <a:rPr lang="de-DE" baseline="0" dirty="0" smtClean="0">
                <a:sym typeface="Wingdings" panose="05000000000000000000" pitchFamily="2" charset="2"/>
              </a:rPr>
              <a:t> einigt sich auf die gültige Version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-Proof </a:t>
            </a:r>
            <a:r>
              <a:rPr lang="de-DE" baseline="0" dirty="0" err="1" smtClean="0">
                <a:sym typeface="Wingdings" panose="05000000000000000000" pitchFamily="2" charset="2"/>
              </a:rPr>
              <a:t>of</a:t>
            </a:r>
            <a:r>
              <a:rPr lang="de-DE" baseline="0" dirty="0" smtClean="0">
                <a:sym typeface="Wingdings" panose="05000000000000000000" pitchFamily="2" charset="2"/>
              </a:rPr>
              <a:t> Work: Hauptsächlich genutzt  Mining</a:t>
            </a:r>
          </a:p>
          <a:p>
            <a:pPr marL="0" marR="0" indent="0" algn="l" defTabSz="1152144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de-DE" baseline="0" dirty="0" smtClean="0">
                <a:sym typeface="Wingdings" panose="05000000000000000000" pitchFamily="2" charset="2"/>
              </a:rPr>
              <a:t>-Jeder PC versucht einen Hash zu finden der bestimmte Anforderungen </a:t>
            </a:r>
            <a:r>
              <a:rPr lang="de-DE" baseline="0" dirty="0" err="1" smtClean="0">
                <a:sym typeface="Wingdings" panose="05000000000000000000" pitchFamily="2" charset="2"/>
              </a:rPr>
              <a:t>erfülltSehr</a:t>
            </a:r>
            <a:r>
              <a:rPr lang="de-DE" baseline="0" dirty="0" smtClean="0">
                <a:sym typeface="Wingdings" panose="05000000000000000000" pitchFamily="2" charset="2"/>
              </a:rPr>
              <a:t> schwer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-Block nur gültig wenn Hash gefunden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-Angreifer muss Hash finden und schneller als alle anderen sein: Längste </a:t>
            </a:r>
            <a:r>
              <a:rPr lang="de-DE" baseline="0" dirty="0" err="1" smtClean="0">
                <a:sym typeface="Wingdings" panose="05000000000000000000" pitchFamily="2" charset="2"/>
              </a:rPr>
              <a:t>Blockchain</a:t>
            </a:r>
            <a:r>
              <a:rPr lang="de-DE" baseline="0" dirty="0" smtClean="0">
                <a:sym typeface="Wingdings" panose="05000000000000000000" pitchFamily="2" charset="2"/>
              </a:rPr>
              <a:t> ist gültige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-Bitcoin-Netzwerk: </a:t>
            </a:r>
            <a:r>
              <a:rPr lang="de-DE" baseline="0" dirty="0" err="1" smtClean="0">
                <a:sym typeface="Wingdings" panose="05000000000000000000" pitchFamily="2" charset="2"/>
              </a:rPr>
              <a:t>Hashrate</a:t>
            </a:r>
            <a:r>
              <a:rPr lang="de-DE" baseline="0" dirty="0" smtClean="0">
                <a:sym typeface="Wingdings" panose="05000000000000000000" pitchFamily="2" charset="2"/>
              </a:rPr>
              <a:t> von 8.000.000 TH/s  7 Minuten für einen Block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-Normaler PC 27 H/s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-Zum Schneller sein: 51% der Rechenleistung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7663-D53D-4421-A2F3-0C076A0529F5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983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jpe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323850"/>
            <a:ext cx="10874374" cy="2077492"/>
          </a:xfrm>
          <a:noFill/>
        </p:spPr>
        <p:txBody>
          <a:bodyPr wrap="square" lIns="0" tIns="0">
            <a:spAutoFit/>
          </a:bodyPr>
          <a:lstStyle>
            <a:lvl1pPr>
              <a:defRPr sz="7500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de-DE" dirty="0" smtClean="0"/>
              <a:t>TeleGrotesk Headline Ultra 60 (75) 90 PT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323850" y="3240088"/>
            <a:ext cx="10874375" cy="512090"/>
          </a:xfrm>
          <a:noFill/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Subheadline Tele-</a:t>
            </a:r>
            <a:r>
              <a:rPr lang="de-DE" dirty="0" err="1" smtClean="0"/>
              <a:t>GroteskFet</a:t>
            </a:r>
            <a:r>
              <a:rPr lang="de-DE" dirty="0" smtClean="0"/>
              <a:t> 18 </a:t>
            </a:r>
            <a:r>
              <a:rPr lang="de-DE" dirty="0" err="1" smtClean="0"/>
              <a:t>pt</a:t>
            </a:r>
            <a:endParaRPr lang="de-DE" dirty="0"/>
          </a:p>
        </p:txBody>
      </p:sp>
      <p:grpSp>
        <p:nvGrpSpPr>
          <p:cNvPr id="19" name="Gruppieren 18"/>
          <p:cNvGrpSpPr/>
          <p:nvPr userDrawn="1"/>
        </p:nvGrpSpPr>
        <p:grpSpPr>
          <a:xfrm>
            <a:off x="323850" y="5508625"/>
            <a:ext cx="4518026" cy="820738"/>
            <a:chOff x="323850" y="5508625"/>
            <a:chExt cx="4518026" cy="820738"/>
          </a:xfrm>
          <a:solidFill>
            <a:schemeClr val="bg1"/>
          </a:solidFill>
        </p:grpSpPr>
        <p:sp>
          <p:nvSpPr>
            <p:cNvPr id="4" name="Freeform 5"/>
            <p:cNvSpPr>
              <a:spLocks/>
            </p:cNvSpPr>
            <p:nvPr userDrawn="1"/>
          </p:nvSpPr>
          <p:spPr bwMode="auto">
            <a:xfrm>
              <a:off x="323850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0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725488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5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5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120775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2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1514475" y="5807075"/>
              <a:ext cx="133350" cy="133350"/>
            </a:xfrm>
            <a:custGeom>
              <a:avLst/>
              <a:gdLst>
                <a:gd name="T0" fmla="*/ 0 w 84"/>
                <a:gd name="T1" fmla="*/ 84 h 84"/>
                <a:gd name="T2" fmla="*/ 0 w 84"/>
                <a:gd name="T3" fmla="*/ 0 h 84"/>
                <a:gd name="T4" fmla="*/ 39 w 84"/>
                <a:gd name="T5" fmla="*/ 0 h 84"/>
                <a:gd name="T6" fmla="*/ 84 w 84"/>
                <a:gd name="T7" fmla="*/ 0 h 84"/>
                <a:gd name="T8" fmla="*/ 84 w 84"/>
                <a:gd name="T9" fmla="*/ 84 h 84"/>
                <a:gd name="T10" fmla="*/ 0 w 84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0" y="84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4" y="0"/>
                  </a:lnTo>
                  <a:lnTo>
                    <a:pt x="84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323850" y="5508625"/>
              <a:ext cx="533400" cy="650875"/>
            </a:xfrm>
            <a:custGeom>
              <a:avLst/>
              <a:gdLst>
                <a:gd name="T0" fmla="*/ 322 w 325"/>
                <a:gd name="T1" fmla="*/ 0 h 397"/>
                <a:gd name="T2" fmla="*/ 4 w 325"/>
                <a:gd name="T3" fmla="*/ 0 h 397"/>
                <a:gd name="T4" fmla="*/ 0 w 325"/>
                <a:gd name="T5" fmla="*/ 140 h 397"/>
                <a:gd name="T6" fmla="*/ 21 w 325"/>
                <a:gd name="T7" fmla="*/ 143 h 397"/>
                <a:gd name="T8" fmla="*/ 54 w 325"/>
                <a:gd name="T9" fmla="*/ 52 h 397"/>
                <a:gd name="T10" fmla="*/ 131 w 325"/>
                <a:gd name="T11" fmla="*/ 19 h 397"/>
                <a:gd name="T12" fmla="*/ 131 w 325"/>
                <a:gd name="T13" fmla="*/ 312 h 397"/>
                <a:gd name="T14" fmla="*/ 120 w 325"/>
                <a:gd name="T15" fmla="*/ 362 h 397"/>
                <a:gd name="T16" fmla="*/ 88 w 325"/>
                <a:gd name="T17" fmla="*/ 374 h 397"/>
                <a:gd name="T18" fmla="*/ 65 w 325"/>
                <a:gd name="T19" fmla="*/ 374 h 397"/>
                <a:gd name="T20" fmla="*/ 65 w 325"/>
                <a:gd name="T21" fmla="*/ 397 h 397"/>
                <a:gd name="T22" fmla="*/ 261 w 325"/>
                <a:gd name="T23" fmla="*/ 397 h 397"/>
                <a:gd name="T24" fmla="*/ 261 w 325"/>
                <a:gd name="T25" fmla="*/ 374 h 397"/>
                <a:gd name="T26" fmla="*/ 238 w 325"/>
                <a:gd name="T27" fmla="*/ 374 h 397"/>
                <a:gd name="T28" fmla="*/ 206 w 325"/>
                <a:gd name="T29" fmla="*/ 362 h 397"/>
                <a:gd name="T30" fmla="*/ 194 w 325"/>
                <a:gd name="T31" fmla="*/ 312 h 397"/>
                <a:gd name="T32" fmla="*/ 194 w 325"/>
                <a:gd name="T33" fmla="*/ 19 h 397"/>
                <a:gd name="T34" fmla="*/ 272 w 325"/>
                <a:gd name="T35" fmla="*/ 52 h 397"/>
                <a:gd name="T36" fmla="*/ 304 w 325"/>
                <a:gd name="T37" fmla="*/ 143 h 397"/>
                <a:gd name="T38" fmla="*/ 325 w 325"/>
                <a:gd name="T39" fmla="*/ 140 h 397"/>
                <a:gd name="T40" fmla="*/ 322 w 325"/>
                <a:gd name="T4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5" h="397">
                  <a:moveTo>
                    <a:pt x="3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5" y="102"/>
                    <a:pt x="36" y="72"/>
                    <a:pt x="54" y="52"/>
                  </a:cubicBezTo>
                  <a:cubicBezTo>
                    <a:pt x="72" y="31"/>
                    <a:pt x="98" y="20"/>
                    <a:pt x="131" y="19"/>
                  </a:cubicBezTo>
                  <a:cubicBezTo>
                    <a:pt x="131" y="312"/>
                    <a:pt x="131" y="312"/>
                    <a:pt x="131" y="312"/>
                  </a:cubicBezTo>
                  <a:cubicBezTo>
                    <a:pt x="131" y="337"/>
                    <a:pt x="127" y="354"/>
                    <a:pt x="120" y="362"/>
                  </a:cubicBezTo>
                  <a:cubicBezTo>
                    <a:pt x="114" y="368"/>
                    <a:pt x="103" y="372"/>
                    <a:pt x="88" y="374"/>
                  </a:cubicBezTo>
                  <a:cubicBezTo>
                    <a:pt x="83" y="374"/>
                    <a:pt x="76" y="374"/>
                    <a:pt x="65" y="374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261" y="397"/>
                    <a:pt x="261" y="397"/>
                    <a:pt x="261" y="397"/>
                  </a:cubicBezTo>
                  <a:cubicBezTo>
                    <a:pt x="261" y="374"/>
                    <a:pt x="261" y="374"/>
                    <a:pt x="261" y="374"/>
                  </a:cubicBezTo>
                  <a:cubicBezTo>
                    <a:pt x="250" y="374"/>
                    <a:pt x="242" y="374"/>
                    <a:pt x="238" y="374"/>
                  </a:cubicBezTo>
                  <a:cubicBezTo>
                    <a:pt x="223" y="372"/>
                    <a:pt x="212" y="368"/>
                    <a:pt x="206" y="362"/>
                  </a:cubicBezTo>
                  <a:cubicBezTo>
                    <a:pt x="198" y="354"/>
                    <a:pt x="194" y="337"/>
                    <a:pt x="194" y="312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228" y="20"/>
                    <a:pt x="253" y="31"/>
                    <a:pt x="272" y="52"/>
                  </a:cubicBezTo>
                  <a:cubicBezTo>
                    <a:pt x="290" y="72"/>
                    <a:pt x="301" y="102"/>
                    <a:pt x="304" y="143"/>
                  </a:cubicBezTo>
                  <a:cubicBezTo>
                    <a:pt x="325" y="140"/>
                    <a:pt x="325" y="140"/>
                    <a:pt x="325" y="140"/>
                  </a:cubicBezTo>
                  <a:lnTo>
                    <a:pt x="3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1762125" y="5518150"/>
              <a:ext cx="392113" cy="657225"/>
            </a:xfrm>
            <a:custGeom>
              <a:avLst/>
              <a:gdLst>
                <a:gd name="T0" fmla="*/ 202 w 239"/>
                <a:gd name="T1" fmla="*/ 134 h 400"/>
                <a:gd name="T2" fmla="*/ 175 w 239"/>
                <a:gd name="T3" fmla="*/ 59 h 400"/>
                <a:gd name="T4" fmla="*/ 108 w 239"/>
                <a:gd name="T5" fmla="*/ 20 h 400"/>
                <a:gd name="T6" fmla="*/ 66 w 239"/>
                <a:gd name="T7" fmla="*/ 35 h 400"/>
                <a:gd name="T8" fmla="*/ 45 w 239"/>
                <a:gd name="T9" fmla="*/ 84 h 400"/>
                <a:gd name="T10" fmla="*/ 68 w 239"/>
                <a:gd name="T11" fmla="*/ 134 h 400"/>
                <a:gd name="T12" fmla="*/ 120 w 239"/>
                <a:gd name="T13" fmla="*/ 159 h 400"/>
                <a:gd name="T14" fmla="*/ 198 w 239"/>
                <a:gd name="T15" fmla="*/ 193 h 400"/>
                <a:gd name="T16" fmla="*/ 239 w 239"/>
                <a:gd name="T17" fmla="*/ 279 h 400"/>
                <a:gd name="T18" fmla="*/ 205 w 239"/>
                <a:gd name="T19" fmla="*/ 367 h 400"/>
                <a:gd name="T20" fmla="*/ 127 w 239"/>
                <a:gd name="T21" fmla="*/ 400 h 400"/>
                <a:gd name="T22" fmla="*/ 82 w 239"/>
                <a:gd name="T23" fmla="*/ 391 h 400"/>
                <a:gd name="T24" fmla="*/ 52 w 239"/>
                <a:gd name="T25" fmla="*/ 374 h 400"/>
                <a:gd name="T26" fmla="*/ 40 w 239"/>
                <a:gd name="T27" fmla="*/ 370 h 400"/>
                <a:gd name="T28" fmla="*/ 26 w 239"/>
                <a:gd name="T29" fmla="*/ 378 h 400"/>
                <a:gd name="T30" fmla="*/ 18 w 239"/>
                <a:gd name="T31" fmla="*/ 391 h 400"/>
                <a:gd name="T32" fmla="*/ 0 w 239"/>
                <a:gd name="T33" fmla="*/ 391 h 400"/>
                <a:gd name="T34" fmla="*/ 0 w 239"/>
                <a:gd name="T35" fmla="*/ 252 h 400"/>
                <a:gd name="T36" fmla="*/ 19 w 239"/>
                <a:gd name="T37" fmla="*/ 252 h 400"/>
                <a:gd name="T38" fmla="*/ 46 w 239"/>
                <a:gd name="T39" fmla="*/ 332 h 400"/>
                <a:gd name="T40" fmla="*/ 124 w 239"/>
                <a:gd name="T41" fmla="*/ 379 h 400"/>
                <a:gd name="T42" fmla="*/ 171 w 239"/>
                <a:gd name="T43" fmla="*/ 363 h 400"/>
                <a:gd name="T44" fmla="*/ 195 w 239"/>
                <a:gd name="T45" fmla="*/ 304 h 400"/>
                <a:gd name="T46" fmla="*/ 158 w 239"/>
                <a:gd name="T47" fmla="*/ 239 h 400"/>
                <a:gd name="T48" fmla="*/ 94 w 239"/>
                <a:gd name="T49" fmla="*/ 214 h 400"/>
                <a:gd name="T50" fmla="*/ 35 w 239"/>
                <a:gd name="T51" fmla="*/ 183 h 400"/>
                <a:gd name="T52" fmla="*/ 3 w 239"/>
                <a:gd name="T53" fmla="*/ 107 h 400"/>
                <a:gd name="T54" fmla="*/ 38 w 239"/>
                <a:gd name="T55" fmla="*/ 25 h 400"/>
                <a:gd name="T56" fmla="*/ 105 w 239"/>
                <a:gd name="T57" fmla="*/ 0 h 400"/>
                <a:gd name="T58" fmla="*/ 148 w 239"/>
                <a:gd name="T59" fmla="*/ 8 h 400"/>
                <a:gd name="T60" fmla="*/ 175 w 239"/>
                <a:gd name="T61" fmla="*/ 23 h 400"/>
                <a:gd name="T62" fmla="*/ 185 w 239"/>
                <a:gd name="T63" fmla="*/ 26 h 400"/>
                <a:gd name="T64" fmla="*/ 203 w 239"/>
                <a:gd name="T65" fmla="*/ 8 h 400"/>
                <a:gd name="T66" fmla="*/ 219 w 239"/>
                <a:gd name="T67" fmla="*/ 8 h 400"/>
                <a:gd name="T68" fmla="*/ 219 w 239"/>
                <a:gd name="T69" fmla="*/ 134 h 400"/>
                <a:gd name="T70" fmla="*/ 202 w 239"/>
                <a:gd name="T71" fmla="*/ 13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400">
                  <a:moveTo>
                    <a:pt x="202" y="134"/>
                  </a:moveTo>
                  <a:cubicBezTo>
                    <a:pt x="195" y="100"/>
                    <a:pt x="186" y="75"/>
                    <a:pt x="175" y="59"/>
                  </a:cubicBezTo>
                  <a:cubicBezTo>
                    <a:pt x="158" y="33"/>
                    <a:pt x="135" y="20"/>
                    <a:pt x="108" y="20"/>
                  </a:cubicBezTo>
                  <a:cubicBezTo>
                    <a:pt x="91" y="20"/>
                    <a:pt x="77" y="25"/>
                    <a:pt x="66" y="35"/>
                  </a:cubicBezTo>
                  <a:cubicBezTo>
                    <a:pt x="52" y="47"/>
                    <a:pt x="45" y="63"/>
                    <a:pt x="45" y="84"/>
                  </a:cubicBezTo>
                  <a:cubicBezTo>
                    <a:pt x="45" y="105"/>
                    <a:pt x="53" y="122"/>
                    <a:pt x="68" y="134"/>
                  </a:cubicBezTo>
                  <a:cubicBezTo>
                    <a:pt x="77" y="142"/>
                    <a:pt x="94" y="150"/>
                    <a:pt x="120" y="159"/>
                  </a:cubicBezTo>
                  <a:cubicBezTo>
                    <a:pt x="159" y="172"/>
                    <a:pt x="184" y="184"/>
                    <a:pt x="198" y="193"/>
                  </a:cubicBezTo>
                  <a:cubicBezTo>
                    <a:pt x="225" y="214"/>
                    <a:pt x="239" y="243"/>
                    <a:pt x="239" y="279"/>
                  </a:cubicBezTo>
                  <a:cubicBezTo>
                    <a:pt x="239" y="314"/>
                    <a:pt x="228" y="344"/>
                    <a:pt x="205" y="367"/>
                  </a:cubicBezTo>
                  <a:cubicBezTo>
                    <a:pt x="184" y="389"/>
                    <a:pt x="158" y="400"/>
                    <a:pt x="127" y="400"/>
                  </a:cubicBezTo>
                  <a:cubicBezTo>
                    <a:pt x="111" y="400"/>
                    <a:pt x="96" y="397"/>
                    <a:pt x="82" y="391"/>
                  </a:cubicBezTo>
                  <a:cubicBezTo>
                    <a:pt x="76" y="388"/>
                    <a:pt x="66" y="383"/>
                    <a:pt x="52" y="374"/>
                  </a:cubicBezTo>
                  <a:cubicBezTo>
                    <a:pt x="48" y="372"/>
                    <a:pt x="44" y="370"/>
                    <a:pt x="40" y="370"/>
                  </a:cubicBezTo>
                  <a:cubicBezTo>
                    <a:pt x="34" y="370"/>
                    <a:pt x="30" y="373"/>
                    <a:pt x="26" y="378"/>
                  </a:cubicBezTo>
                  <a:cubicBezTo>
                    <a:pt x="24" y="381"/>
                    <a:pt x="21" y="385"/>
                    <a:pt x="18" y="391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5" y="287"/>
                    <a:pt x="35" y="314"/>
                    <a:pt x="46" y="332"/>
                  </a:cubicBezTo>
                  <a:cubicBezTo>
                    <a:pt x="66" y="364"/>
                    <a:pt x="92" y="379"/>
                    <a:pt x="124" y="379"/>
                  </a:cubicBezTo>
                  <a:cubicBezTo>
                    <a:pt x="143" y="379"/>
                    <a:pt x="159" y="374"/>
                    <a:pt x="171" y="363"/>
                  </a:cubicBezTo>
                  <a:cubicBezTo>
                    <a:pt x="187" y="348"/>
                    <a:pt x="195" y="329"/>
                    <a:pt x="195" y="304"/>
                  </a:cubicBezTo>
                  <a:cubicBezTo>
                    <a:pt x="195" y="275"/>
                    <a:pt x="183" y="253"/>
                    <a:pt x="158" y="239"/>
                  </a:cubicBezTo>
                  <a:cubicBezTo>
                    <a:pt x="150" y="234"/>
                    <a:pt x="129" y="226"/>
                    <a:pt x="94" y="214"/>
                  </a:cubicBezTo>
                  <a:cubicBezTo>
                    <a:pt x="69" y="206"/>
                    <a:pt x="49" y="195"/>
                    <a:pt x="35" y="183"/>
                  </a:cubicBezTo>
                  <a:cubicBezTo>
                    <a:pt x="14" y="164"/>
                    <a:pt x="3" y="139"/>
                    <a:pt x="3" y="107"/>
                  </a:cubicBezTo>
                  <a:cubicBezTo>
                    <a:pt x="3" y="72"/>
                    <a:pt x="15" y="45"/>
                    <a:pt x="38" y="25"/>
                  </a:cubicBezTo>
                  <a:cubicBezTo>
                    <a:pt x="56" y="8"/>
                    <a:pt x="79" y="0"/>
                    <a:pt x="105" y="0"/>
                  </a:cubicBezTo>
                  <a:cubicBezTo>
                    <a:pt x="119" y="0"/>
                    <a:pt x="134" y="2"/>
                    <a:pt x="148" y="8"/>
                  </a:cubicBezTo>
                  <a:cubicBezTo>
                    <a:pt x="153" y="10"/>
                    <a:pt x="162" y="15"/>
                    <a:pt x="175" y="23"/>
                  </a:cubicBezTo>
                  <a:cubicBezTo>
                    <a:pt x="179" y="25"/>
                    <a:pt x="182" y="26"/>
                    <a:pt x="185" y="26"/>
                  </a:cubicBezTo>
                  <a:cubicBezTo>
                    <a:pt x="191" y="26"/>
                    <a:pt x="197" y="20"/>
                    <a:pt x="203" y="8"/>
                  </a:cubicBezTo>
                  <a:cubicBezTo>
                    <a:pt x="219" y="8"/>
                    <a:pt x="219" y="8"/>
                    <a:pt x="219" y="8"/>
                  </a:cubicBezTo>
                  <a:cubicBezTo>
                    <a:pt x="219" y="134"/>
                    <a:pt x="219" y="134"/>
                    <a:pt x="219" y="134"/>
                  </a:cubicBezTo>
                  <a:lnTo>
                    <a:pt x="20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2181225" y="5727700"/>
              <a:ext cx="422275" cy="601663"/>
            </a:xfrm>
            <a:custGeom>
              <a:avLst/>
              <a:gdLst>
                <a:gd name="T0" fmla="*/ 0 w 258"/>
                <a:gd name="T1" fmla="*/ 0 h 367"/>
                <a:gd name="T2" fmla="*/ 119 w 258"/>
                <a:gd name="T3" fmla="*/ 0 h 367"/>
                <a:gd name="T4" fmla="*/ 119 w 258"/>
                <a:gd name="T5" fmla="*/ 18 h 367"/>
                <a:gd name="T6" fmla="*/ 109 w 258"/>
                <a:gd name="T7" fmla="*/ 18 h 367"/>
                <a:gd name="T8" fmla="*/ 86 w 258"/>
                <a:gd name="T9" fmla="*/ 30 h 367"/>
                <a:gd name="T10" fmla="*/ 90 w 258"/>
                <a:gd name="T11" fmla="*/ 46 h 367"/>
                <a:gd name="T12" fmla="*/ 147 w 258"/>
                <a:gd name="T13" fmla="*/ 196 h 367"/>
                <a:gd name="T14" fmla="*/ 197 w 258"/>
                <a:gd name="T15" fmla="*/ 57 h 367"/>
                <a:gd name="T16" fmla="*/ 202 w 258"/>
                <a:gd name="T17" fmla="*/ 34 h 367"/>
                <a:gd name="T18" fmla="*/ 177 w 258"/>
                <a:gd name="T19" fmla="*/ 18 h 367"/>
                <a:gd name="T20" fmla="*/ 164 w 258"/>
                <a:gd name="T21" fmla="*/ 18 h 367"/>
                <a:gd name="T22" fmla="*/ 164 w 258"/>
                <a:gd name="T23" fmla="*/ 0 h 367"/>
                <a:gd name="T24" fmla="*/ 258 w 258"/>
                <a:gd name="T25" fmla="*/ 0 h 367"/>
                <a:gd name="T26" fmla="*/ 258 w 258"/>
                <a:gd name="T27" fmla="*/ 18 h 367"/>
                <a:gd name="T28" fmla="*/ 252 w 258"/>
                <a:gd name="T29" fmla="*/ 18 h 367"/>
                <a:gd name="T30" fmla="*/ 235 w 258"/>
                <a:gd name="T31" fmla="*/ 26 h 367"/>
                <a:gd name="T32" fmla="*/ 226 w 258"/>
                <a:gd name="T33" fmla="*/ 44 h 367"/>
                <a:gd name="T34" fmla="*/ 131 w 258"/>
                <a:gd name="T35" fmla="*/ 299 h 367"/>
                <a:gd name="T36" fmla="*/ 101 w 258"/>
                <a:gd name="T37" fmla="*/ 351 h 367"/>
                <a:gd name="T38" fmla="*/ 60 w 258"/>
                <a:gd name="T39" fmla="*/ 367 h 367"/>
                <a:gd name="T40" fmla="*/ 25 w 258"/>
                <a:gd name="T41" fmla="*/ 355 h 367"/>
                <a:gd name="T42" fmla="*/ 7 w 258"/>
                <a:gd name="T43" fmla="*/ 318 h 367"/>
                <a:gd name="T44" fmla="*/ 15 w 258"/>
                <a:gd name="T45" fmla="*/ 295 h 367"/>
                <a:gd name="T46" fmla="*/ 38 w 258"/>
                <a:gd name="T47" fmla="*/ 285 h 367"/>
                <a:gd name="T48" fmla="*/ 62 w 258"/>
                <a:gd name="T49" fmla="*/ 296 h 367"/>
                <a:gd name="T50" fmla="*/ 67 w 258"/>
                <a:gd name="T51" fmla="*/ 313 h 367"/>
                <a:gd name="T52" fmla="*/ 58 w 258"/>
                <a:gd name="T53" fmla="*/ 334 h 367"/>
                <a:gd name="T54" fmla="*/ 43 w 258"/>
                <a:gd name="T55" fmla="*/ 341 h 367"/>
                <a:gd name="T56" fmla="*/ 61 w 258"/>
                <a:gd name="T57" fmla="*/ 348 h 367"/>
                <a:gd name="T58" fmla="*/ 90 w 258"/>
                <a:gd name="T59" fmla="*/ 335 h 367"/>
                <a:gd name="T60" fmla="*/ 115 w 258"/>
                <a:gd name="T61" fmla="*/ 284 h 367"/>
                <a:gd name="T62" fmla="*/ 121 w 258"/>
                <a:gd name="T63" fmla="*/ 266 h 367"/>
                <a:gd name="T64" fmla="*/ 42 w 258"/>
                <a:gd name="T65" fmla="*/ 55 h 367"/>
                <a:gd name="T66" fmla="*/ 27 w 258"/>
                <a:gd name="T67" fmla="*/ 24 h 367"/>
                <a:gd name="T68" fmla="*/ 4 w 258"/>
                <a:gd name="T69" fmla="*/ 18 h 367"/>
                <a:gd name="T70" fmla="*/ 0 w 258"/>
                <a:gd name="T71" fmla="*/ 18 h 367"/>
                <a:gd name="T72" fmla="*/ 0 w 258"/>
                <a:gd name="T7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" h="367">
                  <a:moveTo>
                    <a:pt x="0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93" y="18"/>
                    <a:pt x="86" y="22"/>
                    <a:pt x="86" y="30"/>
                  </a:cubicBezTo>
                  <a:cubicBezTo>
                    <a:pt x="86" y="34"/>
                    <a:pt x="87" y="39"/>
                    <a:pt x="90" y="46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200" y="47"/>
                    <a:pt x="202" y="39"/>
                    <a:pt x="202" y="34"/>
                  </a:cubicBezTo>
                  <a:cubicBezTo>
                    <a:pt x="202" y="23"/>
                    <a:pt x="194" y="18"/>
                    <a:pt x="177" y="18"/>
                  </a:cubicBezTo>
                  <a:cubicBezTo>
                    <a:pt x="164" y="18"/>
                    <a:pt x="164" y="18"/>
                    <a:pt x="164" y="18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52" y="18"/>
                    <a:pt x="252" y="18"/>
                    <a:pt x="252" y="18"/>
                  </a:cubicBezTo>
                  <a:cubicBezTo>
                    <a:pt x="245" y="18"/>
                    <a:pt x="240" y="20"/>
                    <a:pt x="235" y="26"/>
                  </a:cubicBezTo>
                  <a:cubicBezTo>
                    <a:pt x="232" y="29"/>
                    <a:pt x="229" y="36"/>
                    <a:pt x="226" y="44"/>
                  </a:cubicBezTo>
                  <a:cubicBezTo>
                    <a:pt x="131" y="299"/>
                    <a:pt x="131" y="299"/>
                    <a:pt x="131" y="299"/>
                  </a:cubicBezTo>
                  <a:cubicBezTo>
                    <a:pt x="122" y="323"/>
                    <a:pt x="112" y="340"/>
                    <a:pt x="101" y="351"/>
                  </a:cubicBezTo>
                  <a:cubicBezTo>
                    <a:pt x="90" y="362"/>
                    <a:pt x="76" y="367"/>
                    <a:pt x="60" y="367"/>
                  </a:cubicBezTo>
                  <a:cubicBezTo>
                    <a:pt x="46" y="367"/>
                    <a:pt x="34" y="363"/>
                    <a:pt x="25" y="355"/>
                  </a:cubicBezTo>
                  <a:cubicBezTo>
                    <a:pt x="13" y="345"/>
                    <a:pt x="7" y="333"/>
                    <a:pt x="7" y="318"/>
                  </a:cubicBezTo>
                  <a:cubicBezTo>
                    <a:pt x="7" y="309"/>
                    <a:pt x="10" y="301"/>
                    <a:pt x="15" y="295"/>
                  </a:cubicBezTo>
                  <a:cubicBezTo>
                    <a:pt x="21" y="288"/>
                    <a:pt x="28" y="285"/>
                    <a:pt x="38" y="285"/>
                  </a:cubicBezTo>
                  <a:cubicBezTo>
                    <a:pt x="49" y="285"/>
                    <a:pt x="57" y="289"/>
                    <a:pt x="62" y="296"/>
                  </a:cubicBezTo>
                  <a:cubicBezTo>
                    <a:pt x="66" y="301"/>
                    <a:pt x="67" y="306"/>
                    <a:pt x="67" y="313"/>
                  </a:cubicBezTo>
                  <a:cubicBezTo>
                    <a:pt x="67" y="321"/>
                    <a:pt x="64" y="328"/>
                    <a:pt x="58" y="334"/>
                  </a:cubicBezTo>
                  <a:cubicBezTo>
                    <a:pt x="54" y="337"/>
                    <a:pt x="49" y="340"/>
                    <a:pt x="43" y="341"/>
                  </a:cubicBezTo>
                  <a:cubicBezTo>
                    <a:pt x="48" y="345"/>
                    <a:pt x="53" y="348"/>
                    <a:pt x="61" y="348"/>
                  </a:cubicBezTo>
                  <a:cubicBezTo>
                    <a:pt x="72" y="348"/>
                    <a:pt x="82" y="343"/>
                    <a:pt x="90" y="335"/>
                  </a:cubicBezTo>
                  <a:cubicBezTo>
                    <a:pt x="97" y="327"/>
                    <a:pt x="106" y="310"/>
                    <a:pt x="115" y="284"/>
                  </a:cubicBezTo>
                  <a:cubicBezTo>
                    <a:pt x="121" y="266"/>
                    <a:pt x="121" y="266"/>
                    <a:pt x="121" y="266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36" y="38"/>
                    <a:pt x="31" y="28"/>
                    <a:pt x="27" y="24"/>
                  </a:cubicBezTo>
                  <a:cubicBezTo>
                    <a:pt x="21" y="20"/>
                    <a:pt x="14" y="18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2609850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9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7 w 184"/>
                <a:gd name="T21" fmla="*/ 255 h 275"/>
                <a:gd name="T22" fmla="*/ 98 w 184"/>
                <a:gd name="T23" fmla="*/ 275 h 275"/>
                <a:gd name="T24" fmla="*/ 60 w 184"/>
                <a:gd name="T25" fmla="*/ 268 h 275"/>
                <a:gd name="T26" fmla="*/ 34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2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70 w 184"/>
                <a:gd name="T51" fmla="*/ 149 h 275"/>
                <a:gd name="T52" fmla="*/ 28 w 184"/>
                <a:gd name="T53" fmla="*/ 128 h 275"/>
                <a:gd name="T54" fmla="*/ 3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3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2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7" y="80"/>
                    <a:pt x="58" y="88"/>
                  </a:cubicBezTo>
                  <a:cubicBezTo>
                    <a:pt x="64" y="92"/>
                    <a:pt x="74" y="96"/>
                    <a:pt x="89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7" y="255"/>
                  </a:cubicBezTo>
                  <a:cubicBezTo>
                    <a:pt x="141" y="269"/>
                    <a:pt x="122" y="275"/>
                    <a:pt x="98" y="275"/>
                  </a:cubicBezTo>
                  <a:cubicBezTo>
                    <a:pt x="84" y="275"/>
                    <a:pt x="71" y="273"/>
                    <a:pt x="60" y="268"/>
                  </a:cubicBezTo>
                  <a:cubicBezTo>
                    <a:pt x="55" y="266"/>
                    <a:pt x="46" y="262"/>
                    <a:pt x="34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3" y="196"/>
                    <a:pt x="30" y="214"/>
                    <a:pt x="37" y="224"/>
                  </a:cubicBezTo>
                  <a:cubicBezTo>
                    <a:pt x="44" y="234"/>
                    <a:pt x="53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2" y="242"/>
                  </a:cubicBezTo>
                  <a:cubicBezTo>
                    <a:pt x="140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70" y="149"/>
                  </a:cubicBezTo>
                  <a:cubicBezTo>
                    <a:pt x="53" y="144"/>
                    <a:pt x="39" y="137"/>
                    <a:pt x="28" y="128"/>
                  </a:cubicBezTo>
                  <a:cubicBezTo>
                    <a:pt x="11" y="115"/>
                    <a:pt x="3" y="97"/>
                    <a:pt x="3" y="72"/>
                  </a:cubicBezTo>
                  <a:cubicBezTo>
                    <a:pt x="3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1" y="19"/>
                    <a:pt x="143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2922588" y="5562600"/>
              <a:ext cx="288925" cy="606425"/>
            </a:xfrm>
            <a:custGeom>
              <a:avLst/>
              <a:gdLst>
                <a:gd name="T0" fmla="*/ 90 w 176"/>
                <a:gd name="T1" fmla="*/ 119 h 369"/>
                <a:gd name="T2" fmla="*/ 90 w 176"/>
                <a:gd name="T3" fmla="*/ 278 h 369"/>
                <a:gd name="T4" fmla="*/ 94 w 176"/>
                <a:gd name="T5" fmla="*/ 323 h 369"/>
                <a:gd name="T6" fmla="*/ 122 w 176"/>
                <a:gd name="T7" fmla="*/ 345 h 369"/>
                <a:gd name="T8" fmla="*/ 149 w 176"/>
                <a:gd name="T9" fmla="*/ 326 h 369"/>
                <a:gd name="T10" fmla="*/ 157 w 176"/>
                <a:gd name="T11" fmla="*/ 281 h 369"/>
                <a:gd name="T12" fmla="*/ 157 w 176"/>
                <a:gd name="T13" fmla="*/ 273 h 369"/>
                <a:gd name="T14" fmla="*/ 176 w 176"/>
                <a:gd name="T15" fmla="*/ 273 h 369"/>
                <a:gd name="T16" fmla="*/ 176 w 176"/>
                <a:gd name="T17" fmla="*/ 284 h 369"/>
                <a:gd name="T18" fmla="*/ 159 w 176"/>
                <a:gd name="T19" fmla="*/ 347 h 369"/>
                <a:gd name="T20" fmla="*/ 108 w 176"/>
                <a:gd name="T21" fmla="*/ 369 h 369"/>
                <a:gd name="T22" fmla="*/ 58 w 176"/>
                <a:gd name="T23" fmla="*/ 350 h 369"/>
                <a:gd name="T24" fmla="*/ 43 w 176"/>
                <a:gd name="T25" fmla="*/ 315 h 369"/>
                <a:gd name="T26" fmla="*/ 42 w 176"/>
                <a:gd name="T27" fmla="*/ 278 h 369"/>
                <a:gd name="T28" fmla="*/ 42 w 176"/>
                <a:gd name="T29" fmla="*/ 119 h 369"/>
                <a:gd name="T30" fmla="*/ 0 w 176"/>
                <a:gd name="T31" fmla="*/ 119 h 369"/>
                <a:gd name="T32" fmla="*/ 0 w 176"/>
                <a:gd name="T33" fmla="*/ 103 h 369"/>
                <a:gd name="T34" fmla="*/ 54 w 176"/>
                <a:gd name="T35" fmla="*/ 72 h 369"/>
                <a:gd name="T36" fmla="*/ 74 w 176"/>
                <a:gd name="T37" fmla="*/ 0 h 369"/>
                <a:gd name="T38" fmla="*/ 90 w 176"/>
                <a:gd name="T39" fmla="*/ 0 h 369"/>
                <a:gd name="T40" fmla="*/ 90 w 176"/>
                <a:gd name="T41" fmla="*/ 100 h 369"/>
                <a:gd name="T42" fmla="*/ 167 w 176"/>
                <a:gd name="T43" fmla="*/ 100 h 369"/>
                <a:gd name="T44" fmla="*/ 167 w 176"/>
                <a:gd name="T45" fmla="*/ 119 h 369"/>
                <a:gd name="T46" fmla="*/ 90 w 176"/>
                <a:gd name="T47" fmla="*/ 11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369">
                  <a:moveTo>
                    <a:pt x="90" y="119"/>
                  </a:moveTo>
                  <a:cubicBezTo>
                    <a:pt x="90" y="278"/>
                    <a:pt x="90" y="278"/>
                    <a:pt x="90" y="278"/>
                  </a:cubicBezTo>
                  <a:cubicBezTo>
                    <a:pt x="90" y="299"/>
                    <a:pt x="92" y="314"/>
                    <a:pt x="94" y="323"/>
                  </a:cubicBezTo>
                  <a:cubicBezTo>
                    <a:pt x="99" y="338"/>
                    <a:pt x="108" y="345"/>
                    <a:pt x="122" y="345"/>
                  </a:cubicBezTo>
                  <a:cubicBezTo>
                    <a:pt x="134" y="345"/>
                    <a:pt x="143" y="339"/>
                    <a:pt x="149" y="326"/>
                  </a:cubicBezTo>
                  <a:cubicBezTo>
                    <a:pt x="154" y="314"/>
                    <a:pt x="157" y="299"/>
                    <a:pt x="157" y="281"/>
                  </a:cubicBezTo>
                  <a:cubicBezTo>
                    <a:pt x="157" y="273"/>
                    <a:pt x="157" y="273"/>
                    <a:pt x="157" y="273"/>
                  </a:cubicBezTo>
                  <a:cubicBezTo>
                    <a:pt x="176" y="273"/>
                    <a:pt x="176" y="273"/>
                    <a:pt x="176" y="273"/>
                  </a:cubicBezTo>
                  <a:cubicBezTo>
                    <a:pt x="176" y="284"/>
                    <a:pt x="176" y="284"/>
                    <a:pt x="176" y="284"/>
                  </a:cubicBezTo>
                  <a:cubicBezTo>
                    <a:pt x="176" y="310"/>
                    <a:pt x="170" y="331"/>
                    <a:pt x="159" y="347"/>
                  </a:cubicBezTo>
                  <a:cubicBezTo>
                    <a:pt x="148" y="362"/>
                    <a:pt x="131" y="369"/>
                    <a:pt x="108" y="369"/>
                  </a:cubicBezTo>
                  <a:cubicBezTo>
                    <a:pt x="85" y="369"/>
                    <a:pt x="69" y="363"/>
                    <a:pt x="58" y="350"/>
                  </a:cubicBezTo>
                  <a:cubicBezTo>
                    <a:pt x="50" y="340"/>
                    <a:pt x="45" y="329"/>
                    <a:pt x="43" y="315"/>
                  </a:cubicBezTo>
                  <a:cubicBezTo>
                    <a:pt x="42" y="305"/>
                    <a:pt x="42" y="293"/>
                    <a:pt x="42" y="278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7" y="97"/>
                    <a:pt x="45" y="86"/>
                    <a:pt x="54" y="72"/>
                  </a:cubicBezTo>
                  <a:cubicBezTo>
                    <a:pt x="64" y="57"/>
                    <a:pt x="71" y="33"/>
                    <a:pt x="7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100"/>
                    <a:pt x="90" y="100"/>
                    <a:pt x="90" y="100"/>
                  </a:cubicBezTo>
                  <a:cubicBezTo>
                    <a:pt x="167" y="100"/>
                    <a:pt x="167" y="100"/>
                    <a:pt x="167" y="100"/>
                  </a:cubicBezTo>
                  <a:cubicBezTo>
                    <a:pt x="167" y="119"/>
                    <a:pt x="167" y="119"/>
                    <a:pt x="167" y="119"/>
                  </a:cubicBezTo>
                  <a:lnTo>
                    <a:pt x="90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4"/>
            <p:cNvSpPr>
              <a:spLocks noEditPoints="1"/>
            </p:cNvSpPr>
            <p:nvPr userDrawn="1"/>
          </p:nvSpPr>
          <p:spPr bwMode="auto">
            <a:xfrm>
              <a:off x="3238500" y="5713413"/>
              <a:ext cx="344488" cy="460375"/>
            </a:xfrm>
            <a:custGeom>
              <a:avLst/>
              <a:gdLst>
                <a:gd name="T0" fmla="*/ 210 w 210"/>
                <a:gd name="T1" fmla="*/ 138 h 280"/>
                <a:gd name="T2" fmla="*/ 53 w 210"/>
                <a:gd name="T3" fmla="*/ 138 h 280"/>
                <a:gd name="T4" fmla="*/ 65 w 210"/>
                <a:gd name="T5" fmla="*/ 220 h 280"/>
                <a:gd name="T6" fmla="*/ 119 w 210"/>
                <a:gd name="T7" fmla="*/ 257 h 280"/>
                <a:gd name="T8" fmla="*/ 168 w 210"/>
                <a:gd name="T9" fmla="*/ 234 h 280"/>
                <a:gd name="T10" fmla="*/ 190 w 210"/>
                <a:gd name="T11" fmla="*/ 198 h 280"/>
                <a:gd name="T12" fmla="*/ 207 w 210"/>
                <a:gd name="T13" fmla="*/ 207 h 280"/>
                <a:gd name="T14" fmla="*/ 110 w 210"/>
                <a:gd name="T15" fmla="*/ 280 h 280"/>
                <a:gd name="T16" fmla="*/ 36 w 210"/>
                <a:gd name="T17" fmla="*/ 249 h 280"/>
                <a:gd name="T18" fmla="*/ 0 w 210"/>
                <a:gd name="T19" fmla="*/ 138 h 280"/>
                <a:gd name="T20" fmla="*/ 36 w 210"/>
                <a:gd name="T21" fmla="*/ 31 h 280"/>
                <a:gd name="T22" fmla="*/ 104 w 210"/>
                <a:gd name="T23" fmla="*/ 0 h 280"/>
                <a:gd name="T24" fmla="*/ 193 w 210"/>
                <a:gd name="T25" fmla="*/ 59 h 280"/>
                <a:gd name="T26" fmla="*/ 210 w 210"/>
                <a:gd name="T27" fmla="*/ 138 h 280"/>
                <a:gd name="T28" fmla="*/ 157 w 210"/>
                <a:gd name="T29" fmla="*/ 118 h 280"/>
                <a:gd name="T30" fmla="*/ 150 w 210"/>
                <a:gd name="T31" fmla="*/ 60 h 280"/>
                <a:gd name="T32" fmla="*/ 107 w 210"/>
                <a:gd name="T33" fmla="*/ 20 h 280"/>
                <a:gd name="T34" fmla="*/ 60 w 210"/>
                <a:gd name="T35" fmla="*/ 69 h 280"/>
                <a:gd name="T36" fmla="*/ 54 w 210"/>
                <a:gd name="T37" fmla="*/ 118 h 280"/>
                <a:gd name="T38" fmla="*/ 157 w 210"/>
                <a:gd name="T39" fmla="*/ 11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0" h="280">
                  <a:moveTo>
                    <a:pt x="210" y="138"/>
                  </a:moveTo>
                  <a:cubicBezTo>
                    <a:pt x="53" y="138"/>
                    <a:pt x="53" y="138"/>
                    <a:pt x="53" y="138"/>
                  </a:cubicBezTo>
                  <a:cubicBezTo>
                    <a:pt x="54" y="175"/>
                    <a:pt x="58" y="202"/>
                    <a:pt x="65" y="220"/>
                  </a:cubicBezTo>
                  <a:cubicBezTo>
                    <a:pt x="75" y="245"/>
                    <a:pt x="93" y="257"/>
                    <a:pt x="119" y="257"/>
                  </a:cubicBezTo>
                  <a:cubicBezTo>
                    <a:pt x="139" y="257"/>
                    <a:pt x="155" y="249"/>
                    <a:pt x="168" y="234"/>
                  </a:cubicBezTo>
                  <a:cubicBezTo>
                    <a:pt x="176" y="225"/>
                    <a:pt x="183" y="213"/>
                    <a:pt x="190" y="198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183" y="256"/>
                    <a:pt x="151" y="280"/>
                    <a:pt x="110" y="280"/>
                  </a:cubicBezTo>
                  <a:cubicBezTo>
                    <a:pt x="80" y="280"/>
                    <a:pt x="55" y="269"/>
                    <a:pt x="36" y="249"/>
                  </a:cubicBezTo>
                  <a:cubicBezTo>
                    <a:pt x="12" y="223"/>
                    <a:pt x="0" y="186"/>
                    <a:pt x="0" y="138"/>
                  </a:cubicBezTo>
                  <a:cubicBezTo>
                    <a:pt x="0" y="94"/>
                    <a:pt x="12" y="58"/>
                    <a:pt x="36" y="31"/>
                  </a:cubicBezTo>
                  <a:cubicBezTo>
                    <a:pt x="55" y="10"/>
                    <a:pt x="77" y="0"/>
                    <a:pt x="104" y="0"/>
                  </a:cubicBezTo>
                  <a:cubicBezTo>
                    <a:pt x="143" y="0"/>
                    <a:pt x="173" y="19"/>
                    <a:pt x="193" y="59"/>
                  </a:cubicBezTo>
                  <a:cubicBezTo>
                    <a:pt x="203" y="80"/>
                    <a:pt x="209" y="106"/>
                    <a:pt x="210" y="138"/>
                  </a:cubicBezTo>
                  <a:close/>
                  <a:moveTo>
                    <a:pt x="157" y="118"/>
                  </a:moveTo>
                  <a:cubicBezTo>
                    <a:pt x="157" y="94"/>
                    <a:pt x="155" y="75"/>
                    <a:pt x="150" y="60"/>
                  </a:cubicBezTo>
                  <a:cubicBezTo>
                    <a:pt x="141" y="33"/>
                    <a:pt x="126" y="20"/>
                    <a:pt x="107" y="20"/>
                  </a:cubicBezTo>
                  <a:cubicBezTo>
                    <a:pt x="85" y="20"/>
                    <a:pt x="69" y="36"/>
                    <a:pt x="60" y="69"/>
                  </a:cubicBezTo>
                  <a:cubicBezTo>
                    <a:pt x="56" y="82"/>
                    <a:pt x="54" y="99"/>
                    <a:pt x="54" y="118"/>
                  </a:cubicBezTo>
                  <a:lnTo>
                    <a:pt x="157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3616325" y="5716588"/>
              <a:ext cx="649288" cy="442913"/>
            </a:xfrm>
            <a:custGeom>
              <a:avLst/>
              <a:gdLst>
                <a:gd name="T0" fmla="*/ 312 w 396"/>
                <a:gd name="T1" fmla="*/ 270 h 270"/>
                <a:gd name="T2" fmla="*/ 312 w 396"/>
                <a:gd name="T3" fmla="*/ 108 h 270"/>
                <a:gd name="T4" fmla="*/ 305 w 396"/>
                <a:gd name="T5" fmla="*/ 44 h 270"/>
                <a:gd name="T6" fmla="*/ 275 w 396"/>
                <a:gd name="T7" fmla="*/ 25 h 270"/>
                <a:gd name="T8" fmla="*/ 236 w 396"/>
                <a:gd name="T9" fmla="*/ 52 h 270"/>
                <a:gd name="T10" fmla="*/ 225 w 396"/>
                <a:gd name="T11" fmla="*/ 84 h 270"/>
                <a:gd name="T12" fmla="*/ 223 w 396"/>
                <a:gd name="T13" fmla="*/ 134 h 270"/>
                <a:gd name="T14" fmla="*/ 223 w 396"/>
                <a:gd name="T15" fmla="*/ 205 h 270"/>
                <a:gd name="T16" fmla="*/ 230 w 396"/>
                <a:gd name="T17" fmla="*/ 245 h 270"/>
                <a:gd name="T18" fmla="*/ 252 w 396"/>
                <a:gd name="T19" fmla="*/ 252 h 270"/>
                <a:gd name="T20" fmla="*/ 261 w 396"/>
                <a:gd name="T21" fmla="*/ 252 h 270"/>
                <a:gd name="T22" fmla="*/ 261 w 396"/>
                <a:gd name="T23" fmla="*/ 270 h 270"/>
                <a:gd name="T24" fmla="*/ 175 w 396"/>
                <a:gd name="T25" fmla="*/ 270 h 270"/>
                <a:gd name="T26" fmla="*/ 175 w 396"/>
                <a:gd name="T27" fmla="*/ 117 h 270"/>
                <a:gd name="T28" fmla="*/ 173 w 396"/>
                <a:gd name="T29" fmla="*/ 66 h 270"/>
                <a:gd name="T30" fmla="*/ 137 w 396"/>
                <a:gd name="T31" fmla="*/ 25 h 270"/>
                <a:gd name="T32" fmla="*/ 99 w 396"/>
                <a:gd name="T33" fmla="*/ 53 h 270"/>
                <a:gd name="T34" fmla="*/ 89 w 396"/>
                <a:gd name="T35" fmla="*/ 81 h 270"/>
                <a:gd name="T36" fmla="*/ 86 w 396"/>
                <a:gd name="T37" fmla="*/ 134 h 270"/>
                <a:gd name="T38" fmla="*/ 86 w 396"/>
                <a:gd name="T39" fmla="*/ 205 h 270"/>
                <a:gd name="T40" fmla="*/ 93 w 396"/>
                <a:gd name="T41" fmla="*/ 245 h 270"/>
                <a:gd name="T42" fmla="*/ 116 w 396"/>
                <a:gd name="T43" fmla="*/ 252 h 270"/>
                <a:gd name="T44" fmla="*/ 124 w 396"/>
                <a:gd name="T45" fmla="*/ 252 h 270"/>
                <a:gd name="T46" fmla="*/ 124 w 396"/>
                <a:gd name="T47" fmla="*/ 270 h 270"/>
                <a:gd name="T48" fmla="*/ 0 w 396"/>
                <a:gd name="T49" fmla="*/ 270 h 270"/>
                <a:gd name="T50" fmla="*/ 0 w 396"/>
                <a:gd name="T51" fmla="*/ 252 h 270"/>
                <a:gd name="T52" fmla="*/ 9 w 396"/>
                <a:gd name="T53" fmla="*/ 252 h 270"/>
                <a:gd name="T54" fmla="*/ 31 w 396"/>
                <a:gd name="T55" fmla="*/ 245 h 270"/>
                <a:gd name="T56" fmla="*/ 38 w 396"/>
                <a:gd name="T57" fmla="*/ 205 h 270"/>
                <a:gd name="T58" fmla="*/ 38 w 396"/>
                <a:gd name="T59" fmla="*/ 69 h 270"/>
                <a:gd name="T60" fmla="*/ 31 w 396"/>
                <a:gd name="T61" fmla="*/ 30 h 270"/>
                <a:gd name="T62" fmla="*/ 9 w 396"/>
                <a:gd name="T63" fmla="*/ 24 h 270"/>
                <a:gd name="T64" fmla="*/ 2 w 396"/>
                <a:gd name="T65" fmla="*/ 24 h 270"/>
                <a:gd name="T66" fmla="*/ 2 w 396"/>
                <a:gd name="T67" fmla="*/ 6 h 270"/>
                <a:gd name="T68" fmla="*/ 83 w 396"/>
                <a:gd name="T69" fmla="*/ 2 h 270"/>
                <a:gd name="T70" fmla="*/ 83 w 396"/>
                <a:gd name="T71" fmla="*/ 49 h 270"/>
                <a:gd name="T72" fmla="*/ 99 w 396"/>
                <a:gd name="T73" fmla="*/ 23 h 270"/>
                <a:gd name="T74" fmla="*/ 150 w 396"/>
                <a:gd name="T75" fmla="*/ 0 h 270"/>
                <a:gd name="T76" fmla="*/ 217 w 396"/>
                <a:gd name="T77" fmla="*/ 52 h 270"/>
                <a:gd name="T78" fmla="*/ 288 w 396"/>
                <a:gd name="T79" fmla="*/ 0 h 270"/>
                <a:gd name="T80" fmla="*/ 346 w 396"/>
                <a:gd name="T81" fmla="*/ 30 h 270"/>
                <a:gd name="T82" fmla="*/ 358 w 396"/>
                <a:gd name="T83" fmla="*/ 66 h 270"/>
                <a:gd name="T84" fmla="*/ 360 w 396"/>
                <a:gd name="T85" fmla="*/ 102 h 270"/>
                <a:gd name="T86" fmla="*/ 360 w 396"/>
                <a:gd name="T87" fmla="*/ 205 h 270"/>
                <a:gd name="T88" fmla="*/ 367 w 396"/>
                <a:gd name="T89" fmla="*/ 245 h 270"/>
                <a:gd name="T90" fmla="*/ 389 w 396"/>
                <a:gd name="T91" fmla="*/ 252 h 270"/>
                <a:gd name="T92" fmla="*/ 396 w 396"/>
                <a:gd name="T93" fmla="*/ 252 h 270"/>
                <a:gd name="T94" fmla="*/ 396 w 396"/>
                <a:gd name="T95" fmla="*/ 270 h 270"/>
                <a:gd name="T96" fmla="*/ 312 w 396"/>
                <a:gd name="T9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6" h="270">
                  <a:moveTo>
                    <a:pt x="312" y="270"/>
                  </a:moveTo>
                  <a:cubicBezTo>
                    <a:pt x="312" y="108"/>
                    <a:pt x="312" y="108"/>
                    <a:pt x="312" y="108"/>
                  </a:cubicBezTo>
                  <a:cubicBezTo>
                    <a:pt x="312" y="75"/>
                    <a:pt x="309" y="54"/>
                    <a:pt x="305" y="44"/>
                  </a:cubicBezTo>
                  <a:cubicBezTo>
                    <a:pt x="298" y="31"/>
                    <a:pt x="288" y="25"/>
                    <a:pt x="275" y="25"/>
                  </a:cubicBezTo>
                  <a:cubicBezTo>
                    <a:pt x="259" y="25"/>
                    <a:pt x="246" y="34"/>
                    <a:pt x="236" y="52"/>
                  </a:cubicBezTo>
                  <a:cubicBezTo>
                    <a:pt x="231" y="62"/>
                    <a:pt x="227" y="73"/>
                    <a:pt x="225" y="84"/>
                  </a:cubicBezTo>
                  <a:cubicBezTo>
                    <a:pt x="224" y="93"/>
                    <a:pt x="223" y="109"/>
                    <a:pt x="223" y="134"/>
                  </a:cubicBezTo>
                  <a:cubicBezTo>
                    <a:pt x="223" y="205"/>
                    <a:pt x="223" y="205"/>
                    <a:pt x="223" y="205"/>
                  </a:cubicBezTo>
                  <a:cubicBezTo>
                    <a:pt x="223" y="226"/>
                    <a:pt x="226" y="240"/>
                    <a:pt x="230" y="245"/>
                  </a:cubicBezTo>
                  <a:cubicBezTo>
                    <a:pt x="234" y="250"/>
                    <a:pt x="242" y="252"/>
                    <a:pt x="252" y="252"/>
                  </a:cubicBezTo>
                  <a:cubicBezTo>
                    <a:pt x="261" y="252"/>
                    <a:pt x="261" y="252"/>
                    <a:pt x="261" y="252"/>
                  </a:cubicBezTo>
                  <a:cubicBezTo>
                    <a:pt x="261" y="270"/>
                    <a:pt x="261" y="270"/>
                    <a:pt x="261" y="270"/>
                  </a:cubicBezTo>
                  <a:cubicBezTo>
                    <a:pt x="175" y="270"/>
                    <a:pt x="175" y="270"/>
                    <a:pt x="175" y="270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91"/>
                    <a:pt x="174" y="74"/>
                    <a:pt x="173" y="66"/>
                  </a:cubicBezTo>
                  <a:cubicBezTo>
                    <a:pt x="169" y="39"/>
                    <a:pt x="157" y="25"/>
                    <a:pt x="137" y="25"/>
                  </a:cubicBezTo>
                  <a:cubicBezTo>
                    <a:pt x="121" y="25"/>
                    <a:pt x="108" y="34"/>
                    <a:pt x="99" y="53"/>
                  </a:cubicBezTo>
                  <a:cubicBezTo>
                    <a:pt x="94" y="62"/>
                    <a:pt x="91" y="71"/>
                    <a:pt x="89" y="81"/>
                  </a:cubicBezTo>
                  <a:cubicBezTo>
                    <a:pt x="87" y="91"/>
                    <a:pt x="86" y="108"/>
                    <a:pt x="86" y="134"/>
                  </a:cubicBezTo>
                  <a:cubicBezTo>
                    <a:pt x="86" y="205"/>
                    <a:pt x="86" y="205"/>
                    <a:pt x="86" y="205"/>
                  </a:cubicBezTo>
                  <a:cubicBezTo>
                    <a:pt x="86" y="227"/>
                    <a:pt x="89" y="240"/>
                    <a:pt x="93" y="245"/>
                  </a:cubicBezTo>
                  <a:cubicBezTo>
                    <a:pt x="97" y="250"/>
                    <a:pt x="105" y="252"/>
                    <a:pt x="116" y="252"/>
                  </a:cubicBezTo>
                  <a:cubicBezTo>
                    <a:pt x="124" y="252"/>
                    <a:pt x="124" y="252"/>
                    <a:pt x="124" y="252"/>
                  </a:cubicBezTo>
                  <a:cubicBezTo>
                    <a:pt x="124" y="270"/>
                    <a:pt x="124" y="270"/>
                    <a:pt x="124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27" y="250"/>
                    <a:pt x="31" y="245"/>
                  </a:cubicBezTo>
                  <a:cubicBezTo>
                    <a:pt x="36" y="240"/>
                    <a:pt x="38" y="226"/>
                    <a:pt x="38" y="205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49"/>
                    <a:pt x="36" y="36"/>
                    <a:pt x="31" y="30"/>
                  </a:cubicBezTo>
                  <a:cubicBezTo>
                    <a:pt x="27" y="26"/>
                    <a:pt x="19" y="24"/>
                    <a:pt x="9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7" y="39"/>
                    <a:pt x="92" y="31"/>
                    <a:pt x="99" y="23"/>
                  </a:cubicBezTo>
                  <a:cubicBezTo>
                    <a:pt x="113" y="8"/>
                    <a:pt x="130" y="0"/>
                    <a:pt x="150" y="0"/>
                  </a:cubicBezTo>
                  <a:cubicBezTo>
                    <a:pt x="181" y="0"/>
                    <a:pt x="203" y="18"/>
                    <a:pt x="217" y="52"/>
                  </a:cubicBezTo>
                  <a:cubicBezTo>
                    <a:pt x="234" y="18"/>
                    <a:pt x="257" y="0"/>
                    <a:pt x="288" y="0"/>
                  </a:cubicBezTo>
                  <a:cubicBezTo>
                    <a:pt x="314" y="0"/>
                    <a:pt x="333" y="10"/>
                    <a:pt x="346" y="30"/>
                  </a:cubicBezTo>
                  <a:cubicBezTo>
                    <a:pt x="353" y="41"/>
                    <a:pt x="357" y="53"/>
                    <a:pt x="358" y="66"/>
                  </a:cubicBezTo>
                  <a:cubicBezTo>
                    <a:pt x="359" y="77"/>
                    <a:pt x="360" y="89"/>
                    <a:pt x="360" y="102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0" y="226"/>
                    <a:pt x="362" y="240"/>
                    <a:pt x="367" y="245"/>
                  </a:cubicBezTo>
                  <a:cubicBezTo>
                    <a:pt x="371" y="250"/>
                    <a:pt x="378" y="252"/>
                    <a:pt x="389" y="252"/>
                  </a:cubicBezTo>
                  <a:cubicBezTo>
                    <a:pt x="396" y="252"/>
                    <a:pt x="396" y="252"/>
                    <a:pt x="396" y="252"/>
                  </a:cubicBezTo>
                  <a:cubicBezTo>
                    <a:pt x="396" y="270"/>
                    <a:pt x="396" y="270"/>
                    <a:pt x="396" y="270"/>
                  </a:cubicBezTo>
                  <a:lnTo>
                    <a:pt x="312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4308475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8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6 w 184"/>
                <a:gd name="T21" fmla="*/ 255 h 275"/>
                <a:gd name="T22" fmla="*/ 98 w 184"/>
                <a:gd name="T23" fmla="*/ 275 h 275"/>
                <a:gd name="T24" fmla="*/ 59 w 184"/>
                <a:gd name="T25" fmla="*/ 268 h 275"/>
                <a:gd name="T26" fmla="*/ 33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1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69 w 184"/>
                <a:gd name="T51" fmla="*/ 149 h 275"/>
                <a:gd name="T52" fmla="*/ 28 w 184"/>
                <a:gd name="T53" fmla="*/ 128 h 275"/>
                <a:gd name="T54" fmla="*/ 2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2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1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6" y="80"/>
                    <a:pt x="58" y="88"/>
                  </a:cubicBezTo>
                  <a:cubicBezTo>
                    <a:pt x="63" y="92"/>
                    <a:pt x="74" y="96"/>
                    <a:pt x="88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6" y="255"/>
                  </a:cubicBezTo>
                  <a:cubicBezTo>
                    <a:pt x="141" y="269"/>
                    <a:pt x="121" y="275"/>
                    <a:pt x="98" y="275"/>
                  </a:cubicBezTo>
                  <a:cubicBezTo>
                    <a:pt x="84" y="275"/>
                    <a:pt x="71" y="273"/>
                    <a:pt x="59" y="268"/>
                  </a:cubicBezTo>
                  <a:cubicBezTo>
                    <a:pt x="55" y="266"/>
                    <a:pt x="46" y="262"/>
                    <a:pt x="33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2" y="196"/>
                    <a:pt x="29" y="214"/>
                    <a:pt x="37" y="224"/>
                  </a:cubicBezTo>
                  <a:cubicBezTo>
                    <a:pt x="44" y="234"/>
                    <a:pt x="52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1" y="242"/>
                  </a:cubicBezTo>
                  <a:cubicBezTo>
                    <a:pt x="139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69" y="149"/>
                  </a:cubicBezTo>
                  <a:cubicBezTo>
                    <a:pt x="52" y="144"/>
                    <a:pt x="39" y="137"/>
                    <a:pt x="28" y="128"/>
                  </a:cubicBezTo>
                  <a:cubicBezTo>
                    <a:pt x="11" y="115"/>
                    <a:pt x="2" y="97"/>
                    <a:pt x="2" y="72"/>
                  </a:cubicBezTo>
                  <a:cubicBezTo>
                    <a:pt x="2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0" y="19"/>
                    <a:pt x="142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4710113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6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6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37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 Living Magen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1762125"/>
            <a:ext cx="10874374" cy="1661993"/>
          </a:xfrm>
          <a:noFill/>
        </p:spPr>
        <p:txBody>
          <a:bodyPr wrap="square" lIns="0" tIns="0">
            <a:spAutoFit/>
          </a:bodyPr>
          <a:lstStyle>
            <a:lvl1pPr>
              <a:defRPr sz="6000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de-DE" dirty="0" smtClean="0"/>
              <a:t>TeleGrotesk Headline Ultra </a:t>
            </a:r>
            <a:br>
              <a:rPr lang="de-DE" dirty="0" smtClean="0"/>
            </a:br>
            <a:r>
              <a:rPr lang="de-DE" dirty="0" smtClean="0"/>
              <a:t>60 (75) 90 PT</a:t>
            </a:r>
          </a:p>
        </p:txBody>
      </p:sp>
    </p:spTree>
    <p:extLst>
      <p:ext uri="{BB962C8B-B14F-4D97-AF65-F5344CB8AC3E}">
        <p14:creationId xmlns:p14="http://schemas.microsoft.com/office/powerpoint/2010/main" val="132294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 vertikal">
    <p:bg>
      <p:bgPr>
        <a:blipFill dpi="0" rotWithShape="1">
          <a:blip r:embed="rId2">
            <a:lum/>
          </a:blip>
          <a:srcRect/>
          <a:stretch>
            <a:fillRect l="-40000" r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 bwMode="gray">
          <a:xfrm>
            <a:off x="5761038" y="0"/>
            <a:ext cx="5761037" cy="6478666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 smtClean="0">
              <a:cs typeface="Arial" charset="0"/>
            </a:endParaRPr>
          </a:p>
        </p:txBody>
      </p:sp>
      <p:sp>
        <p:nvSpPr>
          <p:cNvPr id="6" name="Titelplatzhalter 1"/>
          <p:cNvSpPr>
            <a:spLocks noGrp="1"/>
          </p:cNvSpPr>
          <p:nvPr>
            <p:ph type="ctrTitle" hasCustomPrompt="1"/>
          </p:nvPr>
        </p:nvSpPr>
        <p:spPr bwMode="gray">
          <a:xfrm>
            <a:off x="6084888" y="323850"/>
            <a:ext cx="5113337" cy="5184775"/>
          </a:xfrm>
          <a:noFill/>
        </p:spPr>
        <p:txBody>
          <a:bodyPr wrap="square" lIns="0" tIns="0" anchor="ctr">
            <a:noAutofit/>
          </a:bodyPr>
          <a:lstStyle>
            <a:lvl1pPr>
              <a:defRPr sz="4500" baseline="0" smtClean="0">
                <a:solidFill>
                  <a:schemeClr val="tx2"/>
                </a:solidFill>
                <a:latin typeface="TeleGrotesk Headline" pitchFamily="2" charset="0"/>
              </a:defRPr>
            </a:lvl1pPr>
          </a:lstStyle>
          <a:p>
            <a:r>
              <a:rPr lang="de-DE" dirty="0" smtClean="0"/>
              <a:t>01</a:t>
            </a:r>
            <a:br>
              <a:rPr lang="de-DE" dirty="0" smtClean="0"/>
            </a:br>
            <a:r>
              <a:rPr lang="de-DE" dirty="0" err="1" smtClean="0"/>
              <a:t>TeleGrotesk</a:t>
            </a:r>
            <a:r>
              <a:rPr lang="de-DE" dirty="0" smtClean="0"/>
              <a:t> Headline</a:t>
            </a:r>
            <a:br>
              <a:rPr lang="de-DE" dirty="0" smtClean="0"/>
            </a:br>
            <a:r>
              <a:rPr lang="de-DE" dirty="0" smtClean="0"/>
              <a:t>(45) 60 PT</a:t>
            </a:r>
          </a:p>
        </p:txBody>
      </p:sp>
    </p:spTree>
    <p:extLst>
      <p:ext uri="{BB962C8B-B14F-4D97-AF65-F5344CB8AC3E}">
        <p14:creationId xmlns:p14="http://schemas.microsoft.com/office/powerpoint/2010/main" val="8049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4000" y="252000"/>
            <a:ext cx="10872000" cy="5040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de-DE" dirty="0" err="1" smtClean="0"/>
              <a:t>TeleGrotesk</a:t>
            </a:r>
            <a:r>
              <a:rPr lang="de-DE" dirty="0" smtClean="0"/>
              <a:t> Headline Ultra 28 (32) 40 </a:t>
            </a:r>
            <a:r>
              <a:rPr lang="de-DE" dirty="0" err="1" smtClean="0"/>
              <a:t>pt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(1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8" y="252000"/>
            <a:ext cx="10872000" cy="5040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de-DE" dirty="0" err="1" smtClean="0"/>
              <a:t>TeleGrotesk</a:t>
            </a:r>
            <a:r>
              <a:rPr lang="de-DE" dirty="0" smtClean="0"/>
              <a:t> Headline Ultra 28 (32) 40 </a:t>
            </a:r>
            <a:r>
              <a:rPr lang="de-DE" dirty="0" err="1" smtClean="0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999" y="1476374"/>
            <a:ext cx="10872000" cy="4032251"/>
          </a:xfrm>
        </p:spPr>
        <p:txBody>
          <a:bodyPr/>
          <a:lstStyle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9" y="252000"/>
            <a:ext cx="10872000" cy="5040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de-DE" dirty="0" err="1" smtClean="0"/>
              <a:t>TeleGrotesk</a:t>
            </a:r>
            <a:r>
              <a:rPr lang="de-DE" dirty="0" smtClean="0"/>
              <a:t> Headline Ultra 28 (32) 40 </a:t>
            </a:r>
            <a:r>
              <a:rPr lang="de-DE" dirty="0" err="1" smtClean="0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4000" y="1476374"/>
            <a:ext cx="5365600" cy="40322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32475" y="1476374"/>
            <a:ext cx="5364000" cy="40322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9" y="252000"/>
            <a:ext cx="10872000" cy="5040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de-DE" dirty="0" err="1" smtClean="0"/>
              <a:t>TeleGrotesk</a:t>
            </a:r>
            <a:r>
              <a:rPr lang="de-DE" dirty="0" smtClean="0"/>
              <a:t> Headline Ultra 28 (32) 40 </a:t>
            </a:r>
            <a:r>
              <a:rPr lang="de-DE" dirty="0" err="1" smtClean="0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4000" y="1476374"/>
            <a:ext cx="3528000" cy="40322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668475" y="1476374"/>
            <a:ext cx="3528000" cy="40322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3996237" y="1476375"/>
            <a:ext cx="3528000" cy="403225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616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9" y="252000"/>
            <a:ext cx="10872000" cy="5040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de-DE" dirty="0" err="1" smtClean="0"/>
              <a:t>TeleGrotesk</a:t>
            </a:r>
            <a:r>
              <a:rPr lang="de-DE" dirty="0" smtClean="0"/>
              <a:t> Headline Ultra 28 (32) 40 </a:t>
            </a:r>
            <a:r>
              <a:rPr lang="de-DE" dirty="0" err="1" smtClean="0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4000" y="1476374"/>
            <a:ext cx="2610000" cy="40322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32316" y="1476374"/>
            <a:ext cx="2610000" cy="40322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3078158" y="1476375"/>
            <a:ext cx="2610000" cy="403225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4"/>
          </p:nvPr>
        </p:nvSpPr>
        <p:spPr>
          <a:xfrm>
            <a:off x="8586475" y="1476374"/>
            <a:ext cx="2610000" cy="40322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131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522075" cy="648017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72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9" y="251999"/>
            <a:ext cx="5365601" cy="807561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de-DE" dirty="0" err="1" smtClean="0"/>
              <a:t>TeleGrotesk</a:t>
            </a:r>
            <a:r>
              <a:rPr lang="de-DE" dirty="0" smtClean="0"/>
              <a:t> Headline Ultra 28 (32) 40 </a:t>
            </a:r>
            <a:r>
              <a:rPr lang="de-DE" dirty="0" err="1" smtClean="0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4000" y="1476375"/>
            <a:ext cx="5365600" cy="4032250"/>
          </a:xfrm>
        </p:spPr>
        <p:txBody>
          <a:bodyPr anchor="ctr"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5832475" y="0"/>
            <a:ext cx="5689600" cy="648017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968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32624" y="251999"/>
            <a:ext cx="5365601" cy="807561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de-DE" dirty="0" err="1" smtClean="0"/>
              <a:t>TeleGrotesk</a:t>
            </a:r>
            <a:r>
              <a:rPr lang="de-DE" dirty="0" smtClean="0"/>
              <a:t> Headline Ultra 28 (32) 40 </a:t>
            </a:r>
            <a:r>
              <a:rPr lang="de-DE" dirty="0" err="1" smtClean="0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32625" y="1483994"/>
            <a:ext cx="5365600" cy="4024631"/>
          </a:xfrm>
        </p:spPr>
        <p:txBody>
          <a:bodyPr anchor="ctr"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689600" cy="648017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80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59" descr="Bildergebnis für Blockchain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" t="28779" r="2295" b="10376"/>
          <a:stretch/>
        </p:blipFill>
        <p:spPr bwMode="auto">
          <a:xfrm>
            <a:off x="3175" y="-3477"/>
            <a:ext cx="11518900" cy="400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25971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/>
          <p:cNvSpPr/>
          <p:nvPr userDrawn="1"/>
        </p:nvSpPr>
        <p:spPr bwMode="white">
          <a:xfrm>
            <a:off x="-1" y="3240088"/>
            <a:ext cx="11522076" cy="3240087"/>
          </a:xfrm>
          <a:prstGeom prst="rect">
            <a:avLst/>
          </a:prstGeom>
          <a:solidFill>
            <a:schemeClr val="tx2"/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 smtClean="0">
              <a:cs typeface="Arial" charset="0"/>
            </a:endParaRPr>
          </a:p>
        </p:txBody>
      </p:sp>
      <p:sp>
        <p:nvSpPr>
          <p:cNvPr id="45058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3240000"/>
            <a:ext cx="10874374" cy="1933905"/>
          </a:xfrm>
          <a:noFill/>
        </p:spPr>
        <p:txBody>
          <a:bodyPr wrap="square" lIns="0" tIns="14400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de-DE" dirty="0" smtClean="0"/>
              <a:t>Headline Ultra (60) 75 90 PT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323850" y="5508625"/>
            <a:ext cx="4518026" cy="820738"/>
            <a:chOff x="323850" y="5508625"/>
            <a:chExt cx="4518026" cy="820738"/>
          </a:xfrm>
          <a:solidFill>
            <a:schemeClr val="bg1"/>
          </a:solidFill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323850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0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25488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5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5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1120775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2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1514475" y="5807075"/>
              <a:ext cx="133350" cy="133350"/>
            </a:xfrm>
            <a:custGeom>
              <a:avLst/>
              <a:gdLst>
                <a:gd name="T0" fmla="*/ 0 w 84"/>
                <a:gd name="T1" fmla="*/ 84 h 84"/>
                <a:gd name="T2" fmla="*/ 0 w 84"/>
                <a:gd name="T3" fmla="*/ 0 h 84"/>
                <a:gd name="T4" fmla="*/ 39 w 84"/>
                <a:gd name="T5" fmla="*/ 0 h 84"/>
                <a:gd name="T6" fmla="*/ 84 w 84"/>
                <a:gd name="T7" fmla="*/ 0 h 84"/>
                <a:gd name="T8" fmla="*/ 84 w 84"/>
                <a:gd name="T9" fmla="*/ 84 h 84"/>
                <a:gd name="T10" fmla="*/ 0 w 84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0" y="84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4" y="0"/>
                  </a:lnTo>
                  <a:lnTo>
                    <a:pt x="84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323850" y="5508625"/>
              <a:ext cx="533400" cy="650875"/>
            </a:xfrm>
            <a:custGeom>
              <a:avLst/>
              <a:gdLst>
                <a:gd name="T0" fmla="*/ 322 w 325"/>
                <a:gd name="T1" fmla="*/ 0 h 397"/>
                <a:gd name="T2" fmla="*/ 4 w 325"/>
                <a:gd name="T3" fmla="*/ 0 h 397"/>
                <a:gd name="T4" fmla="*/ 0 w 325"/>
                <a:gd name="T5" fmla="*/ 140 h 397"/>
                <a:gd name="T6" fmla="*/ 21 w 325"/>
                <a:gd name="T7" fmla="*/ 143 h 397"/>
                <a:gd name="T8" fmla="*/ 54 w 325"/>
                <a:gd name="T9" fmla="*/ 52 h 397"/>
                <a:gd name="T10" fmla="*/ 131 w 325"/>
                <a:gd name="T11" fmla="*/ 19 h 397"/>
                <a:gd name="T12" fmla="*/ 131 w 325"/>
                <a:gd name="T13" fmla="*/ 312 h 397"/>
                <a:gd name="T14" fmla="*/ 120 w 325"/>
                <a:gd name="T15" fmla="*/ 362 h 397"/>
                <a:gd name="T16" fmla="*/ 88 w 325"/>
                <a:gd name="T17" fmla="*/ 374 h 397"/>
                <a:gd name="T18" fmla="*/ 65 w 325"/>
                <a:gd name="T19" fmla="*/ 374 h 397"/>
                <a:gd name="T20" fmla="*/ 65 w 325"/>
                <a:gd name="T21" fmla="*/ 397 h 397"/>
                <a:gd name="T22" fmla="*/ 261 w 325"/>
                <a:gd name="T23" fmla="*/ 397 h 397"/>
                <a:gd name="T24" fmla="*/ 261 w 325"/>
                <a:gd name="T25" fmla="*/ 374 h 397"/>
                <a:gd name="T26" fmla="*/ 238 w 325"/>
                <a:gd name="T27" fmla="*/ 374 h 397"/>
                <a:gd name="T28" fmla="*/ 206 w 325"/>
                <a:gd name="T29" fmla="*/ 362 h 397"/>
                <a:gd name="T30" fmla="*/ 194 w 325"/>
                <a:gd name="T31" fmla="*/ 312 h 397"/>
                <a:gd name="T32" fmla="*/ 194 w 325"/>
                <a:gd name="T33" fmla="*/ 19 h 397"/>
                <a:gd name="T34" fmla="*/ 272 w 325"/>
                <a:gd name="T35" fmla="*/ 52 h 397"/>
                <a:gd name="T36" fmla="*/ 304 w 325"/>
                <a:gd name="T37" fmla="*/ 143 h 397"/>
                <a:gd name="T38" fmla="*/ 325 w 325"/>
                <a:gd name="T39" fmla="*/ 140 h 397"/>
                <a:gd name="T40" fmla="*/ 322 w 325"/>
                <a:gd name="T4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5" h="397">
                  <a:moveTo>
                    <a:pt x="3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5" y="102"/>
                    <a:pt x="36" y="72"/>
                    <a:pt x="54" y="52"/>
                  </a:cubicBezTo>
                  <a:cubicBezTo>
                    <a:pt x="72" y="31"/>
                    <a:pt x="98" y="20"/>
                    <a:pt x="131" y="19"/>
                  </a:cubicBezTo>
                  <a:cubicBezTo>
                    <a:pt x="131" y="312"/>
                    <a:pt x="131" y="312"/>
                    <a:pt x="131" y="312"/>
                  </a:cubicBezTo>
                  <a:cubicBezTo>
                    <a:pt x="131" y="337"/>
                    <a:pt x="127" y="354"/>
                    <a:pt x="120" y="362"/>
                  </a:cubicBezTo>
                  <a:cubicBezTo>
                    <a:pt x="114" y="368"/>
                    <a:pt x="103" y="372"/>
                    <a:pt x="88" y="374"/>
                  </a:cubicBezTo>
                  <a:cubicBezTo>
                    <a:pt x="83" y="374"/>
                    <a:pt x="76" y="374"/>
                    <a:pt x="65" y="374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261" y="397"/>
                    <a:pt x="261" y="397"/>
                    <a:pt x="261" y="397"/>
                  </a:cubicBezTo>
                  <a:cubicBezTo>
                    <a:pt x="261" y="374"/>
                    <a:pt x="261" y="374"/>
                    <a:pt x="261" y="374"/>
                  </a:cubicBezTo>
                  <a:cubicBezTo>
                    <a:pt x="250" y="374"/>
                    <a:pt x="242" y="374"/>
                    <a:pt x="238" y="374"/>
                  </a:cubicBezTo>
                  <a:cubicBezTo>
                    <a:pt x="223" y="372"/>
                    <a:pt x="212" y="368"/>
                    <a:pt x="206" y="362"/>
                  </a:cubicBezTo>
                  <a:cubicBezTo>
                    <a:pt x="198" y="354"/>
                    <a:pt x="194" y="337"/>
                    <a:pt x="194" y="312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228" y="20"/>
                    <a:pt x="253" y="31"/>
                    <a:pt x="272" y="52"/>
                  </a:cubicBezTo>
                  <a:cubicBezTo>
                    <a:pt x="290" y="72"/>
                    <a:pt x="301" y="102"/>
                    <a:pt x="304" y="143"/>
                  </a:cubicBezTo>
                  <a:cubicBezTo>
                    <a:pt x="325" y="140"/>
                    <a:pt x="325" y="140"/>
                    <a:pt x="325" y="140"/>
                  </a:cubicBezTo>
                  <a:lnTo>
                    <a:pt x="3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1762125" y="5518150"/>
              <a:ext cx="392113" cy="657225"/>
            </a:xfrm>
            <a:custGeom>
              <a:avLst/>
              <a:gdLst>
                <a:gd name="T0" fmla="*/ 202 w 239"/>
                <a:gd name="T1" fmla="*/ 134 h 400"/>
                <a:gd name="T2" fmla="*/ 175 w 239"/>
                <a:gd name="T3" fmla="*/ 59 h 400"/>
                <a:gd name="T4" fmla="*/ 108 w 239"/>
                <a:gd name="T5" fmla="*/ 20 h 400"/>
                <a:gd name="T6" fmla="*/ 66 w 239"/>
                <a:gd name="T7" fmla="*/ 35 h 400"/>
                <a:gd name="T8" fmla="*/ 45 w 239"/>
                <a:gd name="T9" fmla="*/ 84 h 400"/>
                <a:gd name="T10" fmla="*/ 68 w 239"/>
                <a:gd name="T11" fmla="*/ 134 h 400"/>
                <a:gd name="T12" fmla="*/ 120 w 239"/>
                <a:gd name="T13" fmla="*/ 159 h 400"/>
                <a:gd name="T14" fmla="*/ 198 w 239"/>
                <a:gd name="T15" fmla="*/ 193 h 400"/>
                <a:gd name="T16" fmla="*/ 239 w 239"/>
                <a:gd name="T17" fmla="*/ 279 h 400"/>
                <a:gd name="T18" fmla="*/ 205 w 239"/>
                <a:gd name="T19" fmla="*/ 367 h 400"/>
                <a:gd name="T20" fmla="*/ 127 w 239"/>
                <a:gd name="T21" fmla="*/ 400 h 400"/>
                <a:gd name="T22" fmla="*/ 82 w 239"/>
                <a:gd name="T23" fmla="*/ 391 h 400"/>
                <a:gd name="T24" fmla="*/ 52 w 239"/>
                <a:gd name="T25" fmla="*/ 374 h 400"/>
                <a:gd name="T26" fmla="*/ 40 w 239"/>
                <a:gd name="T27" fmla="*/ 370 h 400"/>
                <a:gd name="T28" fmla="*/ 26 w 239"/>
                <a:gd name="T29" fmla="*/ 378 h 400"/>
                <a:gd name="T30" fmla="*/ 18 w 239"/>
                <a:gd name="T31" fmla="*/ 391 h 400"/>
                <a:gd name="T32" fmla="*/ 0 w 239"/>
                <a:gd name="T33" fmla="*/ 391 h 400"/>
                <a:gd name="T34" fmla="*/ 0 w 239"/>
                <a:gd name="T35" fmla="*/ 252 h 400"/>
                <a:gd name="T36" fmla="*/ 19 w 239"/>
                <a:gd name="T37" fmla="*/ 252 h 400"/>
                <a:gd name="T38" fmla="*/ 46 w 239"/>
                <a:gd name="T39" fmla="*/ 332 h 400"/>
                <a:gd name="T40" fmla="*/ 124 w 239"/>
                <a:gd name="T41" fmla="*/ 379 h 400"/>
                <a:gd name="T42" fmla="*/ 171 w 239"/>
                <a:gd name="T43" fmla="*/ 363 h 400"/>
                <a:gd name="T44" fmla="*/ 195 w 239"/>
                <a:gd name="T45" fmla="*/ 304 h 400"/>
                <a:gd name="T46" fmla="*/ 158 w 239"/>
                <a:gd name="T47" fmla="*/ 239 h 400"/>
                <a:gd name="T48" fmla="*/ 94 w 239"/>
                <a:gd name="T49" fmla="*/ 214 h 400"/>
                <a:gd name="T50" fmla="*/ 35 w 239"/>
                <a:gd name="T51" fmla="*/ 183 h 400"/>
                <a:gd name="T52" fmla="*/ 3 w 239"/>
                <a:gd name="T53" fmla="*/ 107 h 400"/>
                <a:gd name="T54" fmla="*/ 38 w 239"/>
                <a:gd name="T55" fmla="*/ 25 h 400"/>
                <a:gd name="T56" fmla="*/ 105 w 239"/>
                <a:gd name="T57" fmla="*/ 0 h 400"/>
                <a:gd name="T58" fmla="*/ 148 w 239"/>
                <a:gd name="T59" fmla="*/ 8 h 400"/>
                <a:gd name="T60" fmla="*/ 175 w 239"/>
                <a:gd name="T61" fmla="*/ 23 h 400"/>
                <a:gd name="T62" fmla="*/ 185 w 239"/>
                <a:gd name="T63" fmla="*/ 26 h 400"/>
                <a:gd name="T64" fmla="*/ 203 w 239"/>
                <a:gd name="T65" fmla="*/ 8 h 400"/>
                <a:gd name="T66" fmla="*/ 219 w 239"/>
                <a:gd name="T67" fmla="*/ 8 h 400"/>
                <a:gd name="T68" fmla="*/ 219 w 239"/>
                <a:gd name="T69" fmla="*/ 134 h 400"/>
                <a:gd name="T70" fmla="*/ 202 w 239"/>
                <a:gd name="T71" fmla="*/ 13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400">
                  <a:moveTo>
                    <a:pt x="202" y="134"/>
                  </a:moveTo>
                  <a:cubicBezTo>
                    <a:pt x="195" y="100"/>
                    <a:pt x="186" y="75"/>
                    <a:pt x="175" y="59"/>
                  </a:cubicBezTo>
                  <a:cubicBezTo>
                    <a:pt x="158" y="33"/>
                    <a:pt x="135" y="20"/>
                    <a:pt x="108" y="20"/>
                  </a:cubicBezTo>
                  <a:cubicBezTo>
                    <a:pt x="91" y="20"/>
                    <a:pt x="77" y="25"/>
                    <a:pt x="66" y="35"/>
                  </a:cubicBezTo>
                  <a:cubicBezTo>
                    <a:pt x="52" y="47"/>
                    <a:pt x="45" y="63"/>
                    <a:pt x="45" y="84"/>
                  </a:cubicBezTo>
                  <a:cubicBezTo>
                    <a:pt x="45" y="105"/>
                    <a:pt x="53" y="122"/>
                    <a:pt x="68" y="134"/>
                  </a:cubicBezTo>
                  <a:cubicBezTo>
                    <a:pt x="77" y="142"/>
                    <a:pt x="94" y="150"/>
                    <a:pt x="120" y="159"/>
                  </a:cubicBezTo>
                  <a:cubicBezTo>
                    <a:pt x="159" y="172"/>
                    <a:pt x="184" y="184"/>
                    <a:pt x="198" y="193"/>
                  </a:cubicBezTo>
                  <a:cubicBezTo>
                    <a:pt x="225" y="214"/>
                    <a:pt x="239" y="243"/>
                    <a:pt x="239" y="279"/>
                  </a:cubicBezTo>
                  <a:cubicBezTo>
                    <a:pt x="239" y="314"/>
                    <a:pt x="228" y="344"/>
                    <a:pt x="205" y="367"/>
                  </a:cubicBezTo>
                  <a:cubicBezTo>
                    <a:pt x="184" y="389"/>
                    <a:pt x="158" y="400"/>
                    <a:pt x="127" y="400"/>
                  </a:cubicBezTo>
                  <a:cubicBezTo>
                    <a:pt x="111" y="400"/>
                    <a:pt x="96" y="397"/>
                    <a:pt x="82" y="391"/>
                  </a:cubicBezTo>
                  <a:cubicBezTo>
                    <a:pt x="76" y="388"/>
                    <a:pt x="66" y="383"/>
                    <a:pt x="52" y="374"/>
                  </a:cubicBezTo>
                  <a:cubicBezTo>
                    <a:pt x="48" y="372"/>
                    <a:pt x="44" y="370"/>
                    <a:pt x="40" y="370"/>
                  </a:cubicBezTo>
                  <a:cubicBezTo>
                    <a:pt x="34" y="370"/>
                    <a:pt x="30" y="373"/>
                    <a:pt x="26" y="378"/>
                  </a:cubicBezTo>
                  <a:cubicBezTo>
                    <a:pt x="24" y="381"/>
                    <a:pt x="21" y="385"/>
                    <a:pt x="18" y="391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5" y="287"/>
                    <a:pt x="35" y="314"/>
                    <a:pt x="46" y="332"/>
                  </a:cubicBezTo>
                  <a:cubicBezTo>
                    <a:pt x="66" y="364"/>
                    <a:pt x="92" y="379"/>
                    <a:pt x="124" y="379"/>
                  </a:cubicBezTo>
                  <a:cubicBezTo>
                    <a:pt x="143" y="379"/>
                    <a:pt x="159" y="374"/>
                    <a:pt x="171" y="363"/>
                  </a:cubicBezTo>
                  <a:cubicBezTo>
                    <a:pt x="187" y="348"/>
                    <a:pt x="195" y="329"/>
                    <a:pt x="195" y="304"/>
                  </a:cubicBezTo>
                  <a:cubicBezTo>
                    <a:pt x="195" y="275"/>
                    <a:pt x="183" y="253"/>
                    <a:pt x="158" y="239"/>
                  </a:cubicBezTo>
                  <a:cubicBezTo>
                    <a:pt x="150" y="234"/>
                    <a:pt x="129" y="226"/>
                    <a:pt x="94" y="214"/>
                  </a:cubicBezTo>
                  <a:cubicBezTo>
                    <a:pt x="69" y="206"/>
                    <a:pt x="49" y="195"/>
                    <a:pt x="35" y="183"/>
                  </a:cubicBezTo>
                  <a:cubicBezTo>
                    <a:pt x="14" y="164"/>
                    <a:pt x="3" y="139"/>
                    <a:pt x="3" y="107"/>
                  </a:cubicBezTo>
                  <a:cubicBezTo>
                    <a:pt x="3" y="72"/>
                    <a:pt x="15" y="45"/>
                    <a:pt x="38" y="25"/>
                  </a:cubicBezTo>
                  <a:cubicBezTo>
                    <a:pt x="56" y="8"/>
                    <a:pt x="79" y="0"/>
                    <a:pt x="105" y="0"/>
                  </a:cubicBezTo>
                  <a:cubicBezTo>
                    <a:pt x="119" y="0"/>
                    <a:pt x="134" y="2"/>
                    <a:pt x="148" y="8"/>
                  </a:cubicBezTo>
                  <a:cubicBezTo>
                    <a:pt x="153" y="10"/>
                    <a:pt x="162" y="15"/>
                    <a:pt x="175" y="23"/>
                  </a:cubicBezTo>
                  <a:cubicBezTo>
                    <a:pt x="179" y="25"/>
                    <a:pt x="182" y="26"/>
                    <a:pt x="185" y="26"/>
                  </a:cubicBezTo>
                  <a:cubicBezTo>
                    <a:pt x="191" y="26"/>
                    <a:pt x="197" y="20"/>
                    <a:pt x="203" y="8"/>
                  </a:cubicBezTo>
                  <a:cubicBezTo>
                    <a:pt x="219" y="8"/>
                    <a:pt x="219" y="8"/>
                    <a:pt x="219" y="8"/>
                  </a:cubicBezTo>
                  <a:cubicBezTo>
                    <a:pt x="219" y="134"/>
                    <a:pt x="219" y="134"/>
                    <a:pt x="219" y="134"/>
                  </a:cubicBezTo>
                  <a:lnTo>
                    <a:pt x="20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2181225" y="5727700"/>
              <a:ext cx="422275" cy="601663"/>
            </a:xfrm>
            <a:custGeom>
              <a:avLst/>
              <a:gdLst>
                <a:gd name="T0" fmla="*/ 0 w 258"/>
                <a:gd name="T1" fmla="*/ 0 h 367"/>
                <a:gd name="T2" fmla="*/ 119 w 258"/>
                <a:gd name="T3" fmla="*/ 0 h 367"/>
                <a:gd name="T4" fmla="*/ 119 w 258"/>
                <a:gd name="T5" fmla="*/ 18 h 367"/>
                <a:gd name="T6" fmla="*/ 109 w 258"/>
                <a:gd name="T7" fmla="*/ 18 h 367"/>
                <a:gd name="T8" fmla="*/ 86 w 258"/>
                <a:gd name="T9" fmla="*/ 30 h 367"/>
                <a:gd name="T10" fmla="*/ 90 w 258"/>
                <a:gd name="T11" fmla="*/ 46 h 367"/>
                <a:gd name="T12" fmla="*/ 147 w 258"/>
                <a:gd name="T13" fmla="*/ 196 h 367"/>
                <a:gd name="T14" fmla="*/ 197 w 258"/>
                <a:gd name="T15" fmla="*/ 57 h 367"/>
                <a:gd name="T16" fmla="*/ 202 w 258"/>
                <a:gd name="T17" fmla="*/ 34 h 367"/>
                <a:gd name="T18" fmla="*/ 177 w 258"/>
                <a:gd name="T19" fmla="*/ 18 h 367"/>
                <a:gd name="T20" fmla="*/ 164 w 258"/>
                <a:gd name="T21" fmla="*/ 18 h 367"/>
                <a:gd name="T22" fmla="*/ 164 w 258"/>
                <a:gd name="T23" fmla="*/ 0 h 367"/>
                <a:gd name="T24" fmla="*/ 258 w 258"/>
                <a:gd name="T25" fmla="*/ 0 h 367"/>
                <a:gd name="T26" fmla="*/ 258 w 258"/>
                <a:gd name="T27" fmla="*/ 18 h 367"/>
                <a:gd name="T28" fmla="*/ 252 w 258"/>
                <a:gd name="T29" fmla="*/ 18 h 367"/>
                <a:gd name="T30" fmla="*/ 235 w 258"/>
                <a:gd name="T31" fmla="*/ 26 h 367"/>
                <a:gd name="T32" fmla="*/ 226 w 258"/>
                <a:gd name="T33" fmla="*/ 44 h 367"/>
                <a:gd name="T34" fmla="*/ 131 w 258"/>
                <a:gd name="T35" fmla="*/ 299 h 367"/>
                <a:gd name="T36" fmla="*/ 101 w 258"/>
                <a:gd name="T37" fmla="*/ 351 h 367"/>
                <a:gd name="T38" fmla="*/ 60 w 258"/>
                <a:gd name="T39" fmla="*/ 367 h 367"/>
                <a:gd name="T40" fmla="*/ 25 w 258"/>
                <a:gd name="T41" fmla="*/ 355 h 367"/>
                <a:gd name="T42" fmla="*/ 7 w 258"/>
                <a:gd name="T43" fmla="*/ 318 h 367"/>
                <a:gd name="T44" fmla="*/ 15 w 258"/>
                <a:gd name="T45" fmla="*/ 295 h 367"/>
                <a:gd name="T46" fmla="*/ 38 w 258"/>
                <a:gd name="T47" fmla="*/ 285 h 367"/>
                <a:gd name="T48" fmla="*/ 62 w 258"/>
                <a:gd name="T49" fmla="*/ 296 h 367"/>
                <a:gd name="T50" fmla="*/ 67 w 258"/>
                <a:gd name="T51" fmla="*/ 313 h 367"/>
                <a:gd name="T52" fmla="*/ 58 w 258"/>
                <a:gd name="T53" fmla="*/ 334 h 367"/>
                <a:gd name="T54" fmla="*/ 43 w 258"/>
                <a:gd name="T55" fmla="*/ 341 h 367"/>
                <a:gd name="T56" fmla="*/ 61 w 258"/>
                <a:gd name="T57" fmla="*/ 348 h 367"/>
                <a:gd name="T58" fmla="*/ 90 w 258"/>
                <a:gd name="T59" fmla="*/ 335 h 367"/>
                <a:gd name="T60" fmla="*/ 115 w 258"/>
                <a:gd name="T61" fmla="*/ 284 h 367"/>
                <a:gd name="T62" fmla="*/ 121 w 258"/>
                <a:gd name="T63" fmla="*/ 266 h 367"/>
                <a:gd name="T64" fmla="*/ 42 w 258"/>
                <a:gd name="T65" fmla="*/ 55 h 367"/>
                <a:gd name="T66" fmla="*/ 27 w 258"/>
                <a:gd name="T67" fmla="*/ 24 h 367"/>
                <a:gd name="T68" fmla="*/ 4 w 258"/>
                <a:gd name="T69" fmla="*/ 18 h 367"/>
                <a:gd name="T70" fmla="*/ 0 w 258"/>
                <a:gd name="T71" fmla="*/ 18 h 367"/>
                <a:gd name="T72" fmla="*/ 0 w 258"/>
                <a:gd name="T7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" h="367">
                  <a:moveTo>
                    <a:pt x="0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93" y="18"/>
                    <a:pt x="86" y="22"/>
                    <a:pt x="86" y="30"/>
                  </a:cubicBezTo>
                  <a:cubicBezTo>
                    <a:pt x="86" y="34"/>
                    <a:pt x="87" y="39"/>
                    <a:pt x="90" y="46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200" y="47"/>
                    <a:pt x="202" y="39"/>
                    <a:pt x="202" y="34"/>
                  </a:cubicBezTo>
                  <a:cubicBezTo>
                    <a:pt x="202" y="23"/>
                    <a:pt x="194" y="18"/>
                    <a:pt x="177" y="18"/>
                  </a:cubicBezTo>
                  <a:cubicBezTo>
                    <a:pt x="164" y="18"/>
                    <a:pt x="164" y="18"/>
                    <a:pt x="164" y="18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52" y="18"/>
                    <a:pt x="252" y="18"/>
                    <a:pt x="252" y="18"/>
                  </a:cubicBezTo>
                  <a:cubicBezTo>
                    <a:pt x="245" y="18"/>
                    <a:pt x="240" y="20"/>
                    <a:pt x="235" y="26"/>
                  </a:cubicBezTo>
                  <a:cubicBezTo>
                    <a:pt x="232" y="29"/>
                    <a:pt x="229" y="36"/>
                    <a:pt x="226" y="44"/>
                  </a:cubicBezTo>
                  <a:cubicBezTo>
                    <a:pt x="131" y="299"/>
                    <a:pt x="131" y="299"/>
                    <a:pt x="131" y="299"/>
                  </a:cubicBezTo>
                  <a:cubicBezTo>
                    <a:pt x="122" y="323"/>
                    <a:pt x="112" y="340"/>
                    <a:pt x="101" y="351"/>
                  </a:cubicBezTo>
                  <a:cubicBezTo>
                    <a:pt x="90" y="362"/>
                    <a:pt x="76" y="367"/>
                    <a:pt x="60" y="367"/>
                  </a:cubicBezTo>
                  <a:cubicBezTo>
                    <a:pt x="46" y="367"/>
                    <a:pt x="34" y="363"/>
                    <a:pt x="25" y="355"/>
                  </a:cubicBezTo>
                  <a:cubicBezTo>
                    <a:pt x="13" y="345"/>
                    <a:pt x="7" y="333"/>
                    <a:pt x="7" y="318"/>
                  </a:cubicBezTo>
                  <a:cubicBezTo>
                    <a:pt x="7" y="309"/>
                    <a:pt x="10" y="301"/>
                    <a:pt x="15" y="295"/>
                  </a:cubicBezTo>
                  <a:cubicBezTo>
                    <a:pt x="21" y="288"/>
                    <a:pt x="28" y="285"/>
                    <a:pt x="38" y="285"/>
                  </a:cubicBezTo>
                  <a:cubicBezTo>
                    <a:pt x="49" y="285"/>
                    <a:pt x="57" y="289"/>
                    <a:pt x="62" y="296"/>
                  </a:cubicBezTo>
                  <a:cubicBezTo>
                    <a:pt x="66" y="301"/>
                    <a:pt x="67" y="306"/>
                    <a:pt x="67" y="313"/>
                  </a:cubicBezTo>
                  <a:cubicBezTo>
                    <a:pt x="67" y="321"/>
                    <a:pt x="64" y="328"/>
                    <a:pt x="58" y="334"/>
                  </a:cubicBezTo>
                  <a:cubicBezTo>
                    <a:pt x="54" y="337"/>
                    <a:pt x="49" y="340"/>
                    <a:pt x="43" y="341"/>
                  </a:cubicBezTo>
                  <a:cubicBezTo>
                    <a:pt x="48" y="345"/>
                    <a:pt x="53" y="348"/>
                    <a:pt x="61" y="348"/>
                  </a:cubicBezTo>
                  <a:cubicBezTo>
                    <a:pt x="72" y="348"/>
                    <a:pt x="82" y="343"/>
                    <a:pt x="90" y="335"/>
                  </a:cubicBezTo>
                  <a:cubicBezTo>
                    <a:pt x="97" y="327"/>
                    <a:pt x="106" y="310"/>
                    <a:pt x="115" y="284"/>
                  </a:cubicBezTo>
                  <a:cubicBezTo>
                    <a:pt x="121" y="266"/>
                    <a:pt x="121" y="266"/>
                    <a:pt x="121" y="266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36" y="38"/>
                    <a:pt x="31" y="28"/>
                    <a:pt x="27" y="24"/>
                  </a:cubicBezTo>
                  <a:cubicBezTo>
                    <a:pt x="21" y="20"/>
                    <a:pt x="14" y="18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2609850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9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7 w 184"/>
                <a:gd name="T21" fmla="*/ 255 h 275"/>
                <a:gd name="T22" fmla="*/ 98 w 184"/>
                <a:gd name="T23" fmla="*/ 275 h 275"/>
                <a:gd name="T24" fmla="*/ 60 w 184"/>
                <a:gd name="T25" fmla="*/ 268 h 275"/>
                <a:gd name="T26" fmla="*/ 34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2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70 w 184"/>
                <a:gd name="T51" fmla="*/ 149 h 275"/>
                <a:gd name="T52" fmla="*/ 28 w 184"/>
                <a:gd name="T53" fmla="*/ 128 h 275"/>
                <a:gd name="T54" fmla="*/ 3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3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2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7" y="80"/>
                    <a:pt x="58" y="88"/>
                  </a:cubicBezTo>
                  <a:cubicBezTo>
                    <a:pt x="64" y="92"/>
                    <a:pt x="74" y="96"/>
                    <a:pt x="89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7" y="255"/>
                  </a:cubicBezTo>
                  <a:cubicBezTo>
                    <a:pt x="141" y="269"/>
                    <a:pt x="122" y="275"/>
                    <a:pt x="98" y="275"/>
                  </a:cubicBezTo>
                  <a:cubicBezTo>
                    <a:pt x="84" y="275"/>
                    <a:pt x="71" y="273"/>
                    <a:pt x="60" y="268"/>
                  </a:cubicBezTo>
                  <a:cubicBezTo>
                    <a:pt x="55" y="266"/>
                    <a:pt x="46" y="262"/>
                    <a:pt x="34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3" y="196"/>
                    <a:pt x="30" y="214"/>
                    <a:pt x="37" y="224"/>
                  </a:cubicBezTo>
                  <a:cubicBezTo>
                    <a:pt x="44" y="234"/>
                    <a:pt x="53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2" y="242"/>
                  </a:cubicBezTo>
                  <a:cubicBezTo>
                    <a:pt x="140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70" y="149"/>
                  </a:cubicBezTo>
                  <a:cubicBezTo>
                    <a:pt x="53" y="144"/>
                    <a:pt x="39" y="137"/>
                    <a:pt x="28" y="128"/>
                  </a:cubicBezTo>
                  <a:cubicBezTo>
                    <a:pt x="11" y="115"/>
                    <a:pt x="3" y="97"/>
                    <a:pt x="3" y="72"/>
                  </a:cubicBezTo>
                  <a:cubicBezTo>
                    <a:pt x="3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1" y="19"/>
                    <a:pt x="143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2922588" y="5562600"/>
              <a:ext cx="288925" cy="606425"/>
            </a:xfrm>
            <a:custGeom>
              <a:avLst/>
              <a:gdLst>
                <a:gd name="T0" fmla="*/ 90 w 176"/>
                <a:gd name="T1" fmla="*/ 119 h 369"/>
                <a:gd name="T2" fmla="*/ 90 w 176"/>
                <a:gd name="T3" fmla="*/ 278 h 369"/>
                <a:gd name="T4" fmla="*/ 94 w 176"/>
                <a:gd name="T5" fmla="*/ 323 h 369"/>
                <a:gd name="T6" fmla="*/ 122 w 176"/>
                <a:gd name="T7" fmla="*/ 345 h 369"/>
                <a:gd name="T8" fmla="*/ 149 w 176"/>
                <a:gd name="T9" fmla="*/ 326 h 369"/>
                <a:gd name="T10" fmla="*/ 157 w 176"/>
                <a:gd name="T11" fmla="*/ 281 h 369"/>
                <a:gd name="T12" fmla="*/ 157 w 176"/>
                <a:gd name="T13" fmla="*/ 273 h 369"/>
                <a:gd name="T14" fmla="*/ 176 w 176"/>
                <a:gd name="T15" fmla="*/ 273 h 369"/>
                <a:gd name="T16" fmla="*/ 176 w 176"/>
                <a:gd name="T17" fmla="*/ 284 h 369"/>
                <a:gd name="T18" fmla="*/ 159 w 176"/>
                <a:gd name="T19" fmla="*/ 347 h 369"/>
                <a:gd name="T20" fmla="*/ 108 w 176"/>
                <a:gd name="T21" fmla="*/ 369 h 369"/>
                <a:gd name="T22" fmla="*/ 58 w 176"/>
                <a:gd name="T23" fmla="*/ 350 h 369"/>
                <a:gd name="T24" fmla="*/ 43 w 176"/>
                <a:gd name="T25" fmla="*/ 315 h 369"/>
                <a:gd name="T26" fmla="*/ 42 w 176"/>
                <a:gd name="T27" fmla="*/ 278 h 369"/>
                <a:gd name="T28" fmla="*/ 42 w 176"/>
                <a:gd name="T29" fmla="*/ 119 h 369"/>
                <a:gd name="T30" fmla="*/ 0 w 176"/>
                <a:gd name="T31" fmla="*/ 119 h 369"/>
                <a:gd name="T32" fmla="*/ 0 w 176"/>
                <a:gd name="T33" fmla="*/ 103 h 369"/>
                <a:gd name="T34" fmla="*/ 54 w 176"/>
                <a:gd name="T35" fmla="*/ 72 h 369"/>
                <a:gd name="T36" fmla="*/ 74 w 176"/>
                <a:gd name="T37" fmla="*/ 0 h 369"/>
                <a:gd name="T38" fmla="*/ 90 w 176"/>
                <a:gd name="T39" fmla="*/ 0 h 369"/>
                <a:gd name="T40" fmla="*/ 90 w 176"/>
                <a:gd name="T41" fmla="*/ 100 h 369"/>
                <a:gd name="T42" fmla="*/ 167 w 176"/>
                <a:gd name="T43" fmla="*/ 100 h 369"/>
                <a:gd name="T44" fmla="*/ 167 w 176"/>
                <a:gd name="T45" fmla="*/ 119 h 369"/>
                <a:gd name="T46" fmla="*/ 90 w 176"/>
                <a:gd name="T47" fmla="*/ 11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369">
                  <a:moveTo>
                    <a:pt x="90" y="119"/>
                  </a:moveTo>
                  <a:cubicBezTo>
                    <a:pt x="90" y="278"/>
                    <a:pt x="90" y="278"/>
                    <a:pt x="90" y="278"/>
                  </a:cubicBezTo>
                  <a:cubicBezTo>
                    <a:pt x="90" y="299"/>
                    <a:pt x="92" y="314"/>
                    <a:pt x="94" y="323"/>
                  </a:cubicBezTo>
                  <a:cubicBezTo>
                    <a:pt x="99" y="338"/>
                    <a:pt x="108" y="345"/>
                    <a:pt x="122" y="345"/>
                  </a:cubicBezTo>
                  <a:cubicBezTo>
                    <a:pt x="134" y="345"/>
                    <a:pt x="143" y="339"/>
                    <a:pt x="149" y="326"/>
                  </a:cubicBezTo>
                  <a:cubicBezTo>
                    <a:pt x="154" y="314"/>
                    <a:pt x="157" y="299"/>
                    <a:pt x="157" y="281"/>
                  </a:cubicBezTo>
                  <a:cubicBezTo>
                    <a:pt x="157" y="273"/>
                    <a:pt x="157" y="273"/>
                    <a:pt x="157" y="273"/>
                  </a:cubicBezTo>
                  <a:cubicBezTo>
                    <a:pt x="176" y="273"/>
                    <a:pt x="176" y="273"/>
                    <a:pt x="176" y="273"/>
                  </a:cubicBezTo>
                  <a:cubicBezTo>
                    <a:pt x="176" y="284"/>
                    <a:pt x="176" y="284"/>
                    <a:pt x="176" y="284"/>
                  </a:cubicBezTo>
                  <a:cubicBezTo>
                    <a:pt x="176" y="310"/>
                    <a:pt x="170" y="331"/>
                    <a:pt x="159" y="347"/>
                  </a:cubicBezTo>
                  <a:cubicBezTo>
                    <a:pt x="148" y="362"/>
                    <a:pt x="131" y="369"/>
                    <a:pt x="108" y="369"/>
                  </a:cubicBezTo>
                  <a:cubicBezTo>
                    <a:pt x="85" y="369"/>
                    <a:pt x="69" y="363"/>
                    <a:pt x="58" y="350"/>
                  </a:cubicBezTo>
                  <a:cubicBezTo>
                    <a:pt x="50" y="340"/>
                    <a:pt x="45" y="329"/>
                    <a:pt x="43" y="315"/>
                  </a:cubicBezTo>
                  <a:cubicBezTo>
                    <a:pt x="42" y="305"/>
                    <a:pt x="42" y="293"/>
                    <a:pt x="42" y="278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7" y="97"/>
                    <a:pt x="45" y="86"/>
                    <a:pt x="54" y="72"/>
                  </a:cubicBezTo>
                  <a:cubicBezTo>
                    <a:pt x="64" y="57"/>
                    <a:pt x="71" y="33"/>
                    <a:pt x="7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100"/>
                    <a:pt x="90" y="100"/>
                    <a:pt x="90" y="100"/>
                  </a:cubicBezTo>
                  <a:cubicBezTo>
                    <a:pt x="167" y="100"/>
                    <a:pt x="167" y="100"/>
                    <a:pt x="167" y="100"/>
                  </a:cubicBezTo>
                  <a:cubicBezTo>
                    <a:pt x="167" y="119"/>
                    <a:pt x="167" y="119"/>
                    <a:pt x="167" y="119"/>
                  </a:cubicBezTo>
                  <a:lnTo>
                    <a:pt x="90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3238500" y="5713413"/>
              <a:ext cx="344488" cy="460375"/>
            </a:xfrm>
            <a:custGeom>
              <a:avLst/>
              <a:gdLst>
                <a:gd name="T0" fmla="*/ 210 w 210"/>
                <a:gd name="T1" fmla="*/ 138 h 280"/>
                <a:gd name="T2" fmla="*/ 53 w 210"/>
                <a:gd name="T3" fmla="*/ 138 h 280"/>
                <a:gd name="T4" fmla="*/ 65 w 210"/>
                <a:gd name="T5" fmla="*/ 220 h 280"/>
                <a:gd name="T6" fmla="*/ 119 w 210"/>
                <a:gd name="T7" fmla="*/ 257 h 280"/>
                <a:gd name="T8" fmla="*/ 168 w 210"/>
                <a:gd name="T9" fmla="*/ 234 h 280"/>
                <a:gd name="T10" fmla="*/ 190 w 210"/>
                <a:gd name="T11" fmla="*/ 198 h 280"/>
                <a:gd name="T12" fmla="*/ 207 w 210"/>
                <a:gd name="T13" fmla="*/ 207 h 280"/>
                <a:gd name="T14" fmla="*/ 110 w 210"/>
                <a:gd name="T15" fmla="*/ 280 h 280"/>
                <a:gd name="T16" fmla="*/ 36 w 210"/>
                <a:gd name="T17" fmla="*/ 249 h 280"/>
                <a:gd name="T18" fmla="*/ 0 w 210"/>
                <a:gd name="T19" fmla="*/ 138 h 280"/>
                <a:gd name="T20" fmla="*/ 36 w 210"/>
                <a:gd name="T21" fmla="*/ 31 h 280"/>
                <a:gd name="T22" fmla="*/ 104 w 210"/>
                <a:gd name="T23" fmla="*/ 0 h 280"/>
                <a:gd name="T24" fmla="*/ 193 w 210"/>
                <a:gd name="T25" fmla="*/ 59 h 280"/>
                <a:gd name="T26" fmla="*/ 210 w 210"/>
                <a:gd name="T27" fmla="*/ 138 h 280"/>
                <a:gd name="T28" fmla="*/ 157 w 210"/>
                <a:gd name="T29" fmla="*/ 118 h 280"/>
                <a:gd name="T30" fmla="*/ 150 w 210"/>
                <a:gd name="T31" fmla="*/ 60 h 280"/>
                <a:gd name="T32" fmla="*/ 107 w 210"/>
                <a:gd name="T33" fmla="*/ 20 h 280"/>
                <a:gd name="T34" fmla="*/ 60 w 210"/>
                <a:gd name="T35" fmla="*/ 69 h 280"/>
                <a:gd name="T36" fmla="*/ 54 w 210"/>
                <a:gd name="T37" fmla="*/ 118 h 280"/>
                <a:gd name="T38" fmla="*/ 157 w 210"/>
                <a:gd name="T39" fmla="*/ 11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0" h="280">
                  <a:moveTo>
                    <a:pt x="210" y="138"/>
                  </a:moveTo>
                  <a:cubicBezTo>
                    <a:pt x="53" y="138"/>
                    <a:pt x="53" y="138"/>
                    <a:pt x="53" y="138"/>
                  </a:cubicBezTo>
                  <a:cubicBezTo>
                    <a:pt x="54" y="175"/>
                    <a:pt x="58" y="202"/>
                    <a:pt x="65" y="220"/>
                  </a:cubicBezTo>
                  <a:cubicBezTo>
                    <a:pt x="75" y="245"/>
                    <a:pt x="93" y="257"/>
                    <a:pt x="119" y="257"/>
                  </a:cubicBezTo>
                  <a:cubicBezTo>
                    <a:pt x="139" y="257"/>
                    <a:pt x="155" y="249"/>
                    <a:pt x="168" y="234"/>
                  </a:cubicBezTo>
                  <a:cubicBezTo>
                    <a:pt x="176" y="225"/>
                    <a:pt x="183" y="213"/>
                    <a:pt x="190" y="198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183" y="256"/>
                    <a:pt x="151" y="280"/>
                    <a:pt x="110" y="280"/>
                  </a:cubicBezTo>
                  <a:cubicBezTo>
                    <a:pt x="80" y="280"/>
                    <a:pt x="55" y="269"/>
                    <a:pt x="36" y="249"/>
                  </a:cubicBezTo>
                  <a:cubicBezTo>
                    <a:pt x="12" y="223"/>
                    <a:pt x="0" y="186"/>
                    <a:pt x="0" y="138"/>
                  </a:cubicBezTo>
                  <a:cubicBezTo>
                    <a:pt x="0" y="94"/>
                    <a:pt x="12" y="58"/>
                    <a:pt x="36" y="31"/>
                  </a:cubicBezTo>
                  <a:cubicBezTo>
                    <a:pt x="55" y="10"/>
                    <a:pt x="77" y="0"/>
                    <a:pt x="104" y="0"/>
                  </a:cubicBezTo>
                  <a:cubicBezTo>
                    <a:pt x="143" y="0"/>
                    <a:pt x="173" y="19"/>
                    <a:pt x="193" y="59"/>
                  </a:cubicBezTo>
                  <a:cubicBezTo>
                    <a:pt x="203" y="80"/>
                    <a:pt x="209" y="106"/>
                    <a:pt x="210" y="138"/>
                  </a:cubicBezTo>
                  <a:close/>
                  <a:moveTo>
                    <a:pt x="157" y="118"/>
                  </a:moveTo>
                  <a:cubicBezTo>
                    <a:pt x="157" y="94"/>
                    <a:pt x="155" y="75"/>
                    <a:pt x="150" y="60"/>
                  </a:cubicBezTo>
                  <a:cubicBezTo>
                    <a:pt x="141" y="33"/>
                    <a:pt x="126" y="20"/>
                    <a:pt x="107" y="20"/>
                  </a:cubicBezTo>
                  <a:cubicBezTo>
                    <a:pt x="85" y="20"/>
                    <a:pt x="69" y="36"/>
                    <a:pt x="60" y="69"/>
                  </a:cubicBezTo>
                  <a:cubicBezTo>
                    <a:pt x="56" y="82"/>
                    <a:pt x="54" y="99"/>
                    <a:pt x="54" y="118"/>
                  </a:cubicBezTo>
                  <a:lnTo>
                    <a:pt x="157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3616325" y="5716588"/>
              <a:ext cx="649288" cy="442913"/>
            </a:xfrm>
            <a:custGeom>
              <a:avLst/>
              <a:gdLst>
                <a:gd name="T0" fmla="*/ 312 w 396"/>
                <a:gd name="T1" fmla="*/ 270 h 270"/>
                <a:gd name="T2" fmla="*/ 312 w 396"/>
                <a:gd name="T3" fmla="*/ 108 h 270"/>
                <a:gd name="T4" fmla="*/ 305 w 396"/>
                <a:gd name="T5" fmla="*/ 44 h 270"/>
                <a:gd name="T6" fmla="*/ 275 w 396"/>
                <a:gd name="T7" fmla="*/ 25 h 270"/>
                <a:gd name="T8" fmla="*/ 236 w 396"/>
                <a:gd name="T9" fmla="*/ 52 h 270"/>
                <a:gd name="T10" fmla="*/ 225 w 396"/>
                <a:gd name="T11" fmla="*/ 84 h 270"/>
                <a:gd name="T12" fmla="*/ 223 w 396"/>
                <a:gd name="T13" fmla="*/ 134 h 270"/>
                <a:gd name="T14" fmla="*/ 223 w 396"/>
                <a:gd name="T15" fmla="*/ 205 h 270"/>
                <a:gd name="T16" fmla="*/ 230 w 396"/>
                <a:gd name="T17" fmla="*/ 245 h 270"/>
                <a:gd name="T18" fmla="*/ 252 w 396"/>
                <a:gd name="T19" fmla="*/ 252 h 270"/>
                <a:gd name="T20" fmla="*/ 261 w 396"/>
                <a:gd name="T21" fmla="*/ 252 h 270"/>
                <a:gd name="T22" fmla="*/ 261 w 396"/>
                <a:gd name="T23" fmla="*/ 270 h 270"/>
                <a:gd name="T24" fmla="*/ 175 w 396"/>
                <a:gd name="T25" fmla="*/ 270 h 270"/>
                <a:gd name="T26" fmla="*/ 175 w 396"/>
                <a:gd name="T27" fmla="*/ 117 h 270"/>
                <a:gd name="T28" fmla="*/ 173 w 396"/>
                <a:gd name="T29" fmla="*/ 66 h 270"/>
                <a:gd name="T30" fmla="*/ 137 w 396"/>
                <a:gd name="T31" fmla="*/ 25 h 270"/>
                <a:gd name="T32" fmla="*/ 99 w 396"/>
                <a:gd name="T33" fmla="*/ 53 h 270"/>
                <a:gd name="T34" fmla="*/ 89 w 396"/>
                <a:gd name="T35" fmla="*/ 81 h 270"/>
                <a:gd name="T36" fmla="*/ 86 w 396"/>
                <a:gd name="T37" fmla="*/ 134 h 270"/>
                <a:gd name="T38" fmla="*/ 86 w 396"/>
                <a:gd name="T39" fmla="*/ 205 h 270"/>
                <a:gd name="T40" fmla="*/ 93 w 396"/>
                <a:gd name="T41" fmla="*/ 245 h 270"/>
                <a:gd name="T42" fmla="*/ 116 w 396"/>
                <a:gd name="T43" fmla="*/ 252 h 270"/>
                <a:gd name="T44" fmla="*/ 124 w 396"/>
                <a:gd name="T45" fmla="*/ 252 h 270"/>
                <a:gd name="T46" fmla="*/ 124 w 396"/>
                <a:gd name="T47" fmla="*/ 270 h 270"/>
                <a:gd name="T48" fmla="*/ 0 w 396"/>
                <a:gd name="T49" fmla="*/ 270 h 270"/>
                <a:gd name="T50" fmla="*/ 0 w 396"/>
                <a:gd name="T51" fmla="*/ 252 h 270"/>
                <a:gd name="T52" fmla="*/ 9 w 396"/>
                <a:gd name="T53" fmla="*/ 252 h 270"/>
                <a:gd name="T54" fmla="*/ 31 w 396"/>
                <a:gd name="T55" fmla="*/ 245 h 270"/>
                <a:gd name="T56" fmla="*/ 38 w 396"/>
                <a:gd name="T57" fmla="*/ 205 h 270"/>
                <a:gd name="T58" fmla="*/ 38 w 396"/>
                <a:gd name="T59" fmla="*/ 69 h 270"/>
                <a:gd name="T60" fmla="*/ 31 w 396"/>
                <a:gd name="T61" fmla="*/ 30 h 270"/>
                <a:gd name="T62" fmla="*/ 9 w 396"/>
                <a:gd name="T63" fmla="*/ 24 h 270"/>
                <a:gd name="T64" fmla="*/ 2 w 396"/>
                <a:gd name="T65" fmla="*/ 24 h 270"/>
                <a:gd name="T66" fmla="*/ 2 w 396"/>
                <a:gd name="T67" fmla="*/ 6 h 270"/>
                <a:gd name="T68" fmla="*/ 83 w 396"/>
                <a:gd name="T69" fmla="*/ 2 h 270"/>
                <a:gd name="T70" fmla="*/ 83 w 396"/>
                <a:gd name="T71" fmla="*/ 49 h 270"/>
                <a:gd name="T72" fmla="*/ 99 w 396"/>
                <a:gd name="T73" fmla="*/ 23 h 270"/>
                <a:gd name="T74" fmla="*/ 150 w 396"/>
                <a:gd name="T75" fmla="*/ 0 h 270"/>
                <a:gd name="T76" fmla="*/ 217 w 396"/>
                <a:gd name="T77" fmla="*/ 52 h 270"/>
                <a:gd name="T78" fmla="*/ 288 w 396"/>
                <a:gd name="T79" fmla="*/ 0 h 270"/>
                <a:gd name="T80" fmla="*/ 346 w 396"/>
                <a:gd name="T81" fmla="*/ 30 h 270"/>
                <a:gd name="T82" fmla="*/ 358 w 396"/>
                <a:gd name="T83" fmla="*/ 66 h 270"/>
                <a:gd name="T84" fmla="*/ 360 w 396"/>
                <a:gd name="T85" fmla="*/ 102 h 270"/>
                <a:gd name="T86" fmla="*/ 360 w 396"/>
                <a:gd name="T87" fmla="*/ 205 h 270"/>
                <a:gd name="T88" fmla="*/ 367 w 396"/>
                <a:gd name="T89" fmla="*/ 245 h 270"/>
                <a:gd name="T90" fmla="*/ 389 w 396"/>
                <a:gd name="T91" fmla="*/ 252 h 270"/>
                <a:gd name="T92" fmla="*/ 396 w 396"/>
                <a:gd name="T93" fmla="*/ 252 h 270"/>
                <a:gd name="T94" fmla="*/ 396 w 396"/>
                <a:gd name="T95" fmla="*/ 270 h 270"/>
                <a:gd name="T96" fmla="*/ 312 w 396"/>
                <a:gd name="T9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6" h="270">
                  <a:moveTo>
                    <a:pt x="312" y="270"/>
                  </a:moveTo>
                  <a:cubicBezTo>
                    <a:pt x="312" y="108"/>
                    <a:pt x="312" y="108"/>
                    <a:pt x="312" y="108"/>
                  </a:cubicBezTo>
                  <a:cubicBezTo>
                    <a:pt x="312" y="75"/>
                    <a:pt x="309" y="54"/>
                    <a:pt x="305" y="44"/>
                  </a:cubicBezTo>
                  <a:cubicBezTo>
                    <a:pt x="298" y="31"/>
                    <a:pt x="288" y="25"/>
                    <a:pt x="275" y="25"/>
                  </a:cubicBezTo>
                  <a:cubicBezTo>
                    <a:pt x="259" y="25"/>
                    <a:pt x="246" y="34"/>
                    <a:pt x="236" y="52"/>
                  </a:cubicBezTo>
                  <a:cubicBezTo>
                    <a:pt x="231" y="62"/>
                    <a:pt x="227" y="73"/>
                    <a:pt x="225" y="84"/>
                  </a:cubicBezTo>
                  <a:cubicBezTo>
                    <a:pt x="224" y="93"/>
                    <a:pt x="223" y="109"/>
                    <a:pt x="223" y="134"/>
                  </a:cubicBezTo>
                  <a:cubicBezTo>
                    <a:pt x="223" y="205"/>
                    <a:pt x="223" y="205"/>
                    <a:pt x="223" y="205"/>
                  </a:cubicBezTo>
                  <a:cubicBezTo>
                    <a:pt x="223" y="226"/>
                    <a:pt x="226" y="240"/>
                    <a:pt x="230" y="245"/>
                  </a:cubicBezTo>
                  <a:cubicBezTo>
                    <a:pt x="234" y="250"/>
                    <a:pt x="242" y="252"/>
                    <a:pt x="252" y="252"/>
                  </a:cubicBezTo>
                  <a:cubicBezTo>
                    <a:pt x="261" y="252"/>
                    <a:pt x="261" y="252"/>
                    <a:pt x="261" y="252"/>
                  </a:cubicBezTo>
                  <a:cubicBezTo>
                    <a:pt x="261" y="270"/>
                    <a:pt x="261" y="270"/>
                    <a:pt x="261" y="270"/>
                  </a:cubicBezTo>
                  <a:cubicBezTo>
                    <a:pt x="175" y="270"/>
                    <a:pt x="175" y="270"/>
                    <a:pt x="175" y="270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91"/>
                    <a:pt x="174" y="74"/>
                    <a:pt x="173" y="66"/>
                  </a:cubicBezTo>
                  <a:cubicBezTo>
                    <a:pt x="169" y="39"/>
                    <a:pt x="157" y="25"/>
                    <a:pt x="137" y="25"/>
                  </a:cubicBezTo>
                  <a:cubicBezTo>
                    <a:pt x="121" y="25"/>
                    <a:pt x="108" y="34"/>
                    <a:pt x="99" y="53"/>
                  </a:cubicBezTo>
                  <a:cubicBezTo>
                    <a:pt x="94" y="62"/>
                    <a:pt x="91" y="71"/>
                    <a:pt x="89" y="81"/>
                  </a:cubicBezTo>
                  <a:cubicBezTo>
                    <a:pt x="87" y="91"/>
                    <a:pt x="86" y="108"/>
                    <a:pt x="86" y="134"/>
                  </a:cubicBezTo>
                  <a:cubicBezTo>
                    <a:pt x="86" y="205"/>
                    <a:pt x="86" y="205"/>
                    <a:pt x="86" y="205"/>
                  </a:cubicBezTo>
                  <a:cubicBezTo>
                    <a:pt x="86" y="227"/>
                    <a:pt x="89" y="240"/>
                    <a:pt x="93" y="245"/>
                  </a:cubicBezTo>
                  <a:cubicBezTo>
                    <a:pt x="97" y="250"/>
                    <a:pt x="105" y="252"/>
                    <a:pt x="116" y="252"/>
                  </a:cubicBezTo>
                  <a:cubicBezTo>
                    <a:pt x="124" y="252"/>
                    <a:pt x="124" y="252"/>
                    <a:pt x="124" y="252"/>
                  </a:cubicBezTo>
                  <a:cubicBezTo>
                    <a:pt x="124" y="270"/>
                    <a:pt x="124" y="270"/>
                    <a:pt x="124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27" y="250"/>
                    <a:pt x="31" y="245"/>
                  </a:cubicBezTo>
                  <a:cubicBezTo>
                    <a:pt x="36" y="240"/>
                    <a:pt x="38" y="226"/>
                    <a:pt x="38" y="205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49"/>
                    <a:pt x="36" y="36"/>
                    <a:pt x="31" y="30"/>
                  </a:cubicBezTo>
                  <a:cubicBezTo>
                    <a:pt x="27" y="26"/>
                    <a:pt x="19" y="24"/>
                    <a:pt x="9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7" y="39"/>
                    <a:pt x="92" y="31"/>
                    <a:pt x="99" y="23"/>
                  </a:cubicBezTo>
                  <a:cubicBezTo>
                    <a:pt x="113" y="8"/>
                    <a:pt x="130" y="0"/>
                    <a:pt x="150" y="0"/>
                  </a:cubicBezTo>
                  <a:cubicBezTo>
                    <a:pt x="181" y="0"/>
                    <a:pt x="203" y="18"/>
                    <a:pt x="217" y="52"/>
                  </a:cubicBezTo>
                  <a:cubicBezTo>
                    <a:pt x="234" y="18"/>
                    <a:pt x="257" y="0"/>
                    <a:pt x="288" y="0"/>
                  </a:cubicBezTo>
                  <a:cubicBezTo>
                    <a:pt x="314" y="0"/>
                    <a:pt x="333" y="10"/>
                    <a:pt x="346" y="30"/>
                  </a:cubicBezTo>
                  <a:cubicBezTo>
                    <a:pt x="353" y="41"/>
                    <a:pt x="357" y="53"/>
                    <a:pt x="358" y="66"/>
                  </a:cubicBezTo>
                  <a:cubicBezTo>
                    <a:pt x="359" y="77"/>
                    <a:pt x="360" y="89"/>
                    <a:pt x="360" y="102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0" y="226"/>
                    <a:pt x="362" y="240"/>
                    <a:pt x="367" y="245"/>
                  </a:cubicBezTo>
                  <a:cubicBezTo>
                    <a:pt x="371" y="250"/>
                    <a:pt x="378" y="252"/>
                    <a:pt x="389" y="252"/>
                  </a:cubicBezTo>
                  <a:cubicBezTo>
                    <a:pt x="396" y="252"/>
                    <a:pt x="396" y="252"/>
                    <a:pt x="396" y="252"/>
                  </a:cubicBezTo>
                  <a:cubicBezTo>
                    <a:pt x="396" y="270"/>
                    <a:pt x="396" y="270"/>
                    <a:pt x="396" y="270"/>
                  </a:cubicBezTo>
                  <a:lnTo>
                    <a:pt x="312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4308475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8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6 w 184"/>
                <a:gd name="T21" fmla="*/ 255 h 275"/>
                <a:gd name="T22" fmla="*/ 98 w 184"/>
                <a:gd name="T23" fmla="*/ 275 h 275"/>
                <a:gd name="T24" fmla="*/ 59 w 184"/>
                <a:gd name="T25" fmla="*/ 268 h 275"/>
                <a:gd name="T26" fmla="*/ 33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1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69 w 184"/>
                <a:gd name="T51" fmla="*/ 149 h 275"/>
                <a:gd name="T52" fmla="*/ 28 w 184"/>
                <a:gd name="T53" fmla="*/ 128 h 275"/>
                <a:gd name="T54" fmla="*/ 2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2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1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6" y="80"/>
                    <a:pt x="58" y="88"/>
                  </a:cubicBezTo>
                  <a:cubicBezTo>
                    <a:pt x="63" y="92"/>
                    <a:pt x="74" y="96"/>
                    <a:pt x="88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6" y="255"/>
                  </a:cubicBezTo>
                  <a:cubicBezTo>
                    <a:pt x="141" y="269"/>
                    <a:pt x="121" y="275"/>
                    <a:pt x="98" y="275"/>
                  </a:cubicBezTo>
                  <a:cubicBezTo>
                    <a:pt x="84" y="275"/>
                    <a:pt x="71" y="273"/>
                    <a:pt x="59" y="268"/>
                  </a:cubicBezTo>
                  <a:cubicBezTo>
                    <a:pt x="55" y="266"/>
                    <a:pt x="46" y="262"/>
                    <a:pt x="33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2" y="196"/>
                    <a:pt x="29" y="214"/>
                    <a:pt x="37" y="224"/>
                  </a:cubicBezTo>
                  <a:cubicBezTo>
                    <a:pt x="44" y="234"/>
                    <a:pt x="52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1" y="242"/>
                  </a:cubicBezTo>
                  <a:cubicBezTo>
                    <a:pt x="139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69" y="149"/>
                  </a:cubicBezTo>
                  <a:cubicBezTo>
                    <a:pt x="52" y="144"/>
                    <a:pt x="39" y="137"/>
                    <a:pt x="28" y="128"/>
                  </a:cubicBezTo>
                  <a:cubicBezTo>
                    <a:pt x="11" y="115"/>
                    <a:pt x="2" y="97"/>
                    <a:pt x="2" y="72"/>
                  </a:cubicBezTo>
                  <a:cubicBezTo>
                    <a:pt x="2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0" y="19"/>
                    <a:pt x="142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4710113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6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6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0817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Tischvor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3"/>
          <p:cNvSpPr>
            <a:spLocks/>
          </p:cNvSpPr>
          <p:nvPr userDrawn="1"/>
        </p:nvSpPr>
        <p:spPr bwMode="invGray">
          <a:xfrm>
            <a:off x="324000" y="2948089"/>
            <a:ext cx="10872000" cy="2236686"/>
          </a:xfrm>
          <a:prstGeom prst="rect">
            <a:avLst/>
          </a:prstGeom>
          <a:solidFill>
            <a:srgbClr val="E20074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 lIns="144000" tIns="72000" rIns="144000" bIns="72000"/>
          <a:lstStyle/>
          <a:p>
            <a:pPr defTabSz="576263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</a:pPr>
            <a:endParaRPr lang="de-DE" sz="4000" dirty="0">
              <a:solidFill>
                <a:srgbClr val="E20074"/>
              </a:solidFill>
              <a:latin typeface="TeleGrotesk Headline Ultra" pitchFamily="2" charset="0"/>
              <a:cs typeface="Arial"/>
            </a:endParaRPr>
          </a:p>
        </p:txBody>
      </p:sp>
      <p:sp>
        <p:nvSpPr>
          <p:cNvPr id="13" name="Titel 3"/>
          <p:cNvSpPr>
            <a:spLocks/>
          </p:cNvSpPr>
          <p:nvPr userDrawn="1"/>
        </p:nvSpPr>
        <p:spPr bwMode="invGray">
          <a:xfrm>
            <a:off x="324000" y="1841960"/>
            <a:ext cx="10416151" cy="3342815"/>
          </a:xfrm>
          <a:prstGeom prst="rect">
            <a:avLst/>
          </a:prstGeom>
          <a:solidFill>
            <a:srgbClr val="E20074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 lIns="144000" tIns="72000" rIns="144000" bIns="72000"/>
          <a:lstStyle/>
          <a:p>
            <a:pPr defTabSz="576263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</a:pPr>
            <a:endParaRPr lang="de-DE" sz="4000" noProof="0" dirty="0">
              <a:solidFill>
                <a:srgbClr val="E20074"/>
              </a:solidFill>
              <a:latin typeface="TeleGrotesk Headline Ultra" pitchFamily="2" charset="0"/>
              <a:cs typeface="Arial"/>
            </a:endParaRPr>
          </a:p>
        </p:txBody>
      </p:sp>
      <p:sp>
        <p:nvSpPr>
          <p:cNvPr id="45058" name="Titelplatzhalter 1"/>
          <p:cNvSpPr>
            <a:spLocks noGrp="1"/>
          </p:cNvSpPr>
          <p:nvPr>
            <p:ph type="ctrTitle" hasCustomPrompt="1"/>
          </p:nvPr>
        </p:nvSpPr>
        <p:spPr bwMode="gray">
          <a:xfrm>
            <a:off x="324000" y="2153265"/>
            <a:ext cx="9719802" cy="3031510"/>
          </a:xfrm>
          <a:solidFill>
            <a:schemeClr val="tx2"/>
          </a:solidFill>
        </p:spPr>
        <p:txBody>
          <a:bodyPr lIns="144000">
            <a:noAutofit/>
          </a:bodyPr>
          <a:lstStyle>
            <a:lvl1pPr>
              <a:defRPr sz="4800" smtClean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sz="4800" dirty="0" smtClean="0"/>
              <a:t>TELEGROTESK Headline ULTRA</a:t>
            </a:r>
            <a:br>
              <a:rPr lang="de-DE" sz="4800" dirty="0" smtClean="0"/>
            </a:br>
            <a:r>
              <a:rPr lang="de-DE" sz="4800" dirty="0" smtClean="0">
                <a:latin typeface="TeleGrotesk Headline" pitchFamily="2" charset="0"/>
              </a:rPr>
              <a:t>Maximal 3-zeilig</a:t>
            </a:r>
            <a:br>
              <a:rPr lang="de-DE" sz="4800" dirty="0" smtClean="0">
                <a:latin typeface="TeleGrotesk Headline" pitchFamily="2" charset="0"/>
              </a:rPr>
            </a:br>
            <a:r>
              <a:rPr lang="de-DE" sz="4800" dirty="0" smtClean="0">
                <a:latin typeface="TeleGrotesk Headline" pitchFamily="2" charset="0"/>
              </a:rPr>
              <a:t>IN 40 (48) 60 PT</a:t>
            </a:r>
            <a:endParaRPr lang="de-DE" dirty="0" smtClean="0"/>
          </a:p>
        </p:txBody>
      </p:sp>
      <p:sp>
        <p:nvSpPr>
          <p:cNvPr id="45059" name="Textplatzhalter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23850" y="4536000"/>
            <a:ext cx="9719951" cy="384080"/>
          </a:xfrm>
        </p:spPr>
        <p:txBody>
          <a:bodyPr wrap="square" lIns="144000">
            <a:spAutoFit/>
          </a:bodyPr>
          <a:lstStyle>
            <a:lvl1pPr>
              <a:spcBef>
                <a:spcPts val="0"/>
              </a:spcBef>
              <a:defRPr sz="2400" smtClean="0">
                <a:solidFill>
                  <a:schemeClr val="bg1"/>
                </a:solidFill>
                <a:latin typeface="Tele-GroteskNor" pitchFamily="2" charset="0"/>
              </a:defRPr>
            </a:lvl1pPr>
          </a:lstStyle>
          <a:p>
            <a:r>
              <a:rPr lang="de-DE" dirty="0" smtClean="0"/>
              <a:t>Subheadline in Tele-Grotesk Normal in 24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pic>
        <p:nvPicPr>
          <p:cNvPr id="35" name="Grafik 34" descr="TSY_Logo_3c_p.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848" y="5671799"/>
            <a:ext cx="3388872" cy="6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8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Tischvorlag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TKOM_39L_Grillen_7475.jpg"/>
          <p:cNvPicPr>
            <a:picLocks noChangeAspect="1"/>
          </p:cNvPicPr>
          <p:nvPr userDrawn="1"/>
        </p:nvPicPr>
        <p:blipFill>
          <a:blip r:embed="rId2"/>
          <a:srcRect b="-51"/>
          <a:stretch>
            <a:fillRect/>
          </a:stretch>
        </p:blipFill>
        <p:spPr bwMode="hidden">
          <a:xfrm>
            <a:off x="323849" y="324000"/>
            <a:ext cx="10872000" cy="3032196"/>
          </a:xfrm>
          <a:prstGeom prst="rect">
            <a:avLst/>
          </a:prstGeom>
        </p:spPr>
      </p:pic>
      <p:pic>
        <p:nvPicPr>
          <p:cNvPr id="10" name="Picture 27" descr="magenta_flaeche_70"/>
          <p:cNvPicPr>
            <a:picLocks noChangeArrowheads="1"/>
          </p:cNvPicPr>
          <p:nvPr userDrawn="1"/>
        </p:nvPicPr>
        <p:blipFill>
          <a:blip r:embed="rId3" cstate="print"/>
          <a:srcRect r="11" b="-468"/>
          <a:stretch>
            <a:fillRect/>
          </a:stretch>
        </p:blipFill>
        <p:spPr bwMode="ltGray">
          <a:xfrm>
            <a:off x="323850" y="2897408"/>
            <a:ext cx="10872000" cy="458788"/>
          </a:xfrm>
          <a:prstGeom prst="rect">
            <a:avLst/>
          </a:prstGeom>
          <a:noFill/>
        </p:spPr>
      </p:pic>
      <p:sp>
        <p:nvSpPr>
          <p:cNvPr id="45058" name="Titelplatzhalter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323850" y="3203795"/>
            <a:ext cx="10872000" cy="1980980"/>
          </a:xfrm>
          <a:solidFill>
            <a:schemeClr val="tx2"/>
          </a:solidFill>
        </p:spPr>
        <p:txBody>
          <a:bodyPr lIns="143990">
            <a:noAutofit/>
          </a:bodyPr>
          <a:lstStyle>
            <a:lvl1pPr>
              <a:defRPr sz="4000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de-DE" dirty="0" smtClean="0"/>
              <a:t>TeleGrotesk Headline Ultra</a:t>
            </a:r>
            <a:br>
              <a:rPr lang="de-DE" dirty="0" smtClean="0"/>
            </a:b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eleGrotesk Headline" pitchFamily="2" charset="0"/>
                <a:ea typeface="+mj-ea"/>
                <a:cs typeface="TeleGrotesk Headline Ultra" pitchFamily="2" charset="0"/>
              </a:rPr>
              <a:t>Maximal 2-zeilig in (40) 48 PT</a:t>
            </a:r>
            <a:endParaRPr lang="de-DE" dirty="0" smtClean="0"/>
          </a:p>
        </p:txBody>
      </p:sp>
      <p:sp>
        <p:nvSpPr>
          <p:cNvPr id="45059" name="Textplatzhalter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323850" y="4536000"/>
            <a:ext cx="10869614" cy="384080"/>
          </a:xfrm>
        </p:spPr>
        <p:txBody>
          <a:bodyPr lIns="143990">
            <a:spAutoFit/>
          </a:bodyPr>
          <a:lstStyle>
            <a:lvl1pPr marL="0" marR="0" indent="0" algn="l" defTabSz="576226" rtl="0" eaLnBrk="1" fontAlgn="base" latinLnBrk="0" hangingPunct="1">
              <a:lnSpc>
                <a:spcPct val="10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2400" smtClean="0">
                <a:solidFill>
                  <a:schemeClr val="bg1"/>
                </a:solidFill>
                <a:latin typeface="Tele-GroteskNor" pitchFamily="2" charset="0"/>
              </a:defRPr>
            </a:lvl1pPr>
          </a:lstStyle>
          <a:p>
            <a:r>
              <a:rPr lang="de-DE" dirty="0" smtClean="0"/>
              <a:t>Subheadline in Tele-Grotesk Normal in 24 </a:t>
            </a:r>
            <a:r>
              <a:rPr lang="de-DE" dirty="0" err="1" smtClean="0"/>
              <a:t>pt</a:t>
            </a:r>
            <a:endParaRPr lang="de-DE" dirty="0"/>
          </a:p>
        </p:txBody>
      </p:sp>
      <p:pic>
        <p:nvPicPr>
          <p:cNvPr id="56" name="Grafik 55" descr="TSY_Logo_3c_p.em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3848" y="5671799"/>
            <a:ext cx="3388872" cy="6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3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schvorlage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9" y="252000"/>
            <a:ext cx="10872000" cy="504000"/>
          </a:xfrm>
        </p:spPr>
        <p:txBody>
          <a:bodyPr/>
          <a:lstStyle>
            <a:lvl1pPr marL="0" indent="0">
              <a:defRPr sz="2400"/>
            </a:lvl1pPr>
          </a:lstStyle>
          <a:p>
            <a:r>
              <a:rPr lang="de-DE" dirty="0" smtClean="0"/>
              <a:t>TeleGrotesk Headline Ultra (24) 28 32 </a:t>
            </a:r>
            <a:r>
              <a:rPr lang="de-DE" dirty="0" err="1" smtClean="0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49" y="1476374"/>
            <a:ext cx="5364787" cy="435610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 marL="180975" indent="-180000">
              <a:buClr>
                <a:schemeClr val="tx1"/>
              </a:buClr>
              <a:defRPr sz="1400"/>
            </a:lvl3pPr>
            <a:lvl4pPr marL="360000" indent="-180000">
              <a:buClr>
                <a:schemeClr val="tx1"/>
              </a:buClr>
              <a:defRPr sz="1400"/>
            </a:lvl4pPr>
            <a:lvl5pPr marL="0" indent="0"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None/>
              <a:defRPr sz="1400">
                <a:solidFill>
                  <a:schemeClr val="tx2"/>
                </a:solidFill>
                <a:latin typeface="Tele-GroteskFet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5831850" y="1476374"/>
            <a:ext cx="5364787" cy="43561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400" dirty="0" smtClean="0"/>
            </a:lvl1pPr>
            <a:lvl2pPr>
              <a:defRPr lang="de-DE" sz="1400" dirty="0" smtClean="0"/>
            </a:lvl2pPr>
            <a:lvl3pPr marL="180975" indent="-180000">
              <a:defRPr lang="de-DE" sz="1400" dirty="0" smtClean="0"/>
            </a:lvl3pPr>
            <a:lvl4pPr marL="360000" indent="-180000">
              <a:defRPr lang="de-DE" sz="1400" dirty="0" smtClean="0"/>
            </a:lvl4pPr>
            <a:lvl5pPr>
              <a:defRPr lang="de-DE" sz="1400" dirty="0">
                <a:solidFill>
                  <a:schemeClr val="tx2"/>
                </a:solidFill>
                <a:latin typeface="Tele-GroteskFet" pitchFamily="2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773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schvorlage (3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9" y="252000"/>
            <a:ext cx="10872000" cy="504000"/>
          </a:xfrm>
        </p:spPr>
        <p:txBody>
          <a:bodyPr/>
          <a:lstStyle>
            <a:lvl1pPr marL="0" indent="0">
              <a:defRPr sz="2400"/>
            </a:lvl1pPr>
          </a:lstStyle>
          <a:p>
            <a:r>
              <a:rPr lang="de-DE" dirty="0" smtClean="0"/>
              <a:t>TeleGrotesk Headline Ultra (24) 28 32 </a:t>
            </a:r>
            <a:r>
              <a:rPr lang="de-DE" dirty="0" err="1" smtClean="0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1476374"/>
            <a:ext cx="3528000" cy="435610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 marL="180975" indent="-180000">
              <a:buClr>
                <a:schemeClr val="tx1"/>
              </a:buClr>
              <a:defRPr sz="1400"/>
            </a:lvl3pPr>
            <a:lvl4pPr marL="360000" indent="-180000">
              <a:buClr>
                <a:schemeClr val="tx1"/>
              </a:buClr>
              <a:defRPr sz="1400"/>
            </a:lvl4pPr>
            <a:lvl5pPr marL="0" indent="0"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None/>
              <a:defRPr sz="1400">
                <a:solidFill>
                  <a:schemeClr val="tx2"/>
                </a:solidFill>
                <a:latin typeface="Tele-GroteskFet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996162" y="1476374"/>
            <a:ext cx="3528000" cy="43561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400" dirty="0" smtClean="0"/>
            </a:lvl1pPr>
            <a:lvl2pPr>
              <a:defRPr lang="de-DE" sz="1400" dirty="0" smtClean="0"/>
            </a:lvl2pPr>
            <a:lvl3pPr marL="180975" indent="-180000">
              <a:defRPr lang="de-DE" sz="1400" dirty="0" smtClean="0"/>
            </a:lvl3pPr>
            <a:lvl4pPr marL="360000" indent="-180000">
              <a:defRPr lang="de-DE" sz="1400" dirty="0" smtClean="0"/>
            </a:lvl4pPr>
            <a:lvl5pPr>
              <a:defRPr lang="de-DE" sz="1400" dirty="0">
                <a:solidFill>
                  <a:schemeClr val="tx2"/>
                </a:solidFill>
                <a:latin typeface="Tele-GroteskFet" pitchFamily="2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7668475" y="1476374"/>
            <a:ext cx="3528000" cy="43561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400" dirty="0" smtClean="0"/>
            </a:lvl1pPr>
            <a:lvl2pPr>
              <a:defRPr lang="de-DE" sz="1400" dirty="0" smtClean="0"/>
            </a:lvl2pPr>
            <a:lvl3pPr marL="180975" indent="-180000">
              <a:defRPr lang="de-DE" sz="1400" dirty="0" smtClean="0"/>
            </a:lvl3pPr>
            <a:lvl4pPr marL="360000" indent="-180000">
              <a:defRPr lang="de-DE" sz="1400" dirty="0" smtClean="0"/>
            </a:lvl4pPr>
            <a:lvl5pPr>
              <a:defRPr lang="de-DE" sz="1400" dirty="0">
                <a:solidFill>
                  <a:schemeClr val="tx2"/>
                </a:solidFill>
                <a:latin typeface="Tele-GroteskFet" pitchFamily="2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962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schvorlage (4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9" y="252000"/>
            <a:ext cx="10872000" cy="504000"/>
          </a:xfrm>
        </p:spPr>
        <p:txBody>
          <a:bodyPr/>
          <a:lstStyle>
            <a:lvl1pPr marL="0" indent="0">
              <a:defRPr sz="2400"/>
            </a:lvl1pPr>
          </a:lstStyle>
          <a:p>
            <a:r>
              <a:rPr lang="de-DE" dirty="0" smtClean="0"/>
              <a:t>TeleGrotesk Headline Ultra (24) 28 32 </a:t>
            </a:r>
            <a:r>
              <a:rPr lang="de-DE" dirty="0" err="1" smtClean="0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1476374"/>
            <a:ext cx="2610000" cy="435610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 marL="180975" indent="-180000">
              <a:buClr>
                <a:schemeClr val="tx1"/>
              </a:buClr>
              <a:defRPr sz="1400"/>
            </a:lvl3pPr>
            <a:lvl4pPr marL="360000" indent="-180000">
              <a:buClr>
                <a:schemeClr val="tx1"/>
              </a:buClr>
              <a:defRPr sz="1400"/>
            </a:lvl4pPr>
            <a:lvl5pPr marL="0" indent="0"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None/>
              <a:defRPr sz="1400">
                <a:solidFill>
                  <a:schemeClr val="tx2"/>
                </a:solidFill>
                <a:latin typeface="Tele-GroteskFet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078014" y="1476374"/>
            <a:ext cx="2610000" cy="43561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400" dirty="0" smtClean="0"/>
            </a:lvl1pPr>
            <a:lvl2pPr>
              <a:defRPr lang="de-DE" sz="1400" dirty="0" smtClean="0"/>
            </a:lvl2pPr>
            <a:lvl3pPr marL="180975" indent="-180000">
              <a:defRPr lang="de-DE" sz="1400" dirty="0" smtClean="0"/>
            </a:lvl3pPr>
            <a:lvl4pPr marL="360000" indent="-180000">
              <a:defRPr lang="de-DE" sz="1400" dirty="0" smtClean="0"/>
            </a:lvl4pPr>
            <a:lvl5pPr>
              <a:defRPr lang="de-DE" sz="1400" dirty="0">
                <a:solidFill>
                  <a:schemeClr val="tx2"/>
                </a:solidFill>
                <a:latin typeface="Tele-GroteskFet" pitchFamily="2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5831851" y="1476374"/>
            <a:ext cx="2610000" cy="43561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400" dirty="0" smtClean="0"/>
            </a:lvl1pPr>
            <a:lvl2pPr>
              <a:defRPr lang="de-DE" sz="1400" dirty="0" smtClean="0"/>
            </a:lvl2pPr>
            <a:lvl3pPr marL="180975" indent="-180000">
              <a:defRPr lang="de-DE" sz="1400" dirty="0" smtClean="0"/>
            </a:lvl3pPr>
            <a:lvl4pPr marL="360000" indent="-180000">
              <a:defRPr lang="de-DE" sz="1400" dirty="0" smtClean="0"/>
            </a:lvl4pPr>
            <a:lvl5pPr>
              <a:defRPr lang="de-DE" sz="1400" dirty="0">
                <a:solidFill>
                  <a:schemeClr val="tx2"/>
                </a:solidFill>
                <a:latin typeface="Tele-GroteskFet" pitchFamily="2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4"/>
          </p:nvPr>
        </p:nvSpPr>
        <p:spPr>
          <a:xfrm>
            <a:off x="8586638" y="1476374"/>
            <a:ext cx="2610000" cy="43561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400" dirty="0" smtClean="0"/>
            </a:lvl1pPr>
            <a:lvl2pPr>
              <a:defRPr lang="de-DE" sz="1400" dirty="0" smtClean="0"/>
            </a:lvl2pPr>
            <a:lvl3pPr marL="180975" indent="-180000">
              <a:defRPr lang="de-DE" sz="1400" dirty="0" smtClean="0"/>
            </a:lvl3pPr>
            <a:lvl4pPr marL="360000" indent="-180000">
              <a:defRPr lang="de-DE" sz="1400" dirty="0" smtClean="0"/>
            </a:lvl4pPr>
            <a:lvl5pPr>
              <a:defRPr lang="de-DE" sz="1400" dirty="0">
                <a:solidFill>
                  <a:schemeClr val="tx2"/>
                </a:solidFill>
                <a:latin typeface="Tele-GroteskFet" pitchFamily="2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8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vertikal links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5824242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9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/>
          <p:cNvSpPr/>
          <p:nvPr userDrawn="1"/>
        </p:nvSpPr>
        <p:spPr bwMode="white">
          <a:xfrm>
            <a:off x="0" y="0"/>
            <a:ext cx="5761038" cy="6480175"/>
          </a:xfrm>
          <a:prstGeom prst="rect">
            <a:avLst/>
          </a:prstGeom>
          <a:solidFill>
            <a:schemeClr val="tx2"/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 smtClean="0">
              <a:cs typeface="Arial" charset="0"/>
            </a:endParaRPr>
          </a:p>
        </p:txBody>
      </p:sp>
      <p:sp>
        <p:nvSpPr>
          <p:cNvPr id="6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323851"/>
            <a:ext cx="5113337" cy="2465070"/>
          </a:xfrm>
          <a:noFill/>
        </p:spPr>
        <p:txBody>
          <a:bodyPr wrap="square" lIns="0" tIns="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de-DE" dirty="0" smtClean="0"/>
              <a:t>Headline Ultra</a:t>
            </a:r>
            <a:br>
              <a:rPr lang="de-DE" dirty="0" smtClean="0"/>
            </a:br>
            <a:r>
              <a:rPr lang="de-DE" dirty="0" smtClean="0"/>
              <a:t>(60) 75 90 PT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323850" y="3240088"/>
            <a:ext cx="5113338" cy="10080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de-DE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Subheadline Tele-</a:t>
            </a:r>
            <a:r>
              <a:rPr lang="de-DE" dirty="0" err="1" smtClean="0"/>
              <a:t>GroteskFet</a:t>
            </a:r>
            <a:r>
              <a:rPr lang="de-DE" dirty="0" smtClean="0"/>
              <a:t> 18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323850" y="5508625"/>
            <a:ext cx="4518026" cy="820738"/>
            <a:chOff x="323850" y="5508625"/>
            <a:chExt cx="4518026" cy="820738"/>
          </a:xfrm>
          <a:solidFill>
            <a:schemeClr val="bg1"/>
          </a:solidFill>
        </p:grpSpPr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323850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0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25488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5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5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1120775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2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1514475" y="5807075"/>
              <a:ext cx="133350" cy="133350"/>
            </a:xfrm>
            <a:custGeom>
              <a:avLst/>
              <a:gdLst>
                <a:gd name="T0" fmla="*/ 0 w 84"/>
                <a:gd name="T1" fmla="*/ 84 h 84"/>
                <a:gd name="T2" fmla="*/ 0 w 84"/>
                <a:gd name="T3" fmla="*/ 0 h 84"/>
                <a:gd name="T4" fmla="*/ 39 w 84"/>
                <a:gd name="T5" fmla="*/ 0 h 84"/>
                <a:gd name="T6" fmla="*/ 84 w 84"/>
                <a:gd name="T7" fmla="*/ 0 h 84"/>
                <a:gd name="T8" fmla="*/ 84 w 84"/>
                <a:gd name="T9" fmla="*/ 84 h 84"/>
                <a:gd name="T10" fmla="*/ 0 w 84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0" y="84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4" y="0"/>
                  </a:lnTo>
                  <a:lnTo>
                    <a:pt x="84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323850" y="5508625"/>
              <a:ext cx="533400" cy="650875"/>
            </a:xfrm>
            <a:custGeom>
              <a:avLst/>
              <a:gdLst>
                <a:gd name="T0" fmla="*/ 322 w 325"/>
                <a:gd name="T1" fmla="*/ 0 h 397"/>
                <a:gd name="T2" fmla="*/ 4 w 325"/>
                <a:gd name="T3" fmla="*/ 0 h 397"/>
                <a:gd name="T4" fmla="*/ 0 w 325"/>
                <a:gd name="T5" fmla="*/ 140 h 397"/>
                <a:gd name="T6" fmla="*/ 21 w 325"/>
                <a:gd name="T7" fmla="*/ 143 h 397"/>
                <a:gd name="T8" fmla="*/ 54 w 325"/>
                <a:gd name="T9" fmla="*/ 52 h 397"/>
                <a:gd name="T10" fmla="*/ 131 w 325"/>
                <a:gd name="T11" fmla="*/ 19 h 397"/>
                <a:gd name="T12" fmla="*/ 131 w 325"/>
                <a:gd name="T13" fmla="*/ 312 h 397"/>
                <a:gd name="T14" fmla="*/ 120 w 325"/>
                <a:gd name="T15" fmla="*/ 362 h 397"/>
                <a:gd name="T16" fmla="*/ 88 w 325"/>
                <a:gd name="T17" fmla="*/ 374 h 397"/>
                <a:gd name="T18" fmla="*/ 65 w 325"/>
                <a:gd name="T19" fmla="*/ 374 h 397"/>
                <a:gd name="T20" fmla="*/ 65 w 325"/>
                <a:gd name="T21" fmla="*/ 397 h 397"/>
                <a:gd name="T22" fmla="*/ 261 w 325"/>
                <a:gd name="T23" fmla="*/ 397 h 397"/>
                <a:gd name="T24" fmla="*/ 261 w 325"/>
                <a:gd name="T25" fmla="*/ 374 h 397"/>
                <a:gd name="T26" fmla="*/ 238 w 325"/>
                <a:gd name="T27" fmla="*/ 374 h 397"/>
                <a:gd name="T28" fmla="*/ 206 w 325"/>
                <a:gd name="T29" fmla="*/ 362 h 397"/>
                <a:gd name="T30" fmla="*/ 194 w 325"/>
                <a:gd name="T31" fmla="*/ 312 h 397"/>
                <a:gd name="T32" fmla="*/ 194 w 325"/>
                <a:gd name="T33" fmla="*/ 19 h 397"/>
                <a:gd name="T34" fmla="*/ 272 w 325"/>
                <a:gd name="T35" fmla="*/ 52 h 397"/>
                <a:gd name="T36" fmla="*/ 304 w 325"/>
                <a:gd name="T37" fmla="*/ 143 h 397"/>
                <a:gd name="T38" fmla="*/ 325 w 325"/>
                <a:gd name="T39" fmla="*/ 140 h 397"/>
                <a:gd name="T40" fmla="*/ 322 w 325"/>
                <a:gd name="T4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5" h="397">
                  <a:moveTo>
                    <a:pt x="3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5" y="102"/>
                    <a:pt x="36" y="72"/>
                    <a:pt x="54" y="52"/>
                  </a:cubicBezTo>
                  <a:cubicBezTo>
                    <a:pt x="72" y="31"/>
                    <a:pt x="98" y="20"/>
                    <a:pt x="131" y="19"/>
                  </a:cubicBezTo>
                  <a:cubicBezTo>
                    <a:pt x="131" y="312"/>
                    <a:pt x="131" y="312"/>
                    <a:pt x="131" y="312"/>
                  </a:cubicBezTo>
                  <a:cubicBezTo>
                    <a:pt x="131" y="337"/>
                    <a:pt x="127" y="354"/>
                    <a:pt x="120" y="362"/>
                  </a:cubicBezTo>
                  <a:cubicBezTo>
                    <a:pt x="114" y="368"/>
                    <a:pt x="103" y="372"/>
                    <a:pt x="88" y="374"/>
                  </a:cubicBezTo>
                  <a:cubicBezTo>
                    <a:pt x="83" y="374"/>
                    <a:pt x="76" y="374"/>
                    <a:pt x="65" y="374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261" y="397"/>
                    <a:pt x="261" y="397"/>
                    <a:pt x="261" y="397"/>
                  </a:cubicBezTo>
                  <a:cubicBezTo>
                    <a:pt x="261" y="374"/>
                    <a:pt x="261" y="374"/>
                    <a:pt x="261" y="374"/>
                  </a:cubicBezTo>
                  <a:cubicBezTo>
                    <a:pt x="250" y="374"/>
                    <a:pt x="242" y="374"/>
                    <a:pt x="238" y="374"/>
                  </a:cubicBezTo>
                  <a:cubicBezTo>
                    <a:pt x="223" y="372"/>
                    <a:pt x="212" y="368"/>
                    <a:pt x="206" y="362"/>
                  </a:cubicBezTo>
                  <a:cubicBezTo>
                    <a:pt x="198" y="354"/>
                    <a:pt x="194" y="337"/>
                    <a:pt x="194" y="312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228" y="20"/>
                    <a:pt x="253" y="31"/>
                    <a:pt x="272" y="52"/>
                  </a:cubicBezTo>
                  <a:cubicBezTo>
                    <a:pt x="290" y="72"/>
                    <a:pt x="301" y="102"/>
                    <a:pt x="304" y="143"/>
                  </a:cubicBezTo>
                  <a:cubicBezTo>
                    <a:pt x="325" y="140"/>
                    <a:pt x="325" y="140"/>
                    <a:pt x="325" y="140"/>
                  </a:cubicBezTo>
                  <a:lnTo>
                    <a:pt x="3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1762125" y="5518150"/>
              <a:ext cx="392113" cy="657225"/>
            </a:xfrm>
            <a:custGeom>
              <a:avLst/>
              <a:gdLst>
                <a:gd name="T0" fmla="*/ 202 w 239"/>
                <a:gd name="T1" fmla="*/ 134 h 400"/>
                <a:gd name="T2" fmla="*/ 175 w 239"/>
                <a:gd name="T3" fmla="*/ 59 h 400"/>
                <a:gd name="T4" fmla="*/ 108 w 239"/>
                <a:gd name="T5" fmla="*/ 20 h 400"/>
                <a:gd name="T6" fmla="*/ 66 w 239"/>
                <a:gd name="T7" fmla="*/ 35 h 400"/>
                <a:gd name="T8" fmla="*/ 45 w 239"/>
                <a:gd name="T9" fmla="*/ 84 h 400"/>
                <a:gd name="T10" fmla="*/ 68 w 239"/>
                <a:gd name="T11" fmla="*/ 134 h 400"/>
                <a:gd name="T12" fmla="*/ 120 w 239"/>
                <a:gd name="T13" fmla="*/ 159 h 400"/>
                <a:gd name="T14" fmla="*/ 198 w 239"/>
                <a:gd name="T15" fmla="*/ 193 h 400"/>
                <a:gd name="T16" fmla="*/ 239 w 239"/>
                <a:gd name="T17" fmla="*/ 279 h 400"/>
                <a:gd name="T18" fmla="*/ 205 w 239"/>
                <a:gd name="T19" fmla="*/ 367 h 400"/>
                <a:gd name="T20" fmla="*/ 127 w 239"/>
                <a:gd name="T21" fmla="*/ 400 h 400"/>
                <a:gd name="T22" fmla="*/ 82 w 239"/>
                <a:gd name="T23" fmla="*/ 391 h 400"/>
                <a:gd name="T24" fmla="*/ 52 w 239"/>
                <a:gd name="T25" fmla="*/ 374 h 400"/>
                <a:gd name="T26" fmla="*/ 40 w 239"/>
                <a:gd name="T27" fmla="*/ 370 h 400"/>
                <a:gd name="T28" fmla="*/ 26 w 239"/>
                <a:gd name="T29" fmla="*/ 378 h 400"/>
                <a:gd name="T30" fmla="*/ 18 w 239"/>
                <a:gd name="T31" fmla="*/ 391 h 400"/>
                <a:gd name="T32" fmla="*/ 0 w 239"/>
                <a:gd name="T33" fmla="*/ 391 h 400"/>
                <a:gd name="T34" fmla="*/ 0 w 239"/>
                <a:gd name="T35" fmla="*/ 252 h 400"/>
                <a:gd name="T36" fmla="*/ 19 w 239"/>
                <a:gd name="T37" fmla="*/ 252 h 400"/>
                <a:gd name="T38" fmla="*/ 46 w 239"/>
                <a:gd name="T39" fmla="*/ 332 h 400"/>
                <a:gd name="T40" fmla="*/ 124 w 239"/>
                <a:gd name="T41" fmla="*/ 379 h 400"/>
                <a:gd name="T42" fmla="*/ 171 w 239"/>
                <a:gd name="T43" fmla="*/ 363 h 400"/>
                <a:gd name="T44" fmla="*/ 195 w 239"/>
                <a:gd name="T45" fmla="*/ 304 h 400"/>
                <a:gd name="T46" fmla="*/ 158 w 239"/>
                <a:gd name="T47" fmla="*/ 239 h 400"/>
                <a:gd name="T48" fmla="*/ 94 w 239"/>
                <a:gd name="T49" fmla="*/ 214 h 400"/>
                <a:gd name="T50" fmla="*/ 35 w 239"/>
                <a:gd name="T51" fmla="*/ 183 h 400"/>
                <a:gd name="T52" fmla="*/ 3 w 239"/>
                <a:gd name="T53" fmla="*/ 107 h 400"/>
                <a:gd name="T54" fmla="*/ 38 w 239"/>
                <a:gd name="T55" fmla="*/ 25 h 400"/>
                <a:gd name="T56" fmla="*/ 105 w 239"/>
                <a:gd name="T57" fmla="*/ 0 h 400"/>
                <a:gd name="T58" fmla="*/ 148 w 239"/>
                <a:gd name="T59" fmla="*/ 8 h 400"/>
                <a:gd name="T60" fmla="*/ 175 w 239"/>
                <a:gd name="T61" fmla="*/ 23 h 400"/>
                <a:gd name="T62" fmla="*/ 185 w 239"/>
                <a:gd name="T63" fmla="*/ 26 h 400"/>
                <a:gd name="T64" fmla="*/ 203 w 239"/>
                <a:gd name="T65" fmla="*/ 8 h 400"/>
                <a:gd name="T66" fmla="*/ 219 w 239"/>
                <a:gd name="T67" fmla="*/ 8 h 400"/>
                <a:gd name="T68" fmla="*/ 219 w 239"/>
                <a:gd name="T69" fmla="*/ 134 h 400"/>
                <a:gd name="T70" fmla="*/ 202 w 239"/>
                <a:gd name="T71" fmla="*/ 13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400">
                  <a:moveTo>
                    <a:pt x="202" y="134"/>
                  </a:moveTo>
                  <a:cubicBezTo>
                    <a:pt x="195" y="100"/>
                    <a:pt x="186" y="75"/>
                    <a:pt x="175" y="59"/>
                  </a:cubicBezTo>
                  <a:cubicBezTo>
                    <a:pt x="158" y="33"/>
                    <a:pt x="135" y="20"/>
                    <a:pt x="108" y="20"/>
                  </a:cubicBezTo>
                  <a:cubicBezTo>
                    <a:pt x="91" y="20"/>
                    <a:pt x="77" y="25"/>
                    <a:pt x="66" y="35"/>
                  </a:cubicBezTo>
                  <a:cubicBezTo>
                    <a:pt x="52" y="47"/>
                    <a:pt x="45" y="63"/>
                    <a:pt x="45" y="84"/>
                  </a:cubicBezTo>
                  <a:cubicBezTo>
                    <a:pt x="45" y="105"/>
                    <a:pt x="53" y="122"/>
                    <a:pt x="68" y="134"/>
                  </a:cubicBezTo>
                  <a:cubicBezTo>
                    <a:pt x="77" y="142"/>
                    <a:pt x="94" y="150"/>
                    <a:pt x="120" y="159"/>
                  </a:cubicBezTo>
                  <a:cubicBezTo>
                    <a:pt x="159" y="172"/>
                    <a:pt x="184" y="184"/>
                    <a:pt x="198" y="193"/>
                  </a:cubicBezTo>
                  <a:cubicBezTo>
                    <a:pt x="225" y="214"/>
                    <a:pt x="239" y="243"/>
                    <a:pt x="239" y="279"/>
                  </a:cubicBezTo>
                  <a:cubicBezTo>
                    <a:pt x="239" y="314"/>
                    <a:pt x="228" y="344"/>
                    <a:pt x="205" y="367"/>
                  </a:cubicBezTo>
                  <a:cubicBezTo>
                    <a:pt x="184" y="389"/>
                    <a:pt x="158" y="400"/>
                    <a:pt x="127" y="400"/>
                  </a:cubicBezTo>
                  <a:cubicBezTo>
                    <a:pt x="111" y="400"/>
                    <a:pt x="96" y="397"/>
                    <a:pt x="82" y="391"/>
                  </a:cubicBezTo>
                  <a:cubicBezTo>
                    <a:pt x="76" y="388"/>
                    <a:pt x="66" y="383"/>
                    <a:pt x="52" y="374"/>
                  </a:cubicBezTo>
                  <a:cubicBezTo>
                    <a:pt x="48" y="372"/>
                    <a:pt x="44" y="370"/>
                    <a:pt x="40" y="370"/>
                  </a:cubicBezTo>
                  <a:cubicBezTo>
                    <a:pt x="34" y="370"/>
                    <a:pt x="30" y="373"/>
                    <a:pt x="26" y="378"/>
                  </a:cubicBezTo>
                  <a:cubicBezTo>
                    <a:pt x="24" y="381"/>
                    <a:pt x="21" y="385"/>
                    <a:pt x="18" y="391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5" y="287"/>
                    <a:pt x="35" y="314"/>
                    <a:pt x="46" y="332"/>
                  </a:cubicBezTo>
                  <a:cubicBezTo>
                    <a:pt x="66" y="364"/>
                    <a:pt x="92" y="379"/>
                    <a:pt x="124" y="379"/>
                  </a:cubicBezTo>
                  <a:cubicBezTo>
                    <a:pt x="143" y="379"/>
                    <a:pt x="159" y="374"/>
                    <a:pt x="171" y="363"/>
                  </a:cubicBezTo>
                  <a:cubicBezTo>
                    <a:pt x="187" y="348"/>
                    <a:pt x="195" y="329"/>
                    <a:pt x="195" y="304"/>
                  </a:cubicBezTo>
                  <a:cubicBezTo>
                    <a:pt x="195" y="275"/>
                    <a:pt x="183" y="253"/>
                    <a:pt x="158" y="239"/>
                  </a:cubicBezTo>
                  <a:cubicBezTo>
                    <a:pt x="150" y="234"/>
                    <a:pt x="129" y="226"/>
                    <a:pt x="94" y="214"/>
                  </a:cubicBezTo>
                  <a:cubicBezTo>
                    <a:pt x="69" y="206"/>
                    <a:pt x="49" y="195"/>
                    <a:pt x="35" y="183"/>
                  </a:cubicBezTo>
                  <a:cubicBezTo>
                    <a:pt x="14" y="164"/>
                    <a:pt x="3" y="139"/>
                    <a:pt x="3" y="107"/>
                  </a:cubicBezTo>
                  <a:cubicBezTo>
                    <a:pt x="3" y="72"/>
                    <a:pt x="15" y="45"/>
                    <a:pt x="38" y="25"/>
                  </a:cubicBezTo>
                  <a:cubicBezTo>
                    <a:pt x="56" y="8"/>
                    <a:pt x="79" y="0"/>
                    <a:pt x="105" y="0"/>
                  </a:cubicBezTo>
                  <a:cubicBezTo>
                    <a:pt x="119" y="0"/>
                    <a:pt x="134" y="2"/>
                    <a:pt x="148" y="8"/>
                  </a:cubicBezTo>
                  <a:cubicBezTo>
                    <a:pt x="153" y="10"/>
                    <a:pt x="162" y="15"/>
                    <a:pt x="175" y="23"/>
                  </a:cubicBezTo>
                  <a:cubicBezTo>
                    <a:pt x="179" y="25"/>
                    <a:pt x="182" y="26"/>
                    <a:pt x="185" y="26"/>
                  </a:cubicBezTo>
                  <a:cubicBezTo>
                    <a:pt x="191" y="26"/>
                    <a:pt x="197" y="20"/>
                    <a:pt x="203" y="8"/>
                  </a:cubicBezTo>
                  <a:cubicBezTo>
                    <a:pt x="219" y="8"/>
                    <a:pt x="219" y="8"/>
                    <a:pt x="219" y="8"/>
                  </a:cubicBezTo>
                  <a:cubicBezTo>
                    <a:pt x="219" y="134"/>
                    <a:pt x="219" y="134"/>
                    <a:pt x="219" y="134"/>
                  </a:cubicBezTo>
                  <a:lnTo>
                    <a:pt x="20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2181225" y="5727700"/>
              <a:ext cx="422275" cy="601663"/>
            </a:xfrm>
            <a:custGeom>
              <a:avLst/>
              <a:gdLst>
                <a:gd name="T0" fmla="*/ 0 w 258"/>
                <a:gd name="T1" fmla="*/ 0 h 367"/>
                <a:gd name="T2" fmla="*/ 119 w 258"/>
                <a:gd name="T3" fmla="*/ 0 h 367"/>
                <a:gd name="T4" fmla="*/ 119 w 258"/>
                <a:gd name="T5" fmla="*/ 18 h 367"/>
                <a:gd name="T6" fmla="*/ 109 w 258"/>
                <a:gd name="T7" fmla="*/ 18 h 367"/>
                <a:gd name="T8" fmla="*/ 86 w 258"/>
                <a:gd name="T9" fmla="*/ 30 h 367"/>
                <a:gd name="T10" fmla="*/ 90 w 258"/>
                <a:gd name="T11" fmla="*/ 46 h 367"/>
                <a:gd name="T12" fmla="*/ 147 w 258"/>
                <a:gd name="T13" fmla="*/ 196 h 367"/>
                <a:gd name="T14" fmla="*/ 197 w 258"/>
                <a:gd name="T15" fmla="*/ 57 h 367"/>
                <a:gd name="T16" fmla="*/ 202 w 258"/>
                <a:gd name="T17" fmla="*/ 34 h 367"/>
                <a:gd name="T18" fmla="*/ 177 w 258"/>
                <a:gd name="T19" fmla="*/ 18 h 367"/>
                <a:gd name="T20" fmla="*/ 164 w 258"/>
                <a:gd name="T21" fmla="*/ 18 h 367"/>
                <a:gd name="T22" fmla="*/ 164 w 258"/>
                <a:gd name="T23" fmla="*/ 0 h 367"/>
                <a:gd name="T24" fmla="*/ 258 w 258"/>
                <a:gd name="T25" fmla="*/ 0 h 367"/>
                <a:gd name="T26" fmla="*/ 258 w 258"/>
                <a:gd name="T27" fmla="*/ 18 h 367"/>
                <a:gd name="T28" fmla="*/ 252 w 258"/>
                <a:gd name="T29" fmla="*/ 18 h 367"/>
                <a:gd name="T30" fmla="*/ 235 w 258"/>
                <a:gd name="T31" fmla="*/ 26 h 367"/>
                <a:gd name="T32" fmla="*/ 226 w 258"/>
                <a:gd name="T33" fmla="*/ 44 h 367"/>
                <a:gd name="T34" fmla="*/ 131 w 258"/>
                <a:gd name="T35" fmla="*/ 299 h 367"/>
                <a:gd name="T36" fmla="*/ 101 w 258"/>
                <a:gd name="T37" fmla="*/ 351 h 367"/>
                <a:gd name="T38" fmla="*/ 60 w 258"/>
                <a:gd name="T39" fmla="*/ 367 h 367"/>
                <a:gd name="T40" fmla="*/ 25 w 258"/>
                <a:gd name="T41" fmla="*/ 355 h 367"/>
                <a:gd name="T42" fmla="*/ 7 w 258"/>
                <a:gd name="T43" fmla="*/ 318 h 367"/>
                <a:gd name="T44" fmla="*/ 15 w 258"/>
                <a:gd name="T45" fmla="*/ 295 h 367"/>
                <a:gd name="T46" fmla="*/ 38 w 258"/>
                <a:gd name="T47" fmla="*/ 285 h 367"/>
                <a:gd name="T48" fmla="*/ 62 w 258"/>
                <a:gd name="T49" fmla="*/ 296 h 367"/>
                <a:gd name="T50" fmla="*/ 67 w 258"/>
                <a:gd name="T51" fmla="*/ 313 h 367"/>
                <a:gd name="T52" fmla="*/ 58 w 258"/>
                <a:gd name="T53" fmla="*/ 334 h 367"/>
                <a:gd name="T54" fmla="*/ 43 w 258"/>
                <a:gd name="T55" fmla="*/ 341 h 367"/>
                <a:gd name="T56" fmla="*/ 61 w 258"/>
                <a:gd name="T57" fmla="*/ 348 h 367"/>
                <a:gd name="T58" fmla="*/ 90 w 258"/>
                <a:gd name="T59" fmla="*/ 335 h 367"/>
                <a:gd name="T60" fmla="*/ 115 w 258"/>
                <a:gd name="T61" fmla="*/ 284 h 367"/>
                <a:gd name="T62" fmla="*/ 121 w 258"/>
                <a:gd name="T63" fmla="*/ 266 h 367"/>
                <a:gd name="T64" fmla="*/ 42 w 258"/>
                <a:gd name="T65" fmla="*/ 55 h 367"/>
                <a:gd name="T66" fmla="*/ 27 w 258"/>
                <a:gd name="T67" fmla="*/ 24 h 367"/>
                <a:gd name="T68" fmla="*/ 4 w 258"/>
                <a:gd name="T69" fmla="*/ 18 h 367"/>
                <a:gd name="T70" fmla="*/ 0 w 258"/>
                <a:gd name="T71" fmla="*/ 18 h 367"/>
                <a:gd name="T72" fmla="*/ 0 w 258"/>
                <a:gd name="T7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" h="367">
                  <a:moveTo>
                    <a:pt x="0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93" y="18"/>
                    <a:pt x="86" y="22"/>
                    <a:pt x="86" y="30"/>
                  </a:cubicBezTo>
                  <a:cubicBezTo>
                    <a:pt x="86" y="34"/>
                    <a:pt x="87" y="39"/>
                    <a:pt x="90" y="46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200" y="47"/>
                    <a:pt x="202" y="39"/>
                    <a:pt x="202" y="34"/>
                  </a:cubicBezTo>
                  <a:cubicBezTo>
                    <a:pt x="202" y="23"/>
                    <a:pt x="194" y="18"/>
                    <a:pt x="177" y="18"/>
                  </a:cubicBezTo>
                  <a:cubicBezTo>
                    <a:pt x="164" y="18"/>
                    <a:pt x="164" y="18"/>
                    <a:pt x="164" y="18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52" y="18"/>
                    <a:pt x="252" y="18"/>
                    <a:pt x="252" y="18"/>
                  </a:cubicBezTo>
                  <a:cubicBezTo>
                    <a:pt x="245" y="18"/>
                    <a:pt x="240" y="20"/>
                    <a:pt x="235" y="26"/>
                  </a:cubicBezTo>
                  <a:cubicBezTo>
                    <a:pt x="232" y="29"/>
                    <a:pt x="229" y="36"/>
                    <a:pt x="226" y="44"/>
                  </a:cubicBezTo>
                  <a:cubicBezTo>
                    <a:pt x="131" y="299"/>
                    <a:pt x="131" y="299"/>
                    <a:pt x="131" y="299"/>
                  </a:cubicBezTo>
                  <a:cubicBezTo>
                    <a:pt x="122" y="323"/>
                    <a:pt x="112" y="340"/>
                    <a:pt x="101" y="351"/>
                  </a:cubicBezTo>
                  <a:cubicBezTo>
                    <a:pt x="90" y="362"/>
                    <a:pt x="76" y="367"/>
                    <a:pt x="60" y="367"/>
                  </a:cubicBezTo>
                  <a:cubicBezTo>
                    <a:pt x="46" y="367"/>
                    <a:pt x="34" y="363"/>
                    <a:pt x="25" y="355"/>
                  </a:cubicBezTo>
                  <a:cubicBezTo>
                    <a:pt x="13" y="345"/>
                    <a:pt x="7" y="333"/>
                    <a:pt x="7" y="318"/>
                  </a:cubicBezTo>
                  <a:cubicBezTo>
                    <a:pt x="7" y="309"/>
                    <a:pt x="10" y="301"/>
                    <a:pt x="15" y="295"/>
                  </a:cubicBezTo>
                  <a:cubicBezTo>
                    <a:pt x="21" y="288"/>
                    <a:pt x="28" y="285"/>
                    <a:pt x="38" y="285"/>
                  </a:cubicBezTo>
                  <a:cubicBezTo>
                    <a:pt x="49" y="285"/>
                    <a:pt x="57" y="289"/>
                    <a:pt x="62" y="296"/>
                  </a:cubicBezTo>
                  <a:cubicBezTo>
                    <a:pt x="66" y="301"/>
                    <a:pt x="67" y="306"/>
                    <a:pt x="67" y="313"/>
                  </a:cubicBezTo>
                  <a:cubicBezTo>
                    <a:pt x="67" y="321"/>
                    <a:pt x="64" y="328"/>
                    <a:pt x="58" y="334"/>
                  </a:cubicBezTo>
                  <a:cubicBezTo>
                    <a:pt x="54" y="337"/>
                    <a:pt x="49" y="340"/>
                    <a:pt x="43" y="341"/>
                  </a:cubicBezTo>
                  <a:cubicBezTo>
                    <a:pt x="48" y="345"/>
                    <a:pt x="53" y="348"/>
                    <a:pt x="61" y="348"/>
                  </a:cubicBezTo>
                  <a:cubicBezTo>
                    <a:pt x="72" y="348"/>
                    <a:pt x="82" y="343"/>
                    <a:pt x="90" y="335"/>
                  </a:cubicBezTo>
                  <a:cubicBezTo>
                    <a:pt x="97" y="327"/>
                    <a:pt x="106" y="310"/>
                    <a:pt x="115" y="284"/>
                  </a:cubicBezTo>
                  <a:cubicBezTo>
                    <a:pt x="121" y="266"/>
                    <a:pt x="121" y="266"/>
                    <a:pt x="121" y="266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36" y="38"/>
                    <a:pt x="31" y="28"/>
                    <a:pt x="27" y="24"/>
                  </a:cubicBezTo>
                  <a:cubicBezTo>
                    <a:pt x="21" y="20"/>
                    <a:pt x="14" y="18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2609850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9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7 w 184"/>
                <a:gd name="T21" fmla="*/ 255 h 275"/>
                <a:gd name="T22" fmla="*/ 98 w 184"/>
                <a:gd name="T23" fmla="*/ 275 h 275"/>
                <a:gd name="T24" fmla="*/ 60 w 184"/>
                <a:gd name="T25" fmla="*/ 268 h 275"/>
                <a:gd name="T26" fmla="*/ 34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2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70 w 184"/>
                <a:gd name="T51" fmla="*/ 149 h 275"/>
                <a:gd name="T52" fmla="*/ 28 w 184"/>
                <a:gd name="T53" fmla="*/ 128 h 275"/>
                <a:gd name="T54" fmla="*/ 3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3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2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7" y="80"/>
                    <a:pt x="58" y="88"/>
                  </a:cubicBezTo>
                  <a:cubicBezTo>
                    <a:pt x="64" y="92"/>
                    <a:pt x="74" y="96"/>
                    <a:pt x="89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7" y="255"/>
                  </a:cubicBezTo>
                  <a:cubicBezTo>
                    <a:pt x="141" y="269"/>
                    <a:pt x="122" y="275"/>
                    <a:pt x="98" y="275"/>
                  </a:cubicBezTo>
                  <a:cubicBezTo>
                    <a:pt x="84" y="275"/>
                    <a:pt x="71" y="273"/>
                    <a:pt x="60" y="268"/>
                  </a:cubicBezTo>
                  <a:cubicBezTo>
                    <a:pt x="55" y="266"/>
                    <a:pt x="46" y="262"/>
                    <a:pt x="34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3" y="196"/>
                    <a:pt x="30" y="214"/>
                    <a:pt x="37" y="224"/>
                  </a:cubicBezTo>
                  <a:cubicBezTo>
                    <a:pt x="44" y="234"/>
                    <a:pt x="53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2" y="242"/>
                  </a:cubicBezTo>
                  <a:cubicBezTo>
                    <a:pt x="140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70" y="149"/>
                  </a:cubicBezTo>
                  <a:cubicBezTo>
                    <a:pt x="53" y="144"/>
                    <a:pt x="39" y="137"/>
                    <a:pt x="28" y="128"/>
                  </a:cubicBezTo>
                  <a:cubicBezTo>
                    <a:pt x="11" y="115"/>
                    <a:pt x="3" y="97"/>
                    <a:pt x="3" y="72"/>
                  </a:cubicBezTo>
                  <a:cubicBezTo>
                    <a:pt x="3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1" y="19"/>
                    <a:pt x="143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2922588" y="5562600"/>
              <a:ext cx="288925" cy="606425"/>
            </a:xfrm>
            <a:custGeom>
              <a:avLst/>
              <a:gdLst>
                <a:gd name="T0" fmla="*/ 90 w 176"/>
                <a:gd name="T1" fmla="*/ 119 h 369"/>
                <a:gd name="T2" fmla="*/ 90 w 176"/>
                <a:gd name="T3" fmla="*/ 278 h 369"/>
                <a:gd name="T4" fmla="*/ 94 w 176"/>
                <a:gd name="T5" fmla="*/ 323 h 369"/>
                <a:gd name="T6" fmla="*/ 122 w 176"/>
                <a:gd name="T7" fmla="*/ 345 h 369"/>
                <a:gd name="T8" fmla="*/ 149 w 176"/>
                <a:gd name="T9" fmla="*/ 326 h 369"/>
                <a:gd name="T10" fmla="*/ 157 w 176"/>
                <a:gd name="T11" fmla="*/ 281 h 369"/>
                <a:gd name="T12" fmla="*/ 157 w 176"/>
                <a:gd name="T13" fmla="*/ 273 h 369"/>
                <a:gd name="T14" fmla="*/ 176 w 176"/>
                <a:gd name="T15" fmla="*/ 273 h 369"/>
                <a:gd name="T16" fmla="*/ 176 w 176"/>
                <a:gd name="T17" fmla="*/ 284 h 369"/>
                <a:gd name="T18" fmla="*/ 159 w 176"/>
                <a:gd name="T19" fmla="*/ 347 h 369"/>
                <a:gd name="T20" fmla="*/ 108 w 176"/>
                <a:gd name="T21" fmla="*/ 369 h 369"/>
                <a:gd name="T22" fmla="*/ 58 w 176"/>
                <a:gd name="T23" fmla="*/ 350 h 369"/>
                <a:gd name="T24" fmla="*/ 43 w 176"/>
                <a:gd name="T25" fmla="*/ 315 h 369"/>
                <a:gd name="T26" fmla="*/ 42 w 176"/>
                <a:gd name="T27" fmla="*/ 278 h 369"/>
                <a:gd name="T28" fmla="*/ 42 w 176"/>
                <a:gd name="T29" fmla="*/ 119 h 369"/>
                <a:gd name="T30" fmla="*/ 0 w 176"/>
                <a:gd name="T31" fmla="*/ 119 h 369"/>
                <a:gd name="T32" fmla="*/ 0 w 176"/>
                <a:gd name="T33" fmla="*/ 103 h 369"/>
                <a:gd name="T34" fmla="*/ 54 w 176"/>
                <a:gd name="T35" fmla="*/ 72 h 369"/>
                <a:gd name="T36" fmla="*/ 74 w 176"/>
                <a:gd name="T37" fmla="*/ 0 h 369"/>
                <a:gd name="T38" fmla="*/ 90 w 176"/>
                <a:gd name="T39" fmla="*/ 0 h 369"/>
                <a:gd name="T40" fmla="*/ 90 w 176"/>
                <a:gd name="T41" fmla="*/ 100 h 369"/>
                <a:gd name="T42" fmla="*/ 167 w 176"/>
                <a:gd name="T43" fmla="*/ 100 h 369"/>
                <a:gd name="T44" fmla="*/ 167 w 176"/>
                <a:gd name="T45" fmla="*/ 119 h 369"/>
                <a:gd name="T46" fmla="*/ 90 w 176"/>
                <a:gd name="T47" fmla="*/ 11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369">
                  <a:moveTo>
                    <a:pt x="90" y="119"/>
                  </a:moveTo>
                  <a:cubicBezTo>
                    <a:pt x="90" y="278"/>
                    <a:pt x="90" y="278"/>
                    <a:pt x="90" y="278"/>
                  </a:cubicBezTo>
                  <a:cubicBezTo>
                    <a:pt x="90" y="299"/>
                    <a:pt x="92" y="314"/>
                    <a:pt x="94" y="323"/>
                  </a:cubicBezTo>
                  <a:cubicBezTo>
                    <a:pt x="99" y="338"/>
                    <a:pt x="108" y="345"/>
                    <a:pt x="122" y="345"/>
                  </a:cubicBezTo>
                  <a:cubicBezTo>
                    <a:pt x="134" y="345"/>
                    <a:pt x="143" y="339"/>
                    <a:pt x="149" y="326"/>
                  </a:cubicBezTo>
                  <a:cubicBezTo>
                    <a:pt x="154" y="314"/>
                    <a:pt x="157" y="299"/>
                    <a:pt x="157" y="281"/>
                  </a:cubicBezTo>
                  <a:cubicBezTo>
                    <a:pt x="157" y="273"/>
                    <a:pt x="157" y="273"/>
                    <a:pt x="157" y="273"/>
                  </a:cubicBezTo>
                  <a:cubicBezTo>
                    <a:pt x="176" y="273"/>
                    <a:pt x="176" y="273"/>
                    <a:pt x="176" y="273"/>
                  </a:cubicBezTo>
                  <a:cubicBezTo>
                    <a:pt x="176" y="284"/>
                    <a:pt x="176" y="284"/>
                    <a:pt x="176" y="284"/>
                  </a:cubicBezTo>
                  <a:cubicBezTo>
                    <a:pt x="176" y="310"/>
                    <a:pt x="170" y="331"/>
                    <a:pt x="159" y="347"/>
                  </a:cubicBezTo>
                  <a:cubicBezTo>
                    <a:pt x="148" y="362"/>
                    <a:pt x="131" y="369"/>
                    <a:pt x="108" y="369"/>
                  </a:cubicBezTo>
                  <a:cubicBezTo>
                    <a:pt x="85" y="369"/>
                    <a:pt x="69" y="363"/>
                    <a:pt x="58" y="350"/>
                  </a:cubicBezTo>
                  <a:cubicBezTo>
                    <a:pt x="50" y="340"/>
                    <a:pt x="45" y="329"/>
                    <a:pt x="43" y="315"/>
                  </a:cubicBezTo>
                  <a:cubicBezTo>
                    <a:pt x="42" y="305"/>
                    <a:pt x="42" y="293"/>
                    <a:pt x="42" y="278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7" y="97"/>
                    <a:pt x="45" y="86"/>
                    <a:pt x="54" y="72"/>
                  </a:cubicBezTo>
                  <a:cubicBezTo>
                    <a:pt x="64" y="57"/>
                    <a:pt x="71" y="33"/>
                    <a:pt x="7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100"/>
                    <a:pt x="90" y="100"/>
                    <a:pt x="90" y="100"/>
                  </a:cubicBezTo>
                  <a:cubicBezTo>
                    <a:pt x="167" y="100"/>
                    <a:pt x="167" y="100"/>
                    <a:pt x="167" y="100"/>
                  </a:cubicBezTo>
                  <a:cubicBezTo>
                    <a:pt x="167" y="119"/>
                    <a:pt x="167" y="119"/>
                    <a:pt x="167" y="119"/>
                  </a:cubicBezTo>
                  <a:lnTo>
                    <a:pt x="90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3238500" y="5713413"/>
              <a:ext cx="344488" cy="460375"/>
            </a:xfrm>
            <a:custGeom>
              <a:avLst/>
              <a:gdLst>
                <a:gd name="T0" fmla="*/ 210 w 210"/>
                <a:gd name="T1" fmla="*/ 138 h 280"/>
                <a:gd name="T2" fmla="*/ 53 w 210"/>
                <a:gd name="T3" fmla="*/ 138 h 280"/>
                <a:gd name="T4" fmla="*/ 65 w 210"/>
                <a:gd name="T5" fmla="*/ 220 h 280"/>
                <a:gd name="T6" fmla="*/ 119 w 210"/>
                <a:gd name="T7" fmla="*/ 257 h 280"/>
                <a:gd name="T8" fmla="*/ 168 w 210"/>
                <a:gd name="T9" fmla="*/ 234 h 280"/>
                <a:gd name="T10" fmla="*/ 190 w 210"/>
                <a:gd name="T11" fmla="*/ 198 h 280"/>
                <a:gd name="T12" fmla="*/ 207 w 210"/>
                <a:gd name="T13" fmla="*/ 207 h 280"/>
                <a:gd name="T14" fmla="*/ 110 w 210"/>
                <a:gd name="T15" fmla="*/ 280 h 280"/>
                <a:gd name="T16" fmla="*/ 36 w 210"/>
                <a:gd name="T17" fmla="*/ 249 h 280"/>
                <a:gd name="T18" fmla="*/ 0 w 210"/>
                <a:gd name="T19" fmla="*/ 138 h 280"/>
                <a:gd name="T20" fmla="*/ 36 w 210"/>
                <a:gd name="T21" fmla="*/ 31 h 280"/>
                <a:gd name="T22" fmla="*/ 104 w 210"/>
                <a:gd name="T23" fmla="*/ 0 h 280"/>
                <a:gd name="T24" fmla="*/ 193 w 210"/>
                <a:gd name="T25" fmla="*/ 59 h 280"/>
                <a:gd name="T26" fmla="*/ 210 w 210"/>
                <a:gd name="T27" fmla="*/ 138 h 280"/>
                <a:gd name="T28" fmla="*/ 157 w 210"/>
                <a:gd name="T29" fmla="*/ 118 h 280"/>
                <a:gd name="T30" fmla="*/ 150 w 210"/>
                <a:gd name="T31" fmla="*/ 60 h 280"/>
                <a:gd name="T32" fmla="*/ 107 w 210"/>
                <a:gd name="T33" fmla="*/ 20 h 280"/>
                <a:gd name="T34" fmla="*/ 60 w 210"/>
                <a:gd name="T35" fmla="*/ 69 h 280"/>
                <a:gd name="T36" fmla="*/ 54 w 210"/>
                <a:gd name="T37" fmla="*/ 118 h 280"/>
                <a:gd name="T38" fmla="*/ 157 w 210"/>
                <a:gd name="T39" fmla="*/ 11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0" h="280">
                  <a:moveTo>
                    <a:pt x="210" y="138"/>
                  </a:moveTo>
                  <a:cubicBezTo>
                    <a:pt x="53" y="138"/>
                    <a:pt x="53" y="138"/>
                    <a:pt x="53" y="138"/>
                  </a:cubicBezTo>
                  <a:cubicBezTo>
                    <a:pt x="54" y="175"/>
                    <a:pt x="58" y="202"/>
                    <a:pt x="65" y="220"/>
                  </a:cubicBezTo>
                  <a:cubicBezTo>
                    <a:pt x="75" y="245"/>
                    <a:pt x="93" y="257"/>
                    <a:pt x="119" y="257"/>
                  </a:cubicBezTo>
                  <a:cubicBezTo>
                    <a:pt x="139" y="257"/>
                    <a:pt x="155" y="249"/>
                    <a:pt x="168" y="234"/>
                  </a:cubicBezTo>
                  <a:cubicBezTo>
                    <a:pt x="176" y="225"/>
                    <a:pt x="183" y="213"/>
                    <a:pt x="190" y="198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183" y="256"/>
                    <a:pt x="151" y="280"/>
                    <a:pt x="110" y="280"/>
                  </a:cubicBezTo>
                  <a:cubicBezTo>
                    <a:pt x="80" y="280"/>
                    <a:pt x="55" y="269"/>
                    <a:pt x="36" y="249"/>
                  </a:cubicBezTo>
                  <a:cubicBezTo>
                    <a:pt x="12" y="223"/>
                    <a:pt x="0" y="186"/>
                    <a:pt x="0" y="138"/>
                  </a:cubicBezTo>
                  <a:cubicBezTo>
                    <a:pt x="0" y="94"/>
                    <a:pt x="12" y="58"/>
                    <a:pt x="36" y="31"/>
                  </a:cubicBezTo>
                  <a:cubicBezTo>
                    <a:pt x="55" y="10"/>
                    <a:pt x="77" y="0"/>
                    <a:pt x="104" y="0"/>
                  </a:cubicBezTo>
                  <a:cubicBezTo>
                    <a:pt x="143" y="0"/>
                    <a:pt x="173" y="19"/>
                    <a:pt x="193" y="59"/>
                  </a:cubicBezTo>
                  <a:cubicBezTo>
                    <a:pt x="203" y="80"/>
                    <a:pt x="209" y="106"/>
                    <a:pt x="210" y="138"/>
                  </a:cubicBezTo>
                  <a:close/>
                  <a:moveTo>
                    <a:pt x="157" y="118"/>
                  </a:moveTo>
                  <a:cubicBezTo>
                    <a:pt x="157" y="94"/>
                    <a:pt x="155" y="75"/>
                    <a:pt x="150" y="60"/>
                  </a:cubicBezTo>
                  <a:cubicBezTo>
                    <a:pt x="141" y="33"/>
                    <a:pt x="126" y="20"/>
                    <a:pt x="107" y="20"/>
                  </a:cubicBezTo>
                  <a:cubicBezTo>
                    <a:pt x="85" y="20"/>
                    <a:pt x="69" y="36"/>
                    <a:pt x="60" y="69"/>
                  </a:cubicBezTo>
                  <a:cubicBezTo>
                    <a:pt x="56" y="82"/>
                    <a:pt x="54" y="99"/>
                    <a:pt x="54" y="118"/>
                  </a:cubicBezTo>
                  <a:lnTo>
                    <a:pt x="157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3616325" y="5716588"/>
              <a:ext cx="649288" cy="442913"/>
            </a:xfrm>
            <a:custGeom>
              <a:avLst/>
              <a:gdLst>
                <a:gd name="T0" fmla="*/ 312 w 396"/>
                <a:gd name="T1" fmla="*/ 270 h 270"/>
                <a:gd name="T2" fmla="*/ 312 w 396"/>
                <a:gd name="T3" fmla="*/ 108 h 270"/>
                <a:gd name="T4" fmla="*/ 305 w 396"/>
                <a:gd name="T5" fmla="*/ 44 h 270"/>
                <a:gd name="T6" fmla="*/ 275 w 396"/>
                <a:gd name="T7" fmla="*/ 25 h 270"/>
                <a:gd name="T8" fmla="*/ 236 w 396"/>
                <a:gd name="T9" fmla="*/ 52 h 270"/>
                <a:gd name="T10" fmla="*/ 225 w 396"/>
                <a:gd name="T11" fmla="*/ 84 h 270"/>
                <a:gd name="T12" fmla="*/ 223 w 396"/>
                <a:gd name="T13" fmla="*/ 134 h 270"/>
                <a:gd name="T14" fmla="*/ 223 w 396"/>
                <a:gd name="T15" fmla="*/ 205 h 270"/>
                <a:gd name="T16" fmla="*/ 230 w 396"/>
                <a:gd name="T17" fmla="*/ 245 h 270"/>
                <a:gd name="T18" fmla="*/ 252 w 396"/>
                <a:gd name="T19" fmla="*/ 252 h 270"/>
                <a:gd name="T20" fmla="*/ 261 w 396"/>
                <a:gd name="T21" fmla="*/ 252 h 270"/>
                <a:gd name="T22" fmla="*/ 261 w 396"/>
                <a:gd name="T23" fmla="*/ 270 h 270"/>
                <a:gd name="T24" fmla="*/ 175 w 396"/>
                <a:gd name="T25" fmla="*/ 270 h 270"/>
                <a:gd name="T26" fmla="*/ 175 w 396"/>
                <a:gd name="T27" fmla="*/ 117 h 270"/>
                <a:gd name="T28" fmla="*/ 173 w 396"/>
                <a:gd name="T29" fmla="*/ 66 h 270"/>
                <a:gd name="T30" fmla="*/ 137 w 396"/>
                <a:gd name="T31" fmla="*/ 25 h 270"/>
                <a:gd name="T32" fmla="*/ 99 w 396"/>
                <a:gd name="T33" fmla="*/ 53 h 270"/>
                <a:gd name="T34" fmla="*/ 89 w 396"/>
                <a:gd name="T35" fmla="*/ 81 h 270"/>
                <a:gd name="T36" fmla="*/ 86 w 396"/>
                <a:gd name="T37" fmla="*/ 134 h 270"/>
                <a:gd name="T38" fmla="*/ 86 w 396"/>
                <a:gd name="T39" fmla="*/ 205 h 270"/>
                <a:gd name="T40" fmla="*/ 93 w 396"/>
                <a:gd name="T41" fmla="*/ 245 h 270"/>
                <a:gd name="T42" fmla="*/ 116 w 396"/>
                <a:gd name="T43" fmla="*/ 252 h 270"/>
                <a:gd name="T44" fmla="*/ 124 w 396"/>
                <a:gd name="T45" fmla="*/ 252 h 270"/>
                <a:gd name="T46" fmla="*/ 124 w 396"/>
                <a:gd name="T47" fmla="*/ 270 h 270"/>
                <a:gd name="T48" fmla="*/ 0 w 396"/>
                <a:gd name="T49" fmla="*/ 270 h 270"/>
                <a:gd name="T50" fmla="*/ 0 w 396"/>
                <a:gd name="T51" fmla="*/ 252 h 270"/>
                <a:gd name="T52" fmla="*/ 9 w 396"/>
                <a:gd name="T53" fmla="*/ 252 h 270"/>
                <a:gd name="T54" fmla="*/ 31 w 396"/>
                <a:gd name="T55" fmla="*/ 245 h 270"/>
                <a:gd name="T56" fmla="*/ 38 w 396"/>
                <a:gd name="T57" fmla="*/ 205 h 270"/>
                <a:gd name="T58" fmla="*/ 38 w 396"/>
                <a:gd name="T59" fmla="*/ 69 h 270"/>
                <a:gd name="T60" fmla="*/ 31 w 396"/>
                <a:gd name="T61" fmla="*/ 30 h 270"/>
                <a:gd name="T62" fmla="*/ 9 w 396"/>
                <a:gd name="T63" fmla="*/ 24 h 270"/>
                <a:gd name="T64" fmla="*/ 2 w 396"/>
                <a:gd name="T65" fmla="*/ 24 h 270"/>
                <a:gd name="T66" fmla="*/ 2 w 396"/>
                <a:gd name="T67" fmla="*/ 6 h 270"/>
                <a:gd name="T68" fmla="*/ 83 w 396"/>
                <a:gd name="T69" fmla="*/ 2 h 270"/>
                <a:gd name="T70" fmla="*/ 83 w 396"/>
                <a:gd name="T71" fmla="*/ 49 h 270"/>
                <a:gd name="T72" fmla="*/ 99 w 396"/>
                <a:gd name="T73" fmla="*/ 23 h 270"/>
                <a:gd name="T74" fmla="*/ 150 w 396"/>
                <a:gd name="T75" fmla="*/ 0 h 270"/>
                <a:gd name="T76" fmla="*/ 217 w 396"/>
                <a:gd name="T77" fmla="*/ 52 h 270"/>
                <a:gd name="T78" fmla="*/ 288 w 396"/>
                <a:gd name="T79" fmla="*/ 0 h 270"/>
                <a:gd name="T80" fmla="*/ 346 w 396"/>
                <a:gd name="T81" fmla="*/ 30 h 270"/>
                <a:gd name="T82" fmla="*/ 358 w 396"/>
                <a:gd name="T83" fmla="*/ 66 h 270"/>
                <a:gd name="T84" fmla="*/ 360 w 396"/>
                <a:gd name="T85" fmla="*/ 102 h 270"/>
                <a:gd name="T86" fmla="*/ 360 w 396"/>
                <a:gd name="T87" fmla="*/ 205 h 270"/>
                <a:gd name="T88" fmla="*/ 367 w 396"/>
                <a:gd name="T89" fmla="*/ 245 h 270"/>
                <a:gd name="T90" fmla="*/ 389 w 396"/>
                <a:gd name="T91" fmla="*/ 252 h 270"/>
                <a:gd name="T92" fmla="*/ 396 w 396"/>
                <a:gd name="T93" fmla="*/ 252 h 270"/>
                <a:gd name="T94" fmla="*/ 396 w 396"/>
                <a:gd name="T95" fmla="*/ 270 h 270"/>
                <a:gd name="T96" fmla="*/ 312 w 396"/>
                <a:gd name="T9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6" h="270">
                  <a:moveTo>
                    <a:pt x="312" y="270"/>
                  </a:moveTo>
                  <a:cubicBezTo>
                    <a:pt x="312" y="108"/>
                    <a:pt x="312" y="108"/>
                    <a:pt x="312" y="108"/>
                  </a:cubicBezTo>
                  <a:cubicBezTo>
                    <a:pt x="312" y="75"/>
                    <a:pt x="309" y="54"/>
                    <a:pt x="305" y="44"/>
                  </a:cubicBezTo>
                  <a:cubicBezTo>
                    <a:pt x="298" y="31"/>
                    <a:pt x="288" y="25"/>
                    <a:pt x="275" y="25"/>
                  </a:cubicBezTo>
                  <a:cubicBezTo>
                    <a:pt x="259" y="25"/>
                    <a:pt x="246" y="34"/>
                    <a:pt x="236" y="52"/>
                  </a:cubicBezTo>
                  <a:cubicBezTo>
                    <a:pt x="231" y="62"/>
                    <a:pt x="227" y="73"/>
                    <a:pt x="225" y="84"/>
                  </a:cubicBezTo>
                  <a:cubicBezTo>
                    <a:pt x="224" y="93"/>
                    <a:pt x="223" y="109"/>
                    <a:pt x="223" y="134"/>
                  </a:cubicBezTo>
                  <a:cubicBezTo>
                    <a:pt x="223" y="205"/>
                    <a:pt x="223" y="205"/>
                    <a:pt x="223" y="205"/>
                  </a:cubicBezTo>
                  <a:cubicBezTo>
                    <a:pt x="223" y="226"/>
                    <a:pt x="226" y="240"/>
                    <a:pt x="230" y="245"/>
                  </a:cubicBezTo>
                  <a:cubicBezTo>
                    <a:pt x="234" y="250"/>
                    <a:pt x="242" y="252"/>
                    <a:pt x="252" y="252"/>
                  </a:cubicBezTo>
                  <a:cubicBezTo>
                    <a:pt x="261" y="252"/>
                    <a:pt x="261" y="252"/>
                    <a:pt x="261" y="252"/>
                  </a:cubicBezTo>
                  <a:cubicBezTo>
                    <a:pt x="261" y="270"/>
                    <a:pt x="261" y="270"/>
                    <a:pt x="261" y="270"/>
                  </a:cubicBezTo>
                  <a:cubicBezTo>
                    <a:pt x="175" y="270"/>
                    <a:pt x="175" y="270"/>
                    <a:pt x="175" y="270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91"/>
                    <a:pt x="174" y="74"/>
                    <a:pt x="173" y="66"/>
                  </a:cubicBezTo>
                  <a:cubicBezTo>
                    <a:pt x="169" y="39"/>
                    <a:pt x="157" y="25"/>
                    <a:pt x="137" y="25"/>
                  </a:cubicBezTo>
                  <a:cubicBezTo>
                    <a:pt x="121" y="25"/>
                    <a:pt x="108" y="34"/>
                    <a:pt x="99" y="53"/>
                  </a:cubicBezTo>
                  <a:cubicBezTo>
                    <a:pt x="94" y="62"/>
                    <a:pt x="91" y="71"/>
                    <a:pt x="89" y="81"/>
                  </a:cubicBezTo>
                  <a:cubicBezTo>
                    <a:pt x="87" y="91"/>
                    <a:pt x="86" y="108"/>
                    <a:pt x="86" y="134"/>
                  </a:cubicBezTo>
                  <a:cubicBezTo>
                    <a:pt x="86" y="205"/>
                    <a:pt x="86" y="205"/>
                    <a:pt x="86" y="205"/>
                  </a:cubicBezTo>
                  <a:cubicBezTo>
                    <a:pt x="86" y="227"/>
                    <a:pt x="89" y="240"/>
                    <a:pt x="93" y="245"/>
                  </a:cubicBezTo>
                  <a:cubicBezTo>
                    <a:pt x="97" y="250"/>
                    <a:pt x="105" y="252"/>
                    <a:pt x="116" y="252"/>
                  </a:cubicBezTo>
                  <a:cubicBezTo>
                    <a:pt x="124" y="252"/>
                    <a:pt x="124" y="252"/>
                    <a:pt x="124" y="252"/>
                  </a:cubicBezTo>
                  <a:cubicBezTo>
                    <a:pt x="124" y="270"/>
                    <a:pt x="124" y="270"/>
                    <a:pt x="124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27" y="250"/>
                    <a:pt x="31" y="245"/>
                  </a:cubicBezTo>
                  <a:cubicBezTo>
                    <a:pt x="36" y="240"/>
                    <a:pt x="38" y="226"/>
                    <a:pt x="38" y="205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49"/>
                    <a:pt x="36" y="36"/>
                    <a:pt x="31" y="30"/>
                  </a:cubicBezTo>
                  <a:cubicBezTo>
                    <a:pt x="27" y="26"/>
                    <a:pt x="19" y="24"/>
                    <a:pt x="9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7" y="39"/>
                    <a:pt x="92" y="31"/>
                    <a:pt x="99" y="23"/>
                  </a:cubicBezTo>
                  <a:cubicBezTo>
                    <a:pt x="113" y="8"/>
                    <a:pt x="130" y="0"/>
                    <a:pt x="150" y="0"/>
                  </a:cubicBezTo>
                  <a:cubicBezTo>
                    <a:pt x="181" y="0"/>
                    <a:pt x="203" y="18"/>
                    <a:pt x="217" y="52"/>
                  </a:cubicBezTo>
                  <a:cubicBezTo>
                    <a:pt x="234" y="18"/>
                    <a:pt x="257" y="0"/>
                    <a:pt x="288" y="0"/>
                  </a:cubicBezTo>
                  <a:cubicBezTo>
                    <a:pt x="314" y="0"/>
                    <a:pt x="333" y="10"/>
                    <a:pt x="346" y="30"/>
                  </a:cubicBezTo>
                  <a:cubicBezTo>
                    <a:pt x="353" y="41"/>
                    <a:pt x="357" y="53"/>
                    <a:pt x="358" y="66"/>
                  </a:cubicBezTo>
                  <a:cubicBezTo>
                    <a:pt x="359" y="77"/>
                    <a:pt x="360" y="89"/>
                    <a:pt x="360" y="102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0" y="226"/>
                    <a:pt x="362" y="240"/>
                    <a:pt x="367" y="245"/>
                  </a:cubicBezTo>
                  <a:cubicBezTo>
                    <a:pt x="371" y="250"/>
                    <a:pt x="378" y="252"/>
                    <a:pt x="389" y="252"/>
                  </a:cubicBezTo>
                  <a:cubicBezTo>
                    <a:pt x="396" y="252"/>
                    <a:pt x="396" y="252"/>
                    <a:pt x="396" y="252"/>
                  </a:cubicBezTo>
                  <a:cubicBezTo>
                    <a:pt x="396" y="270"/>
                    <a:pt x="396" y="270"/>
                    <a:pt x="396" y="270"/>
                  </a:cubicBezTo>
                  <a:lnTo>
                    <a:pt x="312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4308475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8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6 w 184"/>
                <a:gd name="T21" fmla="*/ 255 h 275"/>
                <a:gd name="T22" fmla="*/ 98 w 184"/>
                <a:gd name="T23" fmla="*/ 275 h 275"/>
                <a:gd name="T24" fmla="*/ 59 w 184"/>
                <a:gd name="T25" fmla="*/ 268 h 275"/>
                <a:gd name="T26" fmla="*/ 33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1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69 w 184"/>
                <a:gd name="T51" fmla="*/ 149 h 275"/>
                <a:gd name="T52" fmla="*/ 28 w 184"/>
                <a:gd name="T53" fmla="*/ 128 h 275"/>
                <a:gd name="T54" fmla="*/ 2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2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1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6" y="80"/>
                    <a:pt x="58" y="88"/>
                  </a:cubicBezTo>
                  <a:cubicBezTo>
                    <a:pt x="63" y="92"/>
                    <a:pt x="74" y="96"/>
                    <a:pt x="88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6" y="255"/>
                  </a:cubicBezTo>
                  <a:cubicBezTo>
                    <a:pt x="141" y="269"/>
                    <a:pt x="121" y="275"/>
                    <a:pt x="98" y="275"/>
                  </a:cubicBezTo>
                  <a:cubicBezTo>
                    <a:pt x="84" y="275"/>
                    <a:pt x="71" y="273"/>
                    <a:pt x="59" y="268"/>
                  </a:cubicBezTo>
                  <a:cubicBezTo>
                    <a:pt x="55" y="266"/>
                    <a:pt x="46" y="262"/>
                    <a:pt x="33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2" y="196"/>
                    <a:pt x="29" y="214"/>
                    <a:pt x="37" y="224"/>
                  </a:cubicBezTo>
                  <a:cubicBezTo>
                    <a:pt x="44" y="234"/>
                    <a:pt x="52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1" y="242"/>
                  </a:cubicBezTo>
                  <a:cubicBezTo>
                    <a:pt x="139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69" y="149"/>
                  </a:cubicBezTo>
                  <a:cubicBezTo>
                    <a:pt x="52" y="144"/>
                    <a:pt x="39" y="137"/>
                    <a:pt x="28" y="128"/>
                  </a:cubicBezTo>
                  <a:cubicBezTo>
                    <a:pt x="11" y="115"/>
                    <a:pt x="2" y="97"/>
                    <a:pt x="2" y="72"/>
                  </a:cubicBezTo>
                  <a:cubicBezTo>
                    <a:pt x="2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0" y="19"/>
                    <a:pt x="142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4710113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6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6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0008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vertikal rechts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38700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1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 userDrawn="1"/>
        </p:nvSpPr>
        <p:spPr bwMode="white">
          <a:xfrm>
            <a:off x="5762624" y="0"/>
            <a:ext cx="5761038" cy="6480175"/>
          </a:xfrm>
          <a:prstGeom prst="rect">
            <a:avLst/>
          </a:prstGeom>
          <a:solidFill>
            <a:schemeClr val="tx2"/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 smtClean="0">
              <a:cs typeface="Arial" charset="0"/>
            </a:endParaRPr>
          </a:p>
        </p:txBody>
      </p:sp>
      <p:sp>
        <p:nvSpPr>
          <p:cNvPr id="6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6086475" y="323850"/>
            <a:ext cx="5113337" cy="2492990"/>
          </a:xfrm>
          <a:noFill/>
        </p:spPr>
        <p:txBody>
          <a:bodyPr wrap="square" lIns="0" tIns="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de-DE" dirty="0" smtClean="0"/>
              <a:t>Headline Ultra </a:t>
            </a:r>
            <a:br>
              <a:rPr lang="de-DE" dirty="0" smtClean="0"/>
            </a:br>
            <a:r>
              <a:rPr lang="de-DE" dirty="0" smtClean="0"/>
              <a:t>(60) 75 90 PT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6086474" y="3240088"/>
            <a:ext cx="5113338" cy="10080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de-DE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Subheadline Tele-</a:t>
            </a:r>
            <a:r>
              <a:rPr lang="de-DE" dirty="0" err="1" smtClean="0"/>
              <a:t>GroteskFet</a:t>
            </a:r>
            <a:r>
              <a:rPr lang="de-DE" dirty="0" smtClean="0"/>
              <a:t> 18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grpSp>
        <p:nvGrpSpPr>
          <p:cNvPr id="21" name="Gruppieren 20"/>
          <p:cNvGrpSpPr/>
          <p:nvPr userDrawn="1"/>
        </p:nvGrpSpPr>
        <p:grpSpPr>
          <a:xfrm>
            <a:off x="6086475" y="5508625"/>
            <a:ext cx="4518026" cy="820738"/>
            <a:chOff x="6086475" y="5508625"/>
            <a:chExt cx="4518026" cy="820738"/>
          </a:xfrm>
          <a:solidFill>
            <a:schemeClr val="bg1"/>
          </a:solidFill>
        </p:grpSpPr>
        <p:sp>
          <p:nvSpPr>
            <p:cNvPr id="8" name="Freeform 40"/>
            <p:cNvSpPr>
              <a:spLocks/>
            </p:cNvSpPr>
            <p:nvPr userDrawn="1"/>
          </p:nvSpPr>
          <p:spPr bwMode="auto">
            <a:xfrm>
              <a:off x="6086475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0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41"/>
            <p:cNvSpPr>
              <a:spLocks/>
            </p:cNvSpPr>
            <p:nvPr userDrawn="1"/>
          </p:nvSpPr>
          <p:spPr bwMode="auto">
            <a:xfrm>
              <a:off x="6488113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5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5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42"/>
            <p:cNvSpPr>
              <a:spLocks/>
            </p:cNvSpPr>
            <p:nvPr userDrawn="1"/>
          </p:nvSpPr>
          <p:spPr bwMode="auto">
            <a:xfrm>
              <a:off x="6883400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2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43"/>
            <p:cNvSpPr>
              <a:spLocks/>
            </p:cNvSpPr>
            <p:nvPr userDrawn="1"/>
          </p:nvSpPr>
          <p:spPr bwMode="auto">
            <a:xfrm>
              <a:off x="7277100" y="5807075"/>
              <a:ext cx="133350" cy="133350"/>
            </a:xfrm>
            <a:custGeom>
              <a:avLst/>
              <a:gdLst>
                <a:gd name="T0" fmla="*/ 0 w 84"/>
                <a:gd name="T1" fmla="*/ 84 h 84"/>
                <a:gd name="T2" fmla="*/ 0 w 84"/>
                <a:gd name="T3" fmla="*/ 0 h 84"/>
                <a:gd name="T4" fmla="*/ 39 w 84"/>
                <a:gd name="T5" fmla="*/ 0 h 84"/>
                <a:gd name="T6" fmla="*/ 84 w 84"/>
                <a:gd name="T7" fmla="*/ 0 h 84"/>
                <a:gd name="T8" fmla="*/ 84 w 84"/>
                <a:gd name="T9" fmla="*/ 84 h 84"/>
                <a:gd name="T10" fmla="*/ 0 w 84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0" y="84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4" y="0"/>
                  </a:lnTo>
                  <a:lnTo>
                    <a:pt x="84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44"/>
            <p:cNvSpPr>
              <a:spLocks/>
            </p:cNvSpPr>
            <p:nvPr userDrawn="1"/>
          </p:nvSpPr>
          <p:spPr bwMode="auto">
            <a:xfrm>
              <a:off x="6086475" y="5508625"/>
              <a:ext cx="533400" cy="650875"/>
            </a:xfrm>
            <a:custGeom>
              <a:avLst/>
              <a:gdLst>
                <a:gd name="T0" fmla="*/ 322 w 325"/>
                <a:gd name="T1" fmla="*/ 0 h 397"/>
                <a:gd name="T2" fmla="*/ 4 w 325"/>
                <a:gd name="T3" fmla="*/ 0 h 397"/>
                <a:gd name="T4" fmla="*/ 0 w 325"/>
                <a:gd name="T5" fmla="*/ 140 h 397"/>
                <a:gd name="T6" fmla="*/ 21 w 325"/>
                <a:gd name="T7" fmla="*/ 143 h 397"/>
                <a:gd name="T8" fmla="*/ 54 w 325"/>
                <a:gd name="T9" fmla="*/ 52 h 397"/>
                <a:gd name="T10" fmla="*/ 131 w 325"/>
                <a:gd name="T11" fmla="*/ 19 h 397"/>
                <a:gd name="T12" fmla="*/ 131 w 325"/>
                <a:gd name="T13" fmla="*/ 312 h 397"/>
                <a:gd name="T14" fmla="*/ 120 w 325"/>
                <a:gd name="T15" fmla="*/ 362 h 397"/>
                <a:gd name="T16" fmla="*/ 88 w 325"/>
                <a:gd name="T17" fmla="*/ 374 h 397"/>
                <a:gd name="T18" fmla="*/ 65 w 325"/>
                <a:gd name="T19" fmla="*/ 374 h 397"/>
                <a:gd name="T20" fmla="*/ 65 w 325"/>
                <a:gd name="T21" fmla="*/ 397 h 397"/>
                <a:gd name="T22" fmla="*/ 261 w 325"/>
                <a:gd name="T23" fmla="*/ 397 h 397"/>
                <a:gd name="T24" fmla="*/ 261 w 325"/>
                <a:gd name="T25" fmla="*/ 374 h 397"/>
                <a:gd name="T26" fmla="*/ 238 w 325"/>
                <a:gd name="T27" fmla="*/ 374 h 397"/>
                <a:gd name="T28" fmla="*/ 206 w 325"/>
                <a:gd name="T29" fmla="*/ 362 h 397"/>
                <a:gd name="T30" fmla="*/ 194 w 325"/>
                <a:gd name="T31" fmla="*/ 312 h 397"/>
                <a:gd name="T32" fmla="*/ 194 w 325"/>
                <a:gd name="T33" fmla="*/ 19 h 397"/>
                <a:gd name="T34" fmla="*/ 272 w 325"/>
                <a:gd name="T35" fmla="*/ 52 h 397"/>
                <a:gd name="T36" fmla="*/ 304 w 325"/>
                <a:gd name="T37" fmla="*/ 143 h 397"/>
                <a:gd name="T38" fmla="*/ 325 w 325"/>
                <a:gd name="T39" fmla="*/ 140 h 397"/>
                <a:gd name="T40" fmla="*/ 322 w 325"/>
                <a:gd name="T4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5" h="397">
                  <a:moveTo>
                    <a:pt x="3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5" y="102"/>
                    <a:pt x="36" y="72"/>
                    <a:pt x="54" y="52"/>
                  </a:cubicBezTo>
                  <a:cubicBezTo>
                    <a:pt x="72" y="31"/>
                    <a:pt x="98" y="20"/>
                    <a:pt x="131" y="19"/>
                  </a:cubicBezTo>
                  <a:cubicBezTo>
                    <a:pt x="131" y="312"/>
                    <a:pt x="131" y="312"/>
                    <a:pt x="131" y="312"/>
                  </a:cubicBezTo>
                  <a:cubicBezTo>
                    <a:pt x="131" y="337"/>
                    <a:pt x="127" y="354"/>
                    <a:pt x="120" y="362"/>
                  </a:cubicBezTo>
                  <a:cubicBezTo>
                    <a:pt x="114" y="368"/>
                    <a:pt x="103" y="372"/>
                    <a:pt x="88" y="374"/>
                  </a:cubicBezTo>
                  <a:cubicBezTo>
                    <a:pt x="83" y="374"/>
                    <a:pt x="76" y="374"/>
                    <a:pt x="65" y="374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261" y="397"/>
                    <a:pt x="261" y="397"/>
                    <a:pt x="261" y="397"/>
                  </a:cubicBezTo>
                  <a:cubicBezTo>
                    <a:pt x="261" y="374"/>
                    <a:pt x="261" y="374"/>
                    <a:pt x="261" y="374"/>
                  </a:cubicBezTo>
                  <a:cubicBezTo>
                    <a:pt x="250" y="374"/>
                    <a:pt x="242" y="374"/>
                    <a:pt x="238" y="374"/>
                  </a:cubicBezTo>
                  <a:cubicBezTo>
                    <a:pt x="223" y="372"/>
                    <a:pt x="212" y="368"/>
                    <a:pt x="206" y="362"/>
                  </a:cubicBezTo>
                  <a:cubicBezTo>
                    <a:pt x="198" y="354"/>
                    <a:pt x="194" y="337"/>
                    <a:pt x="194" y="312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228" y="20"/>
                    <a:pt x="253" y="31"/>
                    <a:pt x="272" y="52"/>
                  </a:cubicBezTo>
                  <a:cubicBezTo>
                    <a:pt x="290" y="72"/>
                    <a:pt x="301" y="102"/>
                    <a:pt x="304" y="143"/>
                  </a:cubicBezTo>
                  <a:cubicBezTo>
                    <a:pt x="325" y="140"/>
                    <a:pt x="325" y="140"/>
                    <a:pt x="325" y="140"/>
                  </a:cubicBezTo>
                  <a:lnTo>
                    <a:pt x="3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45"/>
            <p:cNvSpPr>
              <a:spLocks/>
            </p:cNvSpPr>
            <p:nvPr userDrawn="1"/>
          </p:nvSpPr>
          <p:spPr bwMode="auto">
            <a:xfrm>
              <a:off x="7524750" y="5518150"/>
              <a:ext cx="392113" cy="657225"/>
            </a:xfrm>
            <a:custGeom>
              <a:avLst/>
              <a:gdLst>
                <a:gd name="T0" fmla="*/ 202 w 239"/>
                <a:gd name="T1" fmla="*/ 134 h 400"/>
                <a:gd name="T2" fmla="*/ 175 w 239"/>
                <a:gd name="T3" fmla="*/ 59 h 400"/>
                <a:gd name="T4" fmla="*/ 108 w 239"/>
                <a:gd name="T5" fmla="*/ 20 h 400"/>
                <a:gd name="T6" fmla="*/ 66 w 239"/>
                <a:gd name="T7" fmla="*/ 35 h 400"/>
                <a:gd name="T8" fmla="*/ 45 w 239"/>
                <a:gd name="T9" fmla="*/ 84 h 400"/>
                <a:gd name="T10" fmla="*/ 68 w 239"/>
                <a:gd name="T11" fmla="*/ 134 h 400"/>
                <a:gd name="T12" fmla="*/ 120 w 239"/>
                <a:gd name="T13" fmla="*/ 159 h 400"/>
                <a:gd name="T14" fmla="*/ 198 w 239"/>
                <a:gd name="T15" fmla="*/ 193 h 400"/>
                <a:gd name="T16" fmla="*/ 239 w 239"/>
                <a:gd name="T17" fmla="*/ 279 h 400"/>
                <a:gd name="T18" fmla="*/ 205 w 239"/>
                <a:gd name="T19" fmla="*/ 367 h 400"/>
                <a:gd name="T20" fmla="*/ 127 w 239"/>
                <a:gd name="T21" fmla="*/ 400 h 400"/>
                <a:gd name="T22" fmla="*/ 82 w 239"/>
                <a:gd name="T23" fmla="*/ 391 h 400"/>
                <a:gd name="T24" fmla="*/ 52 w 239"/>
                <a:gd name="T25" fmla="*/ 374 h 400"/>
                <a:gd name="T26" fmla="*/ 40 w 239"/>
                <a:gd name="T27" fmla="*/ 370 h 400"/>
                <a:gd name="T28" fmla="*/ 26 w 239"/>
                <a:gd name="T29" fmla="*/ 378 h 400"/>
                <a:gd name="T30" fmla="*/ 18 w 239"/>
                <a:gd name="T31" fmla="*/ 391 h 400"/>
                <a:gd name="T32" fmla="*/ 0 w 239"/>
                <a:gd name="T33" fmla="*/ 391 h 400"/>
                <a:gd name="T34" fmla="*/ 0 w 239"/>
                <a:gd name="T35" fmla="*/ 252 h 400"/>
                <a:gd name="T36" fmla="*/ 19 w 239"/>
                <a:gd name="T37" fmla="*/ 252 h 400"/>
                <a:gd name="T38" fmla="*/ 46 w 239"/>
                <a:gd name="T39" fmla="*/ 332 h 400"/>
                <a:gd name="T40" fmla="*/ 124 w 239"/>
                <a:gd name="T41" fmla="*/ 379 h 400"/>
                <a:gd name="T42" fmla="*/ 171 w 239"/>
                <a:gd name="T43" fmla="*/ 363 h 400"/>
                <a:gd name="T44" fmla="*/ 195 w 239"/>
                <a:gd name="T45" fmla="*/ 304 h 400"/>
                <a:gd name="T46" fmla="*/ 158 w 239"/>
                <a:gd name="T47" fmla="*/ 239 h 400"/>
                <a:gd name="T48" fmla="*/ 94 w 239"/>
                <a:gd name="T49" fmla="*/ 214 h 400"/>
                <a:gd name="T50" fmla="*/ 35 w 239"/>
                <a:gd name="T51" fmla="*/ 183 h 400"/>
                <a:gd name="T52" fmla="*/ 3 w 239"/>
                <a:gd name="T53" fmla="*/ 107 h 400"/>
                <a:gd name="T54" fmla="*/ 38 w 239"/>
                <a:gd name="T55" fmla="*/ 25 h 400"/>
                <a:gd name="T56" fmla="*/ 105 w 239"/>
                <a:gd name="T57" fmla="*/ 0 h 400"/>
                <a:gd name="T58" fmla="*/ 148 w 239"/>
                <a:gd name="T59" fmla="*/ 8 h 400"/>
                <a:gd name="T60" fmla="*/ 175 w 239"/>
                <a:gd name="T61" fmla="*/ 23 h 400"/>
                <a:gd name="T62" fmla="*/ 185 w 239"/>
                <a:gd name="T63" fmla="*/ 26 h 400"/>
                <a:gd name="T64" fmla="*/ 203 w 239"/>
                <a:gd name="T65" fmla="*/ 8 h 400"/>
                <a:gd name="T66" fmla="*/ 219 w 239"/>
                <a:gd name="T67" fmla="*/ 8 h 400"/>
                <a:gd name="T68" fmla="*/ 219 w 239"/>
                <a:gd name="T69" fmla="*/ 134 h 400"/>
                <a:gd name="T70" fmla="*/ 202 w 239"/>
                <a:gd name="T71" fmla="*/ 13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400">
                  <a:moveTo>
                    <a:pt x="202" y="134"/>
                  </a:moveTo>
                  <a:cubicBezTo>
                    <a:pt x="195" y="100"/>
                    <a:pt x="186" y="75"/>
                    <a:pt x="175" y="59"/>
                  </a:cubicBezTo>
                  <a:cubicBezTo>
                    <a:pt x="158" y="33"/>
                    <a:pt x="135" y="20"/>
                    <a:pt x="108" y="20"/>
                  </a:cubicBezTo>
                  <a:cubicBezTo>
                    <a:pt x="91" y="20"/>
                    <a:pt x="77" y="25"/>
                    <a:pt x="66" y="35"/>
                  </a:cubicBezTo>
                  <a:cubicBezTo>
                    <a:pt x="52" y="47"/>
                    <a:pt x="45" y="63"/>
                    <a:pt x="45" y="84"/>
                  </a:cubicBezTo>
                  <a:cubicBezTo>
                    <a:pt x="45" y="105"/>
                    <a:pt x="53" y="122"/>
                    <a:pt x="68" y="134"/>
                  </a:cubicBezTo>
                  <a:cubicBezTo>
                    <a:pt x="77" y="142"/>
                    <a:pt x="94" y="150"/>
                    <a:pt x="120" y="159"/>
                  </a:cubicBezTo>
                  <a:cubicBezTo>
                    <a:pt x="159" y="172"/>
                    <a:pt x="184" y="184"/>
                    <a:pt x="198" y="193"/>
                  </a:cubicBezTo>
                  <a:cubicBezTo>
                    <a:pt x="225" y="214"/>
                    <a:pt x="239" y="243"/>
                    <a:pt x="239" y="279"/>
                  </a:cubicBezTo>
                  <a:cubicBezTo>
                    <a:pt x="239" y="314"/>
                    <a:pt x="228" y="344"/>
                    <a:pt x="205" y="367"/>
                  </a:cubicBezTo>
                  <a:cubicBezTo>
                    <a:pt x="184" y="389"/>
                    <a:pt x="158" y="400"/>
                    <a:pt x="127" y="400"/>
                  </a:cubicBezTo>
                  <a:cubicBezTo>
                    <a:pt x="111" y="400"/>
                    <a:pt x="96" y="397"/>
                    <a:pt x="82" y="391"/>
                  </a:cubicBezTo>
                  <a:cubicBezTo>
                    <a:pt x="76" y="388"/>
                    <a:pt x="66" y="383"/>
                    <a:pt x="52" y="374"/>
                  </a:cubicBezTo>
                  <a:cubicBezTo>
                    <a:pt x="48" y="372"/>
                    <a:pt x="44" y="370"/>
                    <a:pt x="40" y="370"/>
                  </a:cubicBezTo>
                  <a:cubicBezTo>
                    <a:pt x="34" y="370"/>
                    <a:pt x="30" y="373"/>
                    <a:pt x="26" y="378"/>
                  </a:cubicBezTo>
                  <a:cubicBezTo>
                    <a:pt x="24" y="381"/>
                    <a:pt x="21" y="385"/>
                    <a:pt x="18" y="391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5" y="287"/>
                    <a:pt x="35" y="314"/>
                    <a:pt x="46" y="332"/>
                  </a:cubicBezTo>
                  <a:cubicBezTo>
                    <a:pt x="66" y="364"/>
                    <a:pt x="92" y="379"/>
                    <a:pt x="124" y="379"/>
                  </a:cubicBezTo>
                  <a:cubicBezTo>
                    <a:pt x="143" y="379"/>
                    <a:pt x="159" y="374"/>
                    <a:pt x="171" y="363"/>
                  </a:cubicBezTo>
                  <a:cubicBezTo>
                    <a:pt x="187" y="348"/>
                    <a:pt x="195" y="329"/>
                    <a:pt x="195" y="304"/>
                  </a:cubicBezTo>
                  <a:cubicBezTo>
                    <a:pt x="195" y="275"/>
                    <a:pt x="183" y="253"/>
                    <a:pt x="158" y="239"/>
                  </a:cubicBezTo>
                  <a:cubicBezTo>
                    <a:pt x="150" y="234"/>
                    <a:pt x="129" y="226"/>
                    <a:pt x="94" y="214"/>
                  </a:cubicBezTo>
                  <a:cubicBezTo>
                    <a:pt x="69" y="206"/>
                    <a:pt x="49" y="195"/>
                    <a:pt x="35" y="183"/>
                  </a:cubicBezTo>
                  <a:cubicBezTo>
                    <a:pt x="14" y="164"/>
                    <a:pt x="3" y="139"/>
                    <a:pt x="3" y="107"/>
                  </a:cubicBezTo>
                  <a:cubicBezTo>
                    <a:pt x="3" y="72"/>
                    <a:pt x="15" y="45"/>
                    <a:pt x="38" y="25"/>
                  </a:cubicBezTo>
                  <a:cubicBezTo>
                    <a:pt x="56" y="8"/>
                    <a:pt x="79" y="0"/>
                    <a:pt x="105" y="0"/>
                  </a:cubicBezTo>
                  <a:cubicBezTo>
                    <a:pt x="119" y="0"/>
                    <a:pt x="134" y="2"/>
                    <a:pt x="148" y="8"/>
                  </a:cubicBezTo>
                  <a:cubicBezTo>
                    <a:pt x="153" y="10"/>
                    <a:pt x="162" y="15"/>
                    <a:pt x="175" y="23"/>
                  </a:cubicBezTo>
                  <a:cubicBezTo>
                    <a:pt x="179" y="25"/>
                    <a:pt x="182" y="26"/>
                    <a:pt x="185" y="26"/>
                  </a:cubicBezTo>
                  <a:cubicBezTo>
                    <a:pt x="191" y="26"/>
                    <a:pt x="197" y="20"/>
                    <a:pt x="203" y="8"/>
                  </a:cubicBezTo>
                  <a:cubicBezTo>
                    <a:pt x="219" y="8"/>
                    <a:pt x="219" y="8"/>
                    <a:pt x="219" y="8"/>
                  </a:cubicBezTo>
                  <a:cubicBezTo>
                    <a:pt x="219" y="134"/>
                    <a:pt x="219" y="134"/>
                    <a:pt x="219" y="134"/>
                  </a:cubicBezTo>
                  <a:lnTo>
                    <a:pt x="20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46"/>
            <p:cNvSpPr>
              <a:spLocks/>
            </p:cNvSpPr>
            <p:nvPr userDrawn="1"/>
          </p:nvSpPr>
          <p:spPr bwMode="auto">
            <a:xfrm>
              <a:off x="7943850" y="5727700"/>
              <a:ext cx="422275" cy="601663"/>
            </a:xfrm>
            <a:custGeom>
              <a:avLst/>
              <a:gdLst>
                <a:gd name="T0" fmla="*/ 0 w 258"/>
                <a:gd name="T1" fmla="*/ 0 h 367"/>
                <a:gd name="T2" fmla="*/ 119 w 258"/>
                <a:gd name="T3" fmla="*/ 0 h 367"/>
                <a:gd name="T4" fmla="*/ 119 w 258"/>
                <a:gd name="T5" fmla="*/ 18 h 367"/>
                <a:gd name="T6" fmla="*/ 109 w 258"/>
                <a:gd name="T7" fmla="*/ 18 h 367"/>
                <a:gd name="T8" fmla="*/ 86 w 258"/>
                <a:gd name="T9" fmla="*/ 30 h 367"/>
                <a:gd name="T10" fmla="*/ 90 w 258"/>
                <a:gd name="T11" fmla="*/ 46 h 367"/>
                <a:gd name="T12" fmla="*/ 147 w 258"/>
                <a:gd name="T13" fmla="*/ 196 h 367"/>
                <a:gd name="T14" fmla="*/ 197 w 258"/>
                <a:gd name="T15" fmla="*/ 57 h 367"/>
                <a:gd name="T16" fmla="*/ 202 w 258"/>
                <a:gd name="T17" fmla="*/ 34 h 367"/>
                <a:gd name="T18" fmla="*/ 177 w 258"/>
                <a:gd name="T19" fmla="*/ 18 h 367"/>
                <a:gd name="T20" fmla="*/ 164 w 258"/>
                <a:gd name="T21" fmla="*/ 18 h 367"/>
                <a:gd name="T22" fmla="*/ 164 w 258"/>
                <a:gd name="T23" fmla="*/ 0 h 367"/>
                <a:gd name="T24" fmla="*/ 258 w 258"/>
                <a:gd name="T25" fmla="*/ 0 h 367"/>
                <a:gd name="T26" fmla="*/ 258 w 258"/>
                <a:gd name="T27" fmla="*/ 18 h 367"/>
                <a:gd name="T28" fmla="*/ 252 w 258"/>
                <a:gd name="T29" fmla="*/ 18 h 367"/>
                <a:gd name="T30" fmla="*/ 235 w 258"/>
                <a:gd name="T31" fmla="*/ 26 h 367"/>
                <a:gd name="T32" fmla="*/ 226 w 258"/>
                <a:gd name="T33" fmla="*/ 44 h 367"/>
                <a:gd name="T34" fmla="*/ 131 w 258"/>
                <a:gd name="T35" fmla="*/ 299 h 367"/>
                <a:gd name="T36" fmla="*/ 101 w 258"/>
                <a:gd name="T37" fmla="*/ 351 h 367"/>
                <a:gd name="T38" fmla="*/ 60 w 258"/>
                <a:gd name="T39" fmla="*/ 367 h 367"/>
                <a:gd name="T40" fmla="*/ 25 w 258"/>
                <a:gd name="T41" fmla="*/ 355 h 367"/>
                <a:gd name="T42" fmla="*/ 7 w 258"/>
                <a:gd name="T43" fmla="*/ 318 h 367"/>
                <a:gd name="T44" fmla="*/ 15 w 258"/>
                <a:gd name="T45" fmla="*/ 295 h 367"/>
                <a:gd name="T46" fmla="*/ 38 w 258"/>
                <a:gd name="T47" fmla="*/ 285 h 367"/>
                <a:gd name="T48" fmla="*/ 62 w 258"/>
                <a:gd name="T49" fmla="*/ 296 h 367"/>
                <a:gd name="T50" fmla="*/ 67 w 258"/>
                <a:gd name="T51" fmla="*/ 313 h 367"/>
                <a:gd name="T52" fmla="*/ 58 w 258"/>
                <a:gd name="T53" fmla="*/ 334 h 367"/>
                <a:gd name="T54" fmla="*/ 43 w 258"/>
                <a:gd name="T55" fmla="*/ 341 h 367"/>
                <a:gd name="T56" fmla="*/ 61 w 258"/>
                <a:gd name="T57" fmla="*/ 348 h 367"/>
                <a:gd name="T58" fmla="*/ 90 w 258"/>
                <a:gd name="T59" fmla="*/ 335 h 367"/>
                <a:gd name="T60" fmla="*/ 115 w 258"/>
                <a:gd name="T61" fmla="*/ 284 h 367"/>
                <a:gd name="T62" fmla="*/ 121 w 258"/>
                <a:gd name="T63" fmla="*/ 266 h 367"/>
                <a:gd name="T64" fmla="*/ 42 w 258"/>
                <a:gd name="T65" fmla="*/ 55 h 367"/>
                <a:gd name="T66" fmla="*/ 27 w 258"/>
                <a:gd name="T67" fmla="*/ 24 h 367"/>
                <a:gd name="T68" fmla="*/ 4 w 258"/>
                <a:gd name="T69" fmla="*/ 18 h 367"/>
                <a:gd name="T70" fmla="*/ 0 w 258"/>
                <a:gd name="T71" fmla="*/ 18 h 367"/>
                <a:gd name="T72" fmla="*/ 0 w 258"/>
                <a:gd name="T7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" h="367">
                  <a:moveTo>
                    <a:pt x="0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93" y="18"/>
                    <a:pt x="86" y="22"/>
                    <a:pt x="86" y="30"/>
                  </a:cubicBezTo>
                  <a:cubicBezTo>
                    <a:pt x="86" y="34"/>
                    <a:pt x="87" y="39"/>
                    <a:pt x="90" y="46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200" y="47"/>
                    <a:pt x="202" y="39"/>
                    <a:pt x="202" y="34"/>
                  </a:cubicBezTo>
                  <a:cubicBezTo>
                    <a:pt x="202" y="23"/>
                    <a:pt x="194" y="18"/>
                    <a:pt x="177" y="18"/>
                  </a:cubicBezTo>
                  <a:cubicBezTo>
                    <a:pt x="164" y="18"/>
                    <a:pt x="164" y="18"/>
                    <a:pt x="164" y="18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52" y="18"/>
                    <a:pt x="252" y="18"/>
                    <a:pt x="252" y="18"/>
                  </a:cubicBezTo>
                  <a:cubicBezTo>
                    <a:pt x="245" y="18"/>
                    <a:pt x="240" y="20"/>
                    <a:pt x="235" y="26"/>
                  </a:cubicBezTo>
                  <a:cubicBezTo>
                    <a:pt x="232" y="29"/>
                    <a:pt x="229" y="36"/>
                    <a:pt x="226" y="44"/>
                  </a:cubicBezTo>
                  <a:cubicBezTo>
                    <a:pt x="131" y="299"/>
                    <a:pt x="131" y="299"/>
                    <a:pt x="131" y="299"/>
                  </a:cubicBezTo>
                  <a:cubicBezTo>
                    <a:pt x="122" y="323"/>
                    <a:pt x="112" y="340"/>
                    <a:pt x="101" y="351"/>
                  </a:cubicBezTo>
                  <a:cubicBezTo>
                    <a:pt x="90" y="362"/>
                    <a:pt x="76" y="367"/>
                    <a:pt x="60" y="367"/>
                  </a:cubicBezTo>
                  <a:cubicBezTo>
                    <a:pt x="46" y="367"/>
                    <a:pt x="34" y="363"/>
                    <a:pt x="25" y="355"/>
                  </a:cubicBezTo>
                  <a:cubicBezTo>
                    <a:pt x="13" y="345"/>
                    <a:pt x="7" y="333"/>
                    <a:pt x="7" y="318"/>
                  </a:cubicBezTo>
                  <a:cubicBezTo>
                    <a:pt x="7" y="309"/>
                    <a:pt x="10" y="301"/>
                    <a:pt x="15" y="295"/>
                  </a:cubicBezTo>
                  <a:cubicBezTo>
                    <a:pt x="21" y="288"/>
                    <a:pt x="28" y="285"/>
                    <a:pt x="38" y="285"/>
                  </a:cubicBezTo>
                  <a:cubicBezTo>
                    <a:pt x="49" y="285"/>
                    <a:pt x="57" y="289"/>
                    <a:pt x="62" y="296"/>
                  </a:cubicBezTo>
                  <a:cubicBezTo>
                    <a:pt x="66" y="301"/>
                    <a:pt x="67" y="306"/>
                    <a:pt x="67" y="313"/>
                  </a:cubicBezTo>
                  <a:cubicBezTo>
                    <a:pt x="67" y="321"/>
                    <a:pt x="64" y="328"/>
                    <a:pt x="58" y="334"/>
                  </a:cubicBezTo>
                  <a:cubicBezTo>
                    <a:pt x="54" y="337"/>
                    <a:pt x="49" y="340"/>
                    <a:pt x="43" y="341"/>
                  </a:cubicBezTo>
                  <a:cubicBezTo>
                    <a:pt x="48" y="345"/>
                    <a:pt x="53" y="348"/>
                    <a:pt x="61" y="348"/>
                  </a:cubicBezTo>
                  <a:cubicBezTo>
                    <a:pt x="72" y="348"/>
                    <a:pt x="82" y="343"/>
                    <a:pt x="90" y="335"/>
                  </a:cubicBezTo>
                  <a:cubicBezTo>
                    <a:pt x="97" y="327"/>
                    <a:pt x="106" y="310"/>
                    <a:pt x="115" y="284"/>
                  </a:cubicBezTo>
                  <a:cubicBezTo>
                    <a:pt x="121" y="266"/>
                    <a:pt x="121" y="266"/>
                    <a:pt x="121" y="266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36" y="38"/>
                    <a:pt x="31" y="28"/>
                    <a:pt x="27" y="24"/>
                  </a:cubicBezTo>
                  <a:cubicBezTo>
                    <a:pt x="21" y="20"/>
                    <a:pt x="14" y="18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47"/>
            <p:cNvSpPr>
              <a:spLocks/>
            </p:cNvSpPr>
            <p:nvPr userDrawn="1"/>
          </p:nvSpPr>
          <p:spPr bwMode="auto">
            <a:xfrm>
              <a:off x="8372475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9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7 w 184"/>
                <a:gd name="T21" fmla="*/ 255 h 275"/>
                <a:gd name="T22" fmla="*/ 98 w 184"/>
                <a:gd name="T23" fmla="*/ 275 h 275"/>
                <a:gd name="T24" fmla="*/ 60 w 184"/>
                <a:gd name="T25" fmla="*/ 268 h 275"/>
                <a:gd name="T26" fmla="*/ 34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2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70 w 184"/>
                <a:gd name="T51" fmla="*/ 149 h 275"/>
                <a:gd name="T52" fmla="*/ 28 w 184"/>
                <a:gd name="T53" fmla="*/ 128 h 275"/>
                <a:gd name="T54" fmla="*/ 3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3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2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7" y="80"/>
                    <a:pt x="58" y="88"/>
                  </a:cubicBezTo>
                  <a:cubicBezTo>
                    <a:pt x="64" y="92"/>
                    <a:pt x="74" y="96"/>
                    <a:pt x="89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7" y="255"/>
                  </a:cubicBezTo>
                  <a:cubicBezTo>
                    <a:pt x="141" y="269"/>
                    <a:pt x="122" y="275"/>
                    <a:pt x="98" y="275"/>
                  </a:cubicBezTo>
                  <a:cubicBezTo>
                    <a:pt x="84" y="275"/>
                    <a:pt x="71" y="273"/>
                    <a:pt x="60" y="268"/>
                  </a:cubicBezTo>
                  <a:cubicBezTo>
                    <a:pt x="55" y="266"/>
                    <a:pt x="46" y="262"/>
                    <a:pt x="34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3" y="196"/>
                    <a:pt x="30" y="214"/>
                    <a:pt x="37" y="224"/>
                  </a:cubicBezTo>
                  <a:cubicBezTo>
                    <a:pt x="44" y="234"/>
                    <a:pt x="53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2" y="242"/>
                  </a:cubicBezTo>
                  <a:cubicBezTo>
                    <a:pt x="140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70" y="149"/>
                  </a:cubicBezTo>
                  <a:cubicBezTo>
                    <a:pt x="53" y="144"/>
                    <a:pt x="39" y="137"/>
                    <a:pt x="28" y="128"/>
                  </a:cubicBezTo>
                  <a:cubicBezTo>
                    <a:pt x="11" y="115"/>
                    <a:pt x="3" y="97"/>
                    <a:pt x="3" y="72"/>
                  </a:cubicBezTo>
                  <a:cubicBezTo>
                    <a:pt x="3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1" y="19"/>
                    <a:pt x="143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48"/>
            <p:cNvSpPr>
              <a:spLocks/>
            </p:cNvSpPr>
            <p:nvPr userDrawn="1"/>
          </p:nvSpPr>
          <p:spPr bwMode="auto">
            <a:xfrm>
              <a:off x="8685213" y="5562600"/>
              <a:ext cx="288925" cy="606425"/>
            </a:xfrm>
            <a:custGeom>
              <a:avLst/>
              <a:gdLst>
                <a:gd name="T0" fmla="*/ 90 w 176"/>
                <a:gd name="T1" fmla="*/ 119 h 369"/>
                <a:gd name="T2" fmla="*/ 90 w 176"/>
                <a:gd name="T3" fmla="*/ 278 h 369"/>
                <a:gd name="T4" fmla="*/ 94 w 176"/>
                <a:gd name="T5" fmla="*/ 323 h 369"/>
                <a:gd name="T6" fmla="*/ 122 w 176"/>
                <a:gd name="T7" fmla="*/ 345 h 369"/>
                <a:gd name="T8" fmla="*/ 149 w 176"/>
                <a:gd name="T9" fmla="*/ 326 h 369"/>
                <a:gd name="T10" fmla="*/ 157 w 176"/>
                <a:gd name="T11" fmla="*/ 281 h 369"/>
                <a:gd name="T12" fmla="*/ 157 w 176"/>
                <a:gd name="T13" fmla="*/ 273 h 369"/>
                <a:gd name="T14" fmla="*/ 176 w 176"/>
                <a:gd name="T15" fmla="*/ 273 h 369"/>
                <a:gd name="T16" fmla="*/ 176 w 176"/>
                <a:gd name="T17" fmla="*/ 284 h 369"/>
                <a:gd name="T18" fmla="*/ 159 w 176"/>
                <a:gd name="T19" fmla="*/ 347 h 369"/>
                <a:gd name="T20" fmla="*/ 108 w 176"/>
                <a:gd name="T21" fmla="*/ 369 h 369"/>
                <a:gd name="T22" fmla="*/ 58 w 176"/>
                <a:gd name="T23" fmla="*/ 350 h 369"/>
                <a:gd name="T24" fmla="*/ 43 w 176"/>
                <a:gd name="T25" fmla="*/ 315 h 369"/>
                <a:gd name="T26" fmla="*/ 42 w 176"/>
                <a:gd name="T27" fmla="*/ 278 h 369"/>
                <a:gd name="T28" fmla="*/ 42 w 176"/>
                <a:gd name="T29" fmla="*/ 119 h 369"/>
                <a:gd name="T30" fmla="*/ 0 w 176"/>
                <a:gd name="T31" fmla="*/ 119 h 369"/>
                <a:gd name="T32" fmla="*/ 0 w 176"/>
                <a:gd name="T33" fmla="*/ 103 h 369"/>
                <a:gd name="T34" fmla="*/ 54 w 176"/>
                <a:gd name="T35" fmla="*/ 72 h 369"/>
                <a:gd name="T36" fmla="*/ 74 w 176"/>
                <a:gd name="T37" fmla="*/ 0 h 369"/>
                <a:gd name="T38" fmla="*/ 90 w 176"/>
                <a:gd name="T39" fmla="*/ 0 h 369"/>
                <a:gd name="T40" fmla="*/ 90 w 176"/>
                <a:gd name="T41" fmla="*/ 100 h 369"/>
                <a:gd name="T42" fmla="*/ 167 w 176"/>
                <a:gd name="T43" fmla="*/ 100 h 369"/>
                <a:gd name="T44" fmla="*/ 167 w 176"/>
                <a:gd name="T45" fmla="*/ 119 h 369"/>
                <a:gd name="T46" fmla="*/ 90 w 176"/>
                <a:gd name="T47" fmla="*/ 11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369">
                  <a:moveTo>
                    <a:pt x="90" y="119"/>
                  </a:moveTo>
                  <a:cubicBezTo>
                    <a:pt x="90" y="278"/>
                    <a:pt x="90" y="278"/>
                    <a:pt x="90" y="278"/>
                  </a:cubicBezTo>
                  <a:cubicBezTo>
                    <a:pt x="90" y="299"/>
                    <a:pt x="92" y="314"/>
                    <a:pt x="94" y="323"/>
                  </a:cubicBezTo>
                  <a:cubicBezTo>
                    <a:pt x="99" y="338"/>
                    <a:pt x="108" y="345"/>
                    <a:pt x="122" y="345"/>
                  </a:cubicBezTo>
                  <a:cubicBezTo>
                    <a:pt x="134" y="345"/>
                    <a:pt x="143" y="339"/>
                    <a:pt x="149" y="326"/>
                  </a:cubicBezTo>
                  <a:cubicBezTo>
                    <a:pt x="154" y="314"/>
                    <a:pt x="157" y="299"/>
                    <a:pt x="157" y="281"/>
                  </a:cubicBezTo>
                  <a:cubicBezTo>
                    <a:pt x="157" y="273"/>
                    <a:pt x="157" y="273"/>
                    <a:pt x="157" y="273"/>
                  </a:cubicBezTo>
                  <a:cubicBezTo>
                    <a:pt x="176" y="273"/>
                    <a:pt x="176" y="273"/>
                    <a:pt x="176" y="273"/>
                  </a:cubicBezTo>
                  <a:cubicBezTo>
                    <a:pt x="176" y="284"/>
                    <a:pt x="176" y="284"/>
                    <a:pt x="176" y="284"/>
                  </a:cubicBezTo>
                  <a:cubicBezTo>
                    <a:pt x="176" y="310"/>
                    <a:pt x="170" y="331"/>
                    <a:pt x="159" y="347"/>
                  </a:cubicBezTo>
                  <a:cubicBezTo>
                    <a:pt x="148" y="362"/>
                    <a:pt x="131" y="369"/>
                    <a:pt x="108" y="369"/>
                  </a:cubicBezTo>
                  <a:cubicBezTo>
                    <a:pt x="85" y="369"/>
                    <a:pt x="69" y="363"/>
                    <a:pt x="58" y="350"/>
                  </a:cubicBezTo>
                  <a:cubicBezTo>
                    <a:pt x="50" y="340"/>
                    <a:pt x="45" y="329"/>
                    <a:pt x="43" y="315"/>
                  </a:cubicBezTo>
                  <a:cubicBezTo>
                    <a:pt x="42" y="305"/>
                    <a:pt x="42" y="293"/>
                    <a:pt x="42" y="278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7" y="97"/>
                    <a:pt x="45" y="86"/>
                    <a:pt x="54" y="72"/>
                  </a:cubicBezTo>
                  <a:cubicBezTo>
                    <a:pt x="64" y="57"/>
                    <a:pt x="71" y="33"/>
                    <a:pt x="7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100"/>
                    <a:pt x="90" y="100"/>
                    <a:pt x="90" y="100"/>
                  </a:cubicBezTo>
                  <a:cubicBezTo>
                    <a:pt x="167" y="100"/>
                    <a:pt x="167" y="100"/>
                    <a:pt x="167" y="100"/>
                  </a:cubicBezTo>
                  <a:cubicBezTo>
                    <a:pt x="167" y="119"/>
                    <a:pt x="167" y="119"/>
                    <a:pt x="167" y="119"/>
                  </a:cubicBezTo>
                  <a:lnTo>
                    <a:pt x="90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49"/>
            <p:cNvSpPr>
              <a:spLocks noEditPoints="1"/>
            </p:cNvSpPr>
            <p:nvPr userDrawn="1"/>
          </p:nvSpPr>
          <p:spPr bwMode="auto">
            <a:xfrm>
              <a:off x="9001125" y="5713413"/>
              <a:ext cx="344488" cy="460375"/>
            </a:xfrm>
            <a:custGeom>
              <a:avLst/>
              <a:gdLst>
                <a:gd name="T0" fmla="*/ 210 w 210"/>
                <a:gd name="T1" fmla="*/ 138 h 280"/>
                <a:gd name="T2" fmla="*/ 53 w 210"/>
                <a:gd name="T3" fmla="*/ 138 h 280"/>
                <a:gd name="T4" fmla="*/ 65 w 210"/>
                <a:gd name="T5" fmla="*/ 220 h 280"/>
                <a:gd name="T6" fmla="*/ 119 w 210"/>
                <a:gd name="T7" fmla="*/ 257 h 280"/>
                <a:gd name="T8" fmla="*/ 168 w 210"/>
                <a:gd name="T9" fmla="*/ 234 h 280"/>
                <a:gd name="T10" fmla="*/ 190 w 210"/>
                <a:gd name="T11" fmla="*/ 198 h 280"/>
                <a:gd name="T12" fmla="*/ 207 w 210"/>
                <a:gd name="T13" fmla="*/ 207 h 280"/>
                <a:gd name="T14" fmla="*/ 110 w 210"/>
                <a:gd name="T15" fmla="*/ 280 h 280"/>
                <a:gd name="T16" fmla="*/ 36 w 210"/>
                <a:gd name="T17" fmla="*/ 249 h 280"/>
                <a:gd name="T18" fmla="*/ 0 w 210"/>
                <a:gd name="T19" fmla="*/ 138 h 280"/>
                <a:gd name="T20" fmla="*/ 36 w 210"/>
                <a:gd name="T21" fmla="*/ 31 h 280"/>
                <a:gd name="T22" fmla="*/ 104 w 210"/>
                <a:gd name="T23" fmla="*/ 0 h 280"/>
                <a:gd name="T24" fmla="*/ 193 w 210"/>
                <a:gd name="T25" fmla="*/ 59 h 280"/>
                <a:gd name="T26" fmla="*/ 210 w 210"/>
                <a:gd name="T27" fmla="*/ 138 h 280"/>
                <a:gd name="T28" fmla="*/ 157 w 210"/>
                <a:gd name="T29" fmla="*/ 118 h 280"/>
                <a:gd name="T30" fmla="*/ 150 w 210"/>
                <a:gd name="T31" fmla="*/ 60 h 280"/>
                <a:gd name="T32" fmla="*/ 107 w 210"/>
                <a:gd name="T33" fmla="*/ 20 h 280"/>
                <a:gd name="T34" fmla="*/ 60 w 210"/>
                <a:gd name="T35" fmla="*/ 69 h 280"/>
                <a:gd name="T36" fmla="*/ 54 w 210"/>
                <a:gd name="T37" fmla="*/ 118 h 280"/>
                <a:gd name="T38" fmla="*/ 157 w 210"/>
                <a:gd name="T39" fmla="*/ 11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0" h="280">
                  <a:moveTo>
                    <a:pt x="210" y="138"/>
                  </a:moveTo>
                  <a:cubicBezTo>
                    <a:pt x="53" y="138"/>
                    <a:pt x="53" y="138"/>
                    <a:pt x="53" y="138"/>
                  </a:cubicBezTo>
                  <a:cubicBezTo>
                    <a:pt x="54" y="175"/>
                    <a:pt x="58" y="202"/>
                    <a:pt x="65" y="220"/>
                  </a:cubicBezTo>
                  <a:cubicBezTo>
                    <a:pt x="75" y="245"/>
                    <a:pt x="93" y="257"/>
                    <a:pt x="119" y="257"/>
                  </a:cubicBezTo>
                  <a:cubicBezTo>
                    <a:pt x="139" y="257"/>
                    <a:pt x="155" y="249"/>
                    <a:pt x="168" y="234"/>
                  </a:cubicBezTo>
                  <a:cubicBezTo>
                    <a:pt x="176" y="225"/>
                    <a:pt x="183" y="213"/>
                    <a:pt x="190" y="198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183" y="256"/>
                    <a:pt x="151" y="280"/>
                    <a:pt x="110" y="280"/>
                  </a:cubicBezTo>
                  <a:cubicBezTo>
                    <a:pt x="80" y="280"/>
                    <a:pt x="55" y="269"/>
                    <a:pt x="36" y="249"/>
                  </a:cubicBezTo>
                  <a:cubicBezTo>
                    <a:pt x="12" y="223"/>
                    <a:pt x="0" y="186"/>
                    <a:pt x="0" y="138"/>
                  </a:cubicBezTo>
                  <a:cubicBezTo>
                    <a:pt x="0" y="94"/>
                    <a:pt x="12" y="58"/>
                    <a:pt x="36" y="31"/>
                  </a:cubicBezTo>
                  <a:cubicBezTo>
                    <a:pt x="55" y="10"/>
                    <a:pt x="77" y="0"/>
                    <a:pt x="104" y="0"/>
                  </a:cubicBezTo>
                  <a:cubicBezTo>
                    <a:pt x="143" y="0"/>
                    <a:pt x="173" y="19"/>
                    <a:pt x="193" y="59"/>
                  </a:cubicBezTo>
                  <a:cubicBezTo>
                    <a:pt x="203" y="80"/>
                    <a:pt x="209" y="106"/>
                    <a:pt x="210" y="138"/>
                  </a:cubicBezTo>
                  <a:close/>
                  <a:moveTo>
                    <a:pt x="157" y="118"/>
                  </a:moveTo>
                  <a:cubicBezTo>
                    <a:pt x="157" y="94"/>
                    <a:pt x="155" y="75"/>
                    <a:pt x="150" y="60"/>
                  </a:cubicBezTo>
                  <a:cubicBezTo>
                    <a:pt x="141" y="33"/>
                    <a:pt x="126" y="20"/>
                    <a:pt x="107" y="20"/>
                  </a:cubicBezTo>
                  <a:cubicBezTo>
                    <a:pt x="85" y="20"/>
                    <a:pt x="69" y="36"/>
                    <a:pt x="60" y="69"/>
                  </a:cubicBezTo>
                  <a:cubicBezTo>
                    <a:pt x="56" y="82"/>
                    <a:pt x="54" y="99"/>
                    <a:pt x="54" y="118"/>
                  </a:cubicBezTo>
                  <a:lnTo>
                    <a:pt x="157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50"/>
            <p:cNvSpPr>
              <a:spLocks/>
            </p:cNvSpPr>
            <p:nvPr userDrawn="1"/>
          </p:nvSpPr>
          <p:spPr bwMode="auto">
            <a:xfrm>
              <a:off x="9378950" y="5716588"/>
              <a:ext cx="649288" cy="442913"/>
            </a:xfrm>
            <a:custGeom>
              <a:avLst/>
              <a:gdLst>
                <a:gd name="T0" fmla="*/ 312 w 396"/>
                <a:gd name="T1" fmla="*/ 270 h 270"/>
                <a:gd name="T2" fmla="*/ 312 w 396"/>
                <a:gd name="T3" fmla="*/ 108 h 270"/>
                <a:gd name="T4" fmla="*/ 305 w 396"/>
                <a:gd name="T5" fmla="*/ 44 h 270"/>
                <a:gd name="T6" fmla="*/ 275 w 396"/>
                <a:gd name="T7" fmla="*/ 25 h 270"/>
                <a:gd name="T8" fmla="*/ 236 w 396"/>
                <a:gd name="T9" fmla="*/ 52 h 270"/>
                <a:gd name="T10" fmla="*/ 225 w 396"/>
                <a:gd name="T11" fmla="*/ 84 h 270"/>
                <a:gd name="T12" fmla="*/ 223 w 396"/>
                <a:gd name="T13" fmla="*/ 134 h 270"/>
                <a:gd name="T14" fmla="*/ 223 w 396"/>
                <a:gd name="T15" fmla="*/ 205 h 270"/>
                <a:gd name="T16" fmla="*/ 230 w 396"/>
                <a:gd name="T17" fmla="*/ 245 h 270"/>
                <a:gd name="T18" fmla="*/ 252 w 396"/>
                <a:gd name="T19" fmla="*/ 252 h 270"/>
                <a:gd name="T20" fmla="*/ 261 w 396"/>
                <a:gd name="T21" fmla="*/ 252 h 270"/>
                <a:gd name="T22" fmla="*/ 261 w 396"/>
                <a:gd name="T23" fmla="*/ 270 h 270"/>
                <a:gd name="T24" fmla="*/ 175 w 396"/>
                <a:gd name="T25" fmla="*/ 270 h 270"/>
                <a:gd name="T26" fmla="*/ 175 w 396"/>
                <a:gd name="T27" fmla="*/ 117 h 270"/>
                <a:gd name="T28" fmla="*/ 173 w 396"/>
                <a:gd name="T29" fmla="*/ 66 h 270"/>
                <a:gd name="T30" fmla="*/ 137 w 396"/>
                <a:gd name="T31" fmla="*/ 25 h 270"/>
                <a:gd name="T32" fmla="*/ 99 w 396"/>
                <a:gd name="T33" fmla="*/ 53 h 270"/>
                <a:gd name="T34" fmla="*/ 89 w 396"/>
                <a:gd name="T35" fmla="*/ 81 h 270"/>
                <a:gd name="T36" fmla="*/ 86 w 396"/>
                <a:gd name="T37" fmla="*/ 134 h 270"/>
                <a:gd name="T38" fmla="*/ 86 w 396"/>
                <a:gd name="T39" fmla="*/ 205 h 270"/>
                <a:gd name="T40" fmla="*/ 93 w 396"/>
                <a:gd name="T41" fmla="*/ 245 h 270"/>
                <a:gd name="T42" fmla="*/ 116 w 396"/>
                <a:gd name="T43" fmla="*/ 252 h 270"/>
                <a:gd name="T44" fmla="*/ 124 w 396"/>
                <a:gd name="T45" fmla="*/ 252 h 270"/>
                <a:gd name="T46" fmla="*/ 124 w 396"/>
                <a:gd name="T47" fmla="*/ 270 h 270"/>
                <a:gd name="T48" fmla="*/ 0 w 396"/>
                <a:gd name="T49" fmla="*/ 270 h 270"/>
                <a:gd name="T50" fmla="*/ 0 w 396"/>
                <a:gd name="T51" fmla="*/ 252 h 270"/>
                <a:gd name="T52" fmla="*/ 9 w 396"/>
                <a:gd name="T53" fmla="*/ 252 h 270"/>
                <a:gd name="T54" fmla="*/ 31 w 396"/>
                <a:gd name="T55" fmla="*/ 245 h 270"/>
                <a:gd name="T56" fmla="*/ 38 w 396"/>
                <a:gd name="T57" fmla="*/ 205 h 270"/>
                <a:gd name="T58" fmla="*/ 38 w 396"/>
                <a:gd name="T59" fmla="*/ 69 h 270"/>
                <a:gd name="T60" fmla="*/ 31 w 396"/>
                <a:gd name="T61" fmla="*/ 30 h 270"/>
                <a:gd name="T62" fmla="*/ 9 w 396"/>
                <a:gd name="T63" fmla="*/ 24 h 270"/>
                <a:gd name="T64" fmla="*/ 2 w 396"/>
                <a:gd name="T65" fmla="*/ 24 h 270"/>
                <a:gd name="T66" fmla="*/ 2 w 396"/>
                <a:gd name="T67" fmla="*/ 6 h 270"/>
                <a:gd name="T68" fmla="*/ 83 w 396"/>
                <a:gd name="T69" fmla="*/ 2 h 270"/>
                <a:gd name="T70" fmla="*/ 83 w 396"/>
                <a:gd name="T71" fmla="*/ 49 h 270"/>
                <a:gd name="T72" fmla="*/ 99 w 396"/>
                <a:gd name="T73" fmla="*/ 23 h 270"/>
                <a:gd name="T74" fmla="*/ 150 w 396"/>
                <a:gd name="T75" fmla="*/ 0 h 270"/>
                <a:gd name="T76" fmla="*/ 217 w 396"/>
                <a:gd name="T77" fmla="*/ 52 h 270"/>
                <a:gd name="T78" fmla="*/ 288 w 396"/>
                <a:gd name="T79" fmla="*/ 0 h 270"/>
                <a:gd name="T80" fmla="*/ 346 w 396"/>
                <a:gd name="T81" fmla="*/ 30 h 270"/>
                <a:gd name="T82" fmla="*/ 358 w 396"/>
                <a:gd name="T83" fmla="*/ 66 h 270"/>
                <a:gd name="T84" fmla="*/ 360 w 396"/>
                <a:gd name="T85" fmla="*/ 102 h 270"/>
                <a:gd name="T86" fmla="*/ 360 w 396"/>
                <a:gd name="T87" fmla="*/ 205 h 270"/>
                <a:gd name="T88" fmla="*/ 367 w 396"/>
                <a:gd name="T89" fmla="*/ 245 h 270"/>
                <a:gd name="T90" fmla="*/ 389 w 396"/>
                <a:gd name="T91" fmla="*/ 252 h 270"/>
                <a:gd name="T92" fmla="*/ 396 w 396"/>
                <a:gd name="T93" fmla="*/ 252 h 270"/>
                <a:gd name="T94" fmla="*/ 396 w 396"/>
                <a:gd name="T95" fmla="*/ 270 h 270"/>
                <a:gd name="T96" fmla="*/ 312 w 396"/>
                <a:gd name="T9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6" h="270">
                  <a:moveTo>
                    <a:pt x="312" y="270"/>
                  </a:moveTo>
                  <a:cubicBezTo>
                    <a:pt x="312" y="108"/>
                    <a:pt x="312" y="108"/>
                    <a:pt x="312" y="108"/>
                  </a:cubicBezTo>
                  <a:cubicBezTo>
                    <a:pt x="312" y="75"/>
                    <a:pt x="309" y="54"/>
                    <a:pt x="305" y="44"/>
                  </a:cubicBezTo>
                  <a:cubicBezTo>
                    <a:pt x="298" y="31"/>
                    <a:pt x="288" y="25"/>
                    <a:pt x="275" y="25"/>
                  </a:cubicBezTo>
                  <a:cubicBezTo>
                    <a:pt x="259" y="25"/>
                    <a:pt x="246" y="34"/>
                    <a:pt x="236" y="52"/>
                  </a:cubicBezTo>
                  <a:cubicBezTo>
                    <a:pt x="231" y="62"/>
                    <a:pt x="227" y="73"/>
                    <a:pt x="225" y="84"/>
                  </a:cubicBezTo>
                  <a:cubicBezTo>
                    <a:pt x="224" y="93"/>
                    <a:pt x="223" y="109"/>
                    <a:pt x="223" y="134"/>
                  </a:cubicBezTo>
                  <a:cubicBezTo>
                    <a:pt x="223" y="205"/>
                    <a:pt x="223" y="205"/>
                    <a:pt x="223" y="205"/>
                  </a:cubicBezTo>
                  <a:cubicBezTo>
                    <a:pt x="223" y="226"/>
                    <a:pt x="226" y="240"/>
                    <a:pt x="230" y="245"/>
                  </a:cubicBezTo>
                  <a:cubicBezTo>
                    <a:pt x="234" y="250"/>
                    <a:pt x="242" y="252"/>
                    <a:pt x="252" y="252"/>
                  </a:cubicBezTo>
                  <a:cubicBezTo>
                    <a:pt x="261" y="252"/>
                    <a:pt x="261" y="252"/>
                    <a:pt x="261" y="252"/>
                  </a:cubicBezTo>
                  <a:cubicBezTo>
                    <a:pt x="261" y="270"/>
                    <a:pt x="261" y="270"/>
                    <a:pt x="261" y="270"/>
                  </a:cubicBezTo>
                  <a:cubicBezTo>
                    <a:pt x="175" y="270"/>
                    <a:pt x="175" y="270"/>
                    <a:pt x="175" y="270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91"/>
                    <a:pt x="174" y="74"/>
                    <a:pt x="173" y="66"/>
                  </a:cubicBezTo>
                  <a:cubicBezTo>
                    <a:pt x="169" y="39"/>
                    <a:pt x="157" y="25"/>
                    <a:pt x="137" y="25"/>
                  </a:cubicBezTo>
                  <a:cubicBezTo>
                    <a:pt x="121" y="25"/>
                    <a:pt x="108" y="34"/>
                    <a:pt x="99" y="53"/>
                  </a:cubicBezTo>
                  <a:cubicBezTo>
                    <a:pt x="94" y="62"/>
                    <a:pt x="91" y="71"/>
                    <a:pt x="89" y="81"/>
                  </a:cubicBezTo>
                  <a:cubicBezTo>
                    <a:pt x="87" y="91"/>
                    <a:pt x="86" y="108"/>
                    <a:pt x="86" y="134"/>
                  </a:cubicBezTo>
                  <a:cubicBezTo>
                    <a:pt x="86" y="205"/>
                    <a:pt x="86" y="205"/>
                    <a:pt x="86" y="205"/>
                  </a:cubicBezTo>
                  <a:cubicBezTo>
                    <a:pt x="86" y="227"/>
                    <a:pt x="89" y="240"/>
                    <a:pt x="93" y="245"/>
                  </a:cubicBezTo>
                  <a:cubicBezTo>
                    <a:pt x="97" y="250"/>
                    <a:pt x="105" y="252"/>
                    <a:pt x="116" y="252"/>
                  </a:cubicBezTo>
                  <a:cubicBezTo>
                    <a:pt x="124" y="252"/>
                    <a:pt x="124" y="252"/>
                    <a:pt x="124" y="252"/>
                  </a:cubicBezTo>
                  <a:cubicBezTo>
                    <a:pt x="124" y="270"/>
                    <a:pt x="124" y="270"/>
                    <a:pt x="124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27" y="250"/>
                    <a:pt x="31" y="245"/>
                  </a:cubicBezTo>
                  <a:cubicBezTo>
                    <a:pt x="36" y="240"/>
                    <a:pt x="38" y="226"/>
                    <a:pt x="38" y="205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49"/>
                    <a:pt x="36" y="36"/>
                    <a:pt x="31" y="30"/>
                  </a:cubicBezTo>
                  <a:cubicBezTo>
                    <a:pt x="27" y="26"/>
                    <a:pt x="19" y="24"/>
                    <a:pt x="9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7" y="39"/>
                    <a:pt x="92" y="31"/>
                    <a:pt x="99" y="23"/>
                  </a:cubicBezTo>
                  <a:cubicBezTo>
                    <a:pt x="113" y="8"/>
                    <a:pt x="130" y="0"/>
                    <a:pt x="150" y="0"/>
                  </a:cubicBezTo>
                  <a:cubicBezTo>
                    <a:pt x="181" y="0"/>
                    <a:pt x="203" y="18"/>
                    <a:pt x="217" y="52"/>
                  </a:cubicBezTo>
                  <a:cubicBezTo>
                    <a:pt x="234" y="18"/>
                    <a:pt x="257" y="0"/>
                    <a:pt x="288" y="0"/>
                  </a:cubicBezTo>
                  <a:cubicBezTo>
                    <a:pt x="314" y="0"/>
                    <a:pt x="333" y="10"/>
                    <a:pt x="346" y="30"/>
                  </a:cubicBezTo>
                  <a:cubicBezTo>
                    <a:pt x="353" y="41"/>
                    <a:pt x="357" y="53"/>
                    <a:pt x="358" y="66"/>
                  </a:cubicBezTo>
                  <a:cubicBezTo>
                    <a:pt x="359" y="77"/>
                    <a:pt x="360" y="89"/>
                    <a:pt x="360" y="102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0" y="226"/>
                    <a:pt x="362" y="240"/>
                    <a:pt x="367" y="245"/>
                  </a:cubicBezTo>
                  <a:cubicBezTo>
                    <a:pt x="371" y="250"/>
                    <a:pt x="378" y="252"/>
                    <a:pt x="389" y="252"/>
                  </a:cubicBezTo>
                  <a:cubicBezTo>
                    <a:pt x="396" y="252"/>
                    <a:pt x="396" y="252"/>
                    <a:pt x="396" y="252"/>
                  </a:cubicBezTo>
                  <a:cubicBezTo>
                    <a:pt x="396" y="270"/>
                    <a:pt x="396" y="270"/>
                    <a:pt x="396" y="270"/>
                  </a:cubicBezTo>
                  <a:lnTo>
                    <a:pt x="312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51"/>
            <p:cNvSpPr>
              <a:spLocks/>
            </p:cNvSpPr>
            <p:nvPr userDrawn="1"/>
          </p:nvSpPr>
          <p:spPr bwMode="auto">
            <a:xfrm>
              <a:off x="10071100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8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6 w 184"/>
                <a:gd name="T21" fmla="*/ 255 h 275"/>
                <a:gd name="T22" fmla="*/ 98 w 184"/>
                <a:gd name="T23" fmla="*/ 275 h 275"/>
                <a:gd name="T24" fmla="*/ 59 w 184"/>
                <a:gd name="T25" fmla="*/ 268 h 275"/>
                <a:gd name="T26" fmla="*/ 33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1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69 w 184"/>
                <a:gd name="T51" fmla="*/ 149 h 275"/>
                <a:gd name="T52" fmla="*/ 28 w 184"/>
                <a:gd name="T53" fmla="*/ 128 h 275"/>
                <a:gd name="T54" fmla="*/ 2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2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1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6" y="80"/>
                    <a:pt x="58" y="88"/>
                  </a:cubicBezTo>
                  <a:cubicBezTo>
                    <a:pt x="63" y="92"/>
                    <a:pt x="74" y="96"/>
                    <a:pt x="88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6" y="255"/>
                  </a:cubicBezTo>
                  <a:cubicBezTo>
                    <a:pt x="141" y="269"/>
                    <a:pt x="121" y="275"/>
                    <a:pt x="98" y="275"/>
                  </a:cubicBezTo>
                  <a:cubicBezTo>
                    <a:pt x="84" y="275"/>
                    <a:pt x="71" y="273"/>
                    <a:pt x="59" y="268"/>
                  </a:cubicBezTo>
                  <a:cubicBezTo>
                    <a:pt x="55" y="266"/>
                    <a:pt x="46" y="262"/>
                    <a:pt x="33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2" y="196"/>
                    <a:pt x="29" y="214"/>
                    <a:pt x="37" y="224"/>
                  </a:cubicBezTo>
                  <a:cubicBezTo>
                    <a:pt x="44" y="234"/>
                    <a:pt x="52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1" y="242"/>
                  </a:cubicBezTo>
                  <a:cubicBezTo>
                    <a:pt x="139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69" y="149"/>
                  </a:cubicBezTo>
                  <a:cubicBezTo>
                    <a:pt x="52" y="144"/>
                    <a:pt x="39" y="137"/>
                    <a:pt x="28" y="128"/>
                  </a:cubicBezTo>
                  <a:cubicBezTo>
                    <a:pt x="11" y="115"/>
                    <a:pt x="2" y="97"/>
                    <a:pt x="2" y="72"/>
                  </a:cubicBezTo>
                  <a:cubicBezTo>
                    <a:pt x="2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0" y="19"/>
                    <a:pt x="142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52"/>
            <p:cNvSpPr>
              <a:spLocks/>
            </p:cNvSpPr>
            <p:nvPr userDrawn="1"/>
          </p:nvSpPr>
          <p:spPr bwMode="auto">
            <a:xfrm>
              <a:off x="10472738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6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6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7675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orizontal transpar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3240087"/>
            <a:ext cx="10874374" cy="996634"/>
          </a:xfrm>
          <a:noFill/>
        </p:spPr>
        <p:txBody>
          <a:bodyPr wrap="square" lIns="0" tIns="14400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de-DE" dirty="0" smtClean="0"/>
              <a:t>Headline Ultra (60) 75 90 PT</a:t>
            </a:r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323850" y="5508625"/>
            <a:ext cx="4518026" cy="820738"/>
            <a:chOff x="323850" y="5508625"/>
            <a:chExt cx="4518026" cy="820738"/>
          </a:xfrm>
          <a:solidFill>
            <a:schemeClr val="bg1"/>
          </a:solidFill>
        </p:grpSpPr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323850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0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725488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5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5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120775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2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514475" y="5807075"/>
              <a:ext cx="133350" cy="133350"/>
            </a:xfrm>
            <a:custGeom>
              <a:avLst/>
              <a:gdLst>
                <a:gd name="T0" fmla="*/ 0 w 84"/>
                <a:gd name="T1" fmla="*/ 84 h 84"/>
                <a:gd name="T2" fmla="*/ 0 w 84"/>
                <a:gd name="T3" fmla="*/ 0 h 84"/>
                <a:gd name="T4" fmla="*/ 39 w 84"/>
                <a:gd name="T5" fmla="*/ 0 h 84"/>
                <a:gd name="T6" fmla="*/ 84 w 84"/>
                <a:gd name="T7" fmla="*/ 0 h 84"/>
                <a:gd name="T8" fmla="*/ 84 w 84"/>
                <a:gd name="T9" fmla="*/ 84 h 84"/>
                <a:gd name="T10" fmla="*/ 0 w 84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0" y="84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4" y="0"/>
                  </a:lnTo>
                  <a:lnTo>
                    <a:pt x="84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323850" y="5508625"/>
              <a:ext cx="533400" cy="650875"/>
            </a:xfrm>
            <a:custGeom>
              <a:avLst/>
              <a:gdLst>
                <a:gd name="T0" fmla="*/ 322 w 325"/>
                <a:gd name="T1" fmla="*/ 0 h 397"/>
                <a:gd name="T2" fmla="*/ 4 w 325"/>
                <a:gd name="T3" fmla="*/ 0 h 397"/>
                <a:gd name="T4" fmla="*/ 0 w 325"/>
                <a:gd name="T5" fmla="*/ 140 h 397"/>
                <a:gd name="T6" fmla="*/ 21 w 325"/>
                <a:gd name="T7" fmla="*/ 143 h 397"/>
                <a:gd name="T8" fmla="*/ 54 w 325"/>
                <a:gd name="T9" fmla="*/ 52 h 397"/>
                <a:gd name="T10" fmla="*/ 131 w 325"/>
                <a:gd name="T11" fmla="*/ 19 h 397"/>
                <a:gd name="T12" fmla="*/ 131 w 325"/>
                <a:gd name="T13" fmla="*/ 312 h 397"/>
                <a:gd name="T14" fmla="*/ 120 w 325"/>
                <a:gd name="T15" fmla="*/ 362 h 397"/>
                <a:gd name="T16" fmla="*/ 88 w 325"/>
                <a:gd name="T17" fmla="*/ 374 h 397"/>
                <a:gd name="T18" fmla="*/ 65 w 325"/>
                <a:gd name="T19" fmla="*/ 374 h 397"/>
                <a:gd name="T20" fmla="*/ 65 w 325"/>
                <a:gd name="T21" fmla="*/ 397 h 397"/>
                <a:gd name="T22" fmla="*/ 261 w 325"/>
                <a:gd name="T23" fmla="*/ 397 h 397"/>
                <a:gd name="T24" fmla="*/ 261 w 325"/>
                <a:gd name="T25" fmla="*/ 374 h 397"/>
                <a:gd name="T26" fmla="*/ 238 w 325"/>
                <a:gd name="T27" fmla="*/ 374 h 397"/>
                <a:gd name="T28" fmla="*/ 206 w 325"/>
                <a:gd name="T29" fmla="*/ 362 h 397"/>
                <a:gd name="T30" fmla="*/ 194 w 325"/>
                <a:gd name="T31" fmla="*/ 312 h 397"/>
                <a:gd name="T32" fmla="*/ 194 w 325"/>
                <a:gd name="T33" fmla="*/ 19 h 397"/>
                <a:gd name="T34" fmla="*/ 272 w 325"/>
                <a:gd name="T35" fmla="*/ 52 h 397"/>
                <a:gd name="T36" fmla="*/ 304 w 325"/>
                <a:gd name="T37" fmla="*/ 143 h 397"/>
                <a:gd name="T38" fmla="*/ 325 w 325"/>
                <a:gd name="T39" fmla="*/ 140 h 397"/>
                <a:gd name="T40" fmla="*/ 322 w 325"/>
                <a:gd name="T4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5" h="397">
                  <a:moveTo>
                    <a:pt x="3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5" y="102"/>
                    <a:pt x="36" y="72"/>
                    <a:pt x="54" y="52"/>
                  </a:cubicBezTo>
                  <a:cubicBezTo>
                    <a:pt x="72" y="31"/>
                    <a:pt x="98" y="20"/>
                    <a:pt x="131" y="19"/>
                  </a:cubicBezTo>
                  <a:cubicBezTo>
                    <a:pt x="131" y="312"/>
                    <a:pt x="131" y="312"/>
                    <a:pt x="131" y="312"/>
                  </a:cubicBezTo>
                  <a:cubicBezTo>
                    <a:pt x="131" y="337"/>
                    <a:pt x="127" y="354"/>
                    <a:pt x="120" y="362"/>
                  </a:cubicBezTo>
                  <a:cubicBezTo>
                    <a:pt x="114" y="368"/>
                    <a:pt x="103" y="372"/>
                    <a:pt x="88" y="374"/>
                  </a:cubicBezTo>
                  <a:cubicBezTo>
                    <a:pt x="83" y="374"/>
                    <a:pt x="76" y="374"/>
                    <a:pt x="65" y="374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261" y="397"/>
                    <a:pt x="261" y="397"/>
                    <a:pt x="261" y="397"/>
                  </a:cubicBezTo>
                  <a:cubicBezTo>
                    <a:pt x="261" y="374"/>
                    <a:pt x="261" y="374"/>
                    <a:pt x="261" y="374"/>
                  </a:cubicBezTo>
                  <a:cubicBezTo>
                    <a:pt x="250" y="374"/>
                    <a:pt x="242" y="374"/>
                    <a:pt x="238" y="374"/>
                  </a:cubicBezTo>
                  <a:cubicBezTo>
                    <a:pt x="223" y="372"/>
                    <a:pt x="212" y="368"/>
                    <a:pt x="206" y="362"/>
                  </a:cubicBezTo>
                  <a:cubicBezTo>
                    <a:pt x="198" y="354"/>
                    <a:pt x="194" y="337"/>
                    <a:pt x="194" y="312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228" y="20"/>
                    <a:pt x="253" y="31"/>
                    <a:pt x="272" y="52"/>
                  </a:cubicBezTo>
                  <a:cubicBezTo>
                    <a:pt x="290" y="72"/>
                    <a:pt x="301" y="102"/>
                    <a:pt x="304" y="143"/>
                  </a:cubicBezTo>
                  <a:cubicBezTo>
                    <a:pt x="325" y="140"/>
                    <a:pt x="325" y="140"/>
                    <a:pt x="325" y="140"/>
                  </a:cubicBezTo>
                  <a:lnTo>
                    <a:pt x="3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762125" y="5518150"/>
              <a:ext cx="392113" cy="657225"/>
            </a:xfrm>
            <a:custGeom>
              <a:avLst/>
              <a:gdLst>
                <a:gd name="T0" fmla="*/ 202 w 239"/>
                <a:gd name="T1" fmla="*/ 134 h 400"/>
                <a:gd name="T2" fmla="*/ 175 w 239"/>
                <a:gd name="T3" fmla="*/ 59 h 400"/>
                <a:gd name="T4" fmla="*/ 108 w 239"/>
                <a:gd name="T5" fmla="*/ 20 h 400"/>
                <a:gd name="T6" fmla="*/ 66 w 239"/>
                <a:gd name="T7" fmla="*/ 35 h 400"/>
                <a:gd name="T8" fmla="*/ 45 w 239"/>
                <a:gd name="T9" fmla="*/ 84 h 400"/>
                <a:gd name="T10" fmla="*/ 68 w 239"/>
                <a:gd name="T11" fmla="*/ 134 h 400"/>
                <a:gd name="T12" fmla="*/ 120 w 239"/>
                <a:gd name="T13" fmla="*/ 159 h 400"/>
                <a:gd name="T14" fmla="*/ 198 w 239"/>
                <a:gd name="T15" fmla="*/ 193 h 400"/>
                <a:gd name="T16" fmla="*/ 239 w 239"/>
                <a:gd name="T17" fmla="*/ 279 h 400"/>
                <a:gd name="T18" fmla="*/ 205 w 239"/>
                <a:gd name="T19" fmla="*/ 367 h 400"/>
                <a:gd name="T20" fmla="*/ 127 w 239"/>
                <a:gd name="T21" fmla="*/ 400 h 400"/>
                <a:gd name="T22" fmla="*/ 82 w 239"/>
                <a:gd name="T23" fmla="*/ 391 h 400"/>
                <a:gd name="T24" fmla="*/ 52 w 239"/>
                <a:gd name="T25" fmla="*/ 374 h 400"/>
                <a:gd name="T26" fmla="*/ 40 w 239"/>
                <a:gd name="T27" fmla="*/ 370 h 400"/>
                <a:gd name="T28" fmla="*/ 26 w 239"/>
                <a:gd name="T29" fmla="*/ 378 h 400"/>
                <a:gd name="T30" fmla="*/ 18 w 239"/>
                <a:gd name="T31" fmla="*/ 391 h 400"/>
                <a:gd name="T32" fmla="*/ 0 w 239"/>
                <a:gd name="T33" fmla="*/ 391 h 400"/>
                <a:gd name="T34" fmla="*/ 0 w 239"/>
                <a:gd name="T35" fmla="*/ 252 h 400"/>
                <a:gd name="T36" fmla="*/ 19 w 239"/>
                <a:gd name="T37" fmla="*/ 252 h 400"/>
                <a:gd name="T38" fmla="*/ 46 w 239"/>
                <a:gd name="T39" fmla="*/ 332 h 400"/>
                <a:gd name="T40" fmla="*/ 124 w 239"/>
                <a:gd name="T41" fmla="*/ 379 h 400"/>
                <a:gd name="T42" fmla="*/ 171 w 239"/>
                <a:gd name="T43" fmla="*/ 363 h 400"/>
                <a:gd name="T44" fmla="*/ 195 w 239"/>
                <a:gd name="T45" fmla="*/ 304 h 400"/>
                <a:gd name="T46" fmla="*/ 158 w 239"/>
                <a:gd name="T47" fmla="*/ 239 h 400"/>
                <a:gd name="T48" fmla="*/ 94 w 239"/>
                <a:gd name="T49" fmla="*/ 214 h 400"/>
                <a:gd name="T50" fmla="*/ 35 w 239"/>
                <a:gd name="T51" fmla="*/ 183 h 400"/>
                <a:gd name="T52" fmla="*/ 3 w 239"/>
                <a:gd name="T53" fmla="*/ 107 h 400"/>
                <a:gd name="T54" fmla="*/ 38 w 239"/>
                <a:gd name="T55" fmla="*/ 25 h 400"/>
                <a:gd name="T56" fmla="*/ 105 w 239"/>
                <a:gd name="T57" fmla="*/ 0 h 400"/>
                <a:gd name="T58" fmla="*/ 148 w 239"/>
                <a:gd name="T59" fmla="*/ 8 h 400"/>
                <a:gd name="T60" fmla="*/ 175 w 239"/>
                <a:gd name="T61" fmla="*/ 23 h 400"/>
                <a:gd name="T62" fmla="*/ 185 w 239"/>
                <a:gd name="T63" fmla="*/ 26 h 400"/>
                <a:gd name="T64" fmla="*/ 203 w 239"/>
                <a:gd name="T65" fmla="*/ 8 h 400"/>
                <a:gd name="T66" fmla="*/ 219 w 239"/>
                <a:gd name="T67" fmla="*/ 8 h 400"/>
                <a:gd name="T68" fmla="*/ 219 w 239"/>
                <a:gd name="T69" fmla="*/ 134 h 400"/>
                <a:gd name="T70" fmla="*/ 202 w 239"/>
                <a:gd name="T71" fmla="*/ 13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400">
                  <a:moveTo>
                    <a:pt x="202" y="134"/>
                  </a:moveTo>
                  <a:cubicBezTo>
                    <a:pt x="195" y="100"/>
                    <a:pt x="186" y="75"/>
                    <a:pt x="175" y="59"/>
                  </a:cubicBezTo>
                  <a:cubicBezTo>
                    <a:pt x="158" y="33"/>
                    <a:pt x="135" y="20"/>
                    <a:pt x="108" y="20"/>
                  </a:cubicBezTo>
                  <a:cubicBezTo>
                    <a:pt x="91" y="20"/>
                    <a:pt x="77" y="25"/>
                    <a:pt x="66" y="35"/>
                  </a:cubicBezTo>
                  <a:cubicBezTo>
                    <a:pt x="52" y="47"/>
                    <a:pt x="45" y="63"/>
                    <a:pt x="45" y="84"/>
                  </a:cubicBezTo>
                  <a:cubicBezTo>
                    <a:pt x="45" y="105"/>
                    <a:pt x="53" y="122"/>
                    <a:pt x="68" y="134"/>
                  </a:cubicBezTo>
                  <a:cubicBezTo>
                    <a:pt x="77" y="142"/>
                    <a:pt x="94" y="150"/>
                    <a:pt x="120" y="159"/>
                  </a:cubicBezTo>
                  <a:cubicBezTo>
                    <a:pt x="159" y="172"/>
                    <a:pt x="184" y="184"/>
                    <a:pt x="198" y="193"/>
                  </a:cubicBezTo>
                  <a:cubicBezTo>
                    <a:pt x="225" y="214"/>
                    <a:pt x="239" y="243"/>
                    <a:pt x="239" y="279"/>
                  </a:cubicBezTo>
                  <a:cubicBezTo>
                    <a:pt x="239" y="314"/>
                    <a:pt x="228" y="344"/>
                    <a:pt x="205" y="367"/>
                  </a:cubicBezTo>
                  <a:cubicBezTo>
                    <a:pt x="184" y="389"/>
                    <a:pt x="158" y="400"/>
                    <a:pt x="127" y="400"/>
                  </a:cubicBezTo>
                  <a:cubicBezTo>
                    <a:pt x="111" y="400"/>
                    <a:pt x="96" y="397"/>
                    <a:pt x="82" y="391"/>
                  </a:cubicBezTo>
                  <a:cubicBezTo>
                    <a:pt x="76" y="388"/>
                    <a:pt x="66" y="383"/>
                    <a:pt x="52" y="374"/>
                  </a:cubicBezTo>
                  <a:cubicBezTo>
                    <a:pt x="48" y="372"/>
                    <a:pt x="44" y="370"/>
                    <a:pt x="40" y="370"/>
                  </a:cubicBezTo>
                  <a:cubicBezTo>
                    <a:pt x="34" y="370"/>
                    <a:pt x="30" y="373"/>
                    <a:pt x="26" y="378"/>
                  </a:cubicBezTo>
                  <a:cubicBezTo>
                    <a:pt x="24" y="381"/>
                    <a:pt x="21" y="385"/>
                    <a:pt x="18" y="391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5" y="287"/>
                    <a:pt x="35" y="314"/>
                    <a:pt x="46" y="332"/>
                  </a:cubicBezTo>
                  <a:cubicBezTo>
                    <a:pt x="66" y="364"/>
                    <a:pt x="92" y="379"/>
                    <a:pt x="124" y="379"/>
                  </a:cubicBezTo>
                  <a:cubicBezTo>
                    <a:pt x="143" y="379"/>
                    <a:pt x="159" y="374"/>
                    <a:pt x="171" y="363"/>
                  </a:cubicBezTo>
                  <a:cubicBezTo>
                    <a:pt x="187" y="348"/>
                    <a:pt x="195" y="329"/>
                    <a:pt x="195" y="304"/>
                  </a:cubicBezTo>
                  <a:cubicBezTo>
                    <a:pt x="195" y="275"/>
                    <a:pt x="183" y="253"/>
                    <a:pt x="158" y="239"/>
                  </a:cubicBezTo>
                  <a:cubicBezTo>
                    <a:pt x="150" y="234"/>
                    <a:pt x="129" y="226"/>
                    <a:pt x="94" y="214"/>
                  </a:cubicBezTo>
                  <a:cubicBezTo>
                    <a:pt x="69" y="206"/>
                    <a:pt x="49" y="195"/>
                    <a:pt x="35" y="183"/>
                  </a:cubicBezTo>
                  <a:cubicBezTo>
                    <a:pt x="14" y="164"/>
                    <a:pt x="3" y="139"/>
                    <a:pt x="3" y="107"/>
                  </a:cubicBezTo>
                  <a:cubicBezTo>
                    <a:pt x="3" y="72"/>
                    <a:pt x="15" y="45"/>
                    <a:pt x="38" y="25"/>
                  </a:cubicBezTo>
                  <a:cubicBezTo>
                    <a:pt x="56" y="8"/>
                    <a:pt x="79" y="0"/>
                    <a:pt x="105" y="0"/>
                  </a:cubicBezTo>
                  <a:cubicBezTo>
                    <a:pt x="119" y="0"/>
                    <a:pt x="134" y="2"/>
                    <a:pt x="148" y="8"/>
                  </a:cubicBezTo>
                  <a:cubicBezTo>
                    <a:pt x="153" y="10"/>
                    <a:pt x="162" y="15"/>
                    <a:pt x="175" y="23"/>
                  </a:cubicBezTo>
                  <a:cubicBezTo>
                    <a:pt x="179" y="25"/>
                    <a:pt x="182" y="26"/>
                    <a:pt x="185" y="26"/>
                  </a:cubicBezTo>
                  <a:cubicBezTo>
                    <a:pt x="191" y="26"/>
                    <a:pt x="197" y="20"/>
                    <a:pt x="203" y="8"/>
                  </a:cubicBezTo>
                  <a:cubicBezTo>
                    <a:pt x="219" y="8"/>
                    <a:pt x="219" y="8"/>
                    <a:pt x="219" y="8"/>
                  </a:cubicBezTo>
                  <a:cubicBezTo>
                    <a:pt x="219" y="134"/>
                    <a:pt x="219" y="134"/>
                    <a:pt x="219" y="134"/>
                  </a:cubicBezTo>
                  <a:lnTo>
                    <a:pt x="20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2181225" y="5727700"/>
              <a:ext cx="422275" cy="601663"/>
            </a:xfrm>
            <a:custGeom>
              <a:avLst/>
              <a:gdLst>
                <a:gd name="T0" fmla="*/ 0 w 258"/>
                <a:gd name="T1" fmla="*/ 0 h 367"/>
                <a:gd name="T2" fmla="*/ 119 w 258"/>
                <a:gd name="T3" fmla="*/ 0 h 367"/>
                <a:gd name="T4" fmla="*/ 119 w 258"/>
                <a:gd name="T5" fmla="*/ 18 h 367"/>
                <a:gd name="T6" fmla="*/ 109 w 258"/>
                <a:gd name="T7" fmla="*/ 18 h 367"/>
                <a:gd name="T8" fmla="*/ 86 w 258"/>
                <a:gd name="T9" fmla="*/ 30 h 367"/>
                <a:gd name="T10" fmla="*/ 90 w 258"/>
                <a:gd name="T11" fmla="*/ 46 h 367"/>
                <a:gd name="T12" fmla="*/ 147 w 258"/>
                <a:gd name="T13" fmla="*/ 196 h 367"/>
                <a:gd name="T14" fmla="*/ 197 w 258"/>
                <a:gd name="T15" fmla="*/ 57 h 367"/>
                <a:gd name="T16" fmla="*/ 202 w 258"/>
                <a:gd name="T17" fmla="*/ 34 h 367"/>
                <a:gd name="T18" fmla="*/ 177 w 258"/>
                <a:gd name="T19" fmla="*/ 18 h 367"/>
                <a:gd name="T20" fmla="*/ 164 w 258"/>
                <a:gd name="T21" fmla="*/ 18 h 367"/>
                <a:gd name="T22" fmla="*/ 164 w 258"/>
                <a:gd name="T23" fmla="*/ 0 h 367"/>
                <a:gd name="T24" fmla="*/ 258 w 258"/>
                <a:gd name="T25" fmla="*/ 0 h 367"/>
                <a:gd name="T26" fmla="*/ 258 w 258"/>
                <a:gd name="T27" fmla="*/ 18 h 367"/>
                <a:gd name="T28" fmla="*/ 252 w 258"/>
                <a:gd name="T29" fmla="*/ 18 h 367"/>
                <a:gd name="T30" fmla="*/ 235 w 258"/>
                <a:gd name="T31" fmla="*/ 26 h 367"/>
                <a:gd name="T32" fmla="*/ 226 w 258"/>
                <a:gd name="T33" fmla="*/ 44 h 367"/>
                <a:gd name="T34" fmla="*/ 131 w 258"/>
                <a:gd name="T35" fmla="*/ 299 h 367"/>
                <a:gd name="T36" fmla="*/ 101 w 258"/>
                <a:gd name="T37" fmla="*/ 351 h 367"/>
                <a:gd name="T38" fmla="*/ 60 w 258"/>
                <a:gd name="T39" fmla="*/ 367 h 367"/>
                <a:gd name="T40" fmla="*/ 25 w 258"/>
                <a:gd name="T41" fmla="*/ 355 h 367"/>
                <a:gd name="T42" fmla="*/ 7 w 258"/>
                <a:gd name="T43" fmla="*/ 318 h 367"/>
                <a:gd name="T44" fmla="*/ 15 w 258"/>
                <a:gd name="T45" fmla="*/ 295 h 367"/>
                <a:gd name="T46" fmla="*/ 38 w 258"/>
                <a:gd name="T47" fmla="*/ 285 h 367"/>
                <a:gd name="T48" fmla="*/ 62 w 258"/>
                <a:gd name="T49" fmla="*/ 296 h 367"/>
                <a:gd name="T50" fmla="*/ 67 w 258"/>
                <a:gd name="T51" fmla="*/ 313 h 367"/>
                <a:gd name="T52" fmla="*/ 58 w 258"/>
                <a:gd name="T53" fmla="*/ 334 h 367"/>
                <a:gd name="T54" fmla="*/ 43 w 258"/>
                <a:gd name="T55" fmla="*/ 341 h 367"/>
                <a:gd name="T56" fmla="*/ 61 w 258"/>
                <a:gd name="T57" fmla="*/ 348 h 367"/>
                <a:gd name="T58" fmla="*/ 90 w 258"/>
                <a:gd name="T59" fmla="*/ 335 h 367"/>
                <a:gd name="T60" fmla="*/ 115 w 258"/>
                <a:gd name="T61" fmla="*/ 284 h 367"/>
                <a:gd name="T62" fmla="*/ 121 w 258"/>
                <a:gd name="T63" fmla="*/ 266 h 367"/>
                <a:gd name="T64" fmla="*/ 42 w 258"/>
                <a:gd name="T65" fmla="*/ 55 h 367"/>
                <a:gd name="T66" fmla="*/ 27 w 258"/>
                <a:gd name="T67" fmla="*/ 24 h 367"/>
                <a:gd name="T68" fmla="*/ 4 w 258"/>
                <a:gd name="T69" fmla="*/ 18 h 367"/>
                <a:gd name="T70" fmla="*/ 0 w 258"/>
                <a:gd name="T71" fmla="*/ 18 h 367"/>
                <a:gd name="T72" fmla="*/ 0 w 258"/>
                <a:gd name="T7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" h="367">
                  <a:moveTo>
                    <a:pt x="0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93" y="18"/>
                    <a:pt x="86" y="22"/>
                    <a:pt x="86" y="30"/>
                  </a:cubicBezTo>
                  <a:cubicBezTo>
                    <a:pt x="86" y="34"/>
                    <a:pt x="87" y="39"/>
                    <a:pt x="90" y="46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200" y="47"/>
                    <a:pt x="202" y="39"/>
                    <a:pt x="202" y="34"/>
                  </a:cubicBezTo>
                  <a:cubicBezTo>
                    <a:pt x="202" y="23"/>
                    <a:pt x="194" y="18"/>
                    <a:pt x="177" y="18"/>
                  </a:cubicBezTo>
                  <a:cubicBezTo>
                    <a:pt x="164" y="18"/>
                    <a:pt x="164" y="18"/>
                    <a:pt x="164" y="18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52" y="18"/>
                    <a:pt x="252" y="18"/>
                    <a:pt x="252" y="18"/>
                  </a:cubicBezTo>
                  <a:cubicBezTo>
                    <a:pt x="245" y="18"/>
                    <a:pt x="240" y="20"/>
                    <a:pt x="235" y="26"/>
                  </a:cubicBezTo>
                  <a:cubicBezTo>
                    <a:pt x="232" y="29"/>
                    <a:pt x="229" y="36"/>
                    <a:pt x="226" y="44"/>
                  </a:cubicBezTo>
                  <a:cubicBezTo>
                    <a:pt x="131" y="299"/>
                    <a:pt x="131" y="299"/>
                    <a:pt x="131" y="299"/>
                  </a:cubicBezTo>
                  <a:cubicBezTo>
                    <a:pt x="122" y="323"/>
                    <a:pt x="112" y="340"/>
                    <a:pt x="101" y="351"/>
                  </a:cubicBezTo>
                  <a:cubicBezTo>
                    <a:pt x="90" y="362"/>
                    <a:pt x="76" y="367"/>
                    <a:pt x="60" y="367"/>
                  </a:cubicBezTo>
                  <a:cubicBezTo>
                    <a:pt x="46" y="367"/>
                    <a:pt x="34" y="363"/>
                    <a:pt x="25" y="355"/>
                  </a:cubicBezTo>
                  <a:cubicBezTo>
                    <a:pt x="13" y="345"/>
                    <a:pt x="7" y="333"/>
                    <a:pt x="7" y="318"/>
                  </a:cubicBezTo>
                  <a:cubicBezTo>
                    <a:pt x="7" y="309"/>
                    <a:pt x="10" y="301"/>
                    <a:pt x="15" y="295"/>
                  </a:cubicBezTo>
                  <a:cubicBezTo>
                    <a:pt x="21" y="288"/>
                    <a:pt x="28" y="285"/>
                    <a:pt x="38" y="285"/>
                  </a:cubicBezTo>
                  <a:cubicBezTo>
                    <a:pt x="49" y="285"/>
                    <a:pt x="57" y="289"/>
                    <a:pt x="62" y="296"/>
                  </a:cubicBezTo>
                  <a:cubicBezTo>
                    <a:pt x="66" y="301"/>
                    <a:pt x="67" y="306"/>
                    <a:pt x="67" y="313"/>
                  </a:cubicBezTo>
                  <a:cubicBezTo>
                    <a:pt x="67" y="321"/>
                    <a:pt x="64" y="328"/>
                    <a:pt x="58" y="334"/>
                  </a:cubicBezTo>
                  <a:cubicBezTo>
                    <a:pt x="54" y="337"/>
                    <a:pt x="49" y="340"/>
                    <a:pt x="43" y="341"/>
                  </a:cubicBezTo>
                  <a:cubicBezTo>
                    <a:pt x="48" y="345"/>
                    <a:pt x="53" y="348"/>
                    <a:pt x="61" y="348"/>
                  </a:cubicBezTo>
                  <a:cubicBezTo>
                    <a:pt x="72" y="348"/>
                    <a:pt x="82" y="343"/>
                    <a:pt x="90" y="335"/>
                  </a:cubicBezTo>
                  <a:cubicBezTo>
                    <a:pt x="97" y="327"/>
                    <a:pt x="106" y="310"/>
                    <a:pt x="115" y="284"/>
                  </a:cubicBezTo>
                  <a:cubicBezTo>
                    <a:pt x="121" y="266"/>
                    <a:pt x="121" y="266"/>
                    <a:pt x="121" y="266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36" y="38"/>
                    <a:pt x="31" y="28"/>
                    <a:pt x="27" y="24"/>
                  </a:cubicBezTo>
                  <a:cubicBezTo>
                    <a:pt x="21" y="20"/>
                    <a:pt x="14" y="18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2609850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9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7 w 184"/>
                <a:gd name="T21" fmla="*/ 255 h 275"/>
                <a:gd name="T22" fmla="*/ 98 w 184"/>
                <a:gd name="T23" fmla="*/ 275 h 275"/>
                <a:gd name="T24" fmla="*/ 60 w 184"/>
                <a:gd name="T25" fmla="*/ 268 h 275"/>
                <a:gd name="T26" fmla="*/ 34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2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70 w 184"/>
                <a:gd name="T51" fmla="*/ 149 h 275"/>
                <a:gd name="T52" fmla="*/ 28 w 184"/>
                <a:gd name="T53" fmla="*/ 128 h 275"/>
                <a:gd name="T54" fmla="*/ 3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3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2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7" y="80"/>
                    <a:pt x="58" y="88"/>
                  </a:cubicBezTo>
                  <a:cubicBezTo>
                    <a:pt x="64" y="92"/>
                    <a:pt x="74" y="96"/>
                    <a:pt x="89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7" y="255"/>
                  </a:cubicBezTo>
                  <a:cubicBezTo>
                    <a:pt x="141" y="269"/>
                    <a:pt x="122" y="275"/>
                    <a:pt x="98" y="275"/>
                  </a:cubicBezTo>
                  <a:cubicBezTo>
                    <a:pt x="84" y="275"/>
                    <a:pt x="71" y="273"/>
                    <a:pt x="60" y="268"/>
                  </a:cubicBezTo>
                  <a:cubicBezTo>
                    <a:pt x="55" y="266"/>
                    <a:pt x="46" y="262"/>
                    <a:pt x="34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3" y="196"/>
                    <a:pt x="30" y="214"/>
                    <a:pt x="37" y="224"/>
                  </a:cubicBezTo>
                  <a:cubicBezTo>
                    <a:pt x="44" y="234"/>
                    <a:pt x="53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2" y="242"/>
                  </a:cubicBezTo>
                  <a:cubicBezTo>
                    <a:pt x="140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70" y="149"/>
                  </a:cubicBezTo>
                  <a:cubicBezTo>
                    <a:pt x="53" y="144"/>
                    <a:pt x="39" y="137"/>
                    <a:pt x="28" y="128"/>
                  </a:cubicBezTo>
                  <a:cubicBezTo>
                    <a:pt x="11" y="115"/>
                    <a:pt x="3" y="97"/>
                    <a:pt x="3" y="72"/>
                  </a:cubicBezTo>
                  <a:cubicBezTo>
                    <a:pt x="3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1" y="19"/>
                    <a:pt x="143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2922588" y="5562600"/>
              <a:ext cx="288925" cy="606425"/>
            </a:xfrm>
            <a:custGeom>
              <a:avLst/>
              <a:gdLst>
                <a:gd name="T0" fmla="*/ 90 w 176"/>
                <a:gd name="T1" fmla="*/ 119 h 369"/>
                <a:gd name="T2" fmla="*/ 90 w 176"/>
                <a:gd name="T3" fmla="*/ 278 h 369"/>
                <a:gd name="T4" fmla="*/ 94 w 176"/>
                <a:gd name="T5" fmla="*/ 323 h 369"/>
                <a:gd name="T6" fmla="*/ 122 w 176"/>
                <a:gd name="T7" fmla="*/ 345 h 369"/>
                <a:gd name="T8" fmla="*/ 149 w 176"/>
                <a:gd name="T9" fmla="*/ 326 h 369"/>
                <a:gd name="T10" fmla="*/ 157 w 176"/>
                <a:gd name="T11" fmla="*/ 281 h 369"/>
                <a:gd name="T12" fmla="*/ 157 w 176"/>
                <a:gd name="T13" fmla="*/ 273 h 369"/>
                <a:gd name="T14" fmla="*/ 176 w 176"/>
                <a:gd name="T15" fmla="*/ 273 h 369"/>
                <a:gd name="T16" fmla="*/ 176 w 176"/>
                <a:gd name="T17" fmla="*/ 284 h 369"/>
                <a:gd name="T18" fmla="*/ 159 w 176"/>
                <a:gd name="T19" fmla="*/ 347 h 369"/>
                <a:gd name="T20" fmla="*/ 108 w 176"/>
                <a:gd name="T21" fmla="*/ 369 h 369"/>
                <a:gd name="T22" fmla="*/ 58 w 176"/>
                <a:gd name="T23" fmla="*/ 350 h 369"/>
                <a:gd name="T24" fmla="*/ 43 w 176"/>
                <a:gd name="T25" fmla="*/ 315 h 369"/>
                <a:gd name="T26" fmla="*/ 42 w 176"/>
                <a:gd name="T27" fmla="*/ 278 h 369"/>
                <a:gd name="T28" fmla="*/ 42 w 176"/>
                <a:gd name="T29" fmla="*/ 119 h 369"/>
                <a:gd name="T30" fmla="*/ 0 w 176"/>
                <a:gd name="T31" fmla="*/ 119 h 369"/>
                <a:gd name="T32" fmla="*/ 0 w 176"/>
                <a:gd name="T33" fmla="*/ 103 h 369"/>
                <a:gd name="T34" fmla="*/ 54 w 176"/>
                <a:gd name="T35" fmla="*/ 72 h 369"/>
                <a:gd name="T36" fmla="*/ 74 w 176"/>
                <a:gd name="T37" fmla="*/ 0 h 369"/>
                <a:gd name="T38" fmla="*/ 90 w 176"/>
                <a:gd name="T39" fmla="*/ 0 h 369"/>
                <a:gd name="T40" fmla="*/ 90 w 176"/>
                <a:gd name="T41" fmla="*/ 100 h 369"/>
                <a:gd name="T42" fmla="*/ 167 w 176"/>
                <a:gd name="T43" fmla="*/ 100 h 369"/>
                <a:gd name="T44" fmla="*/ 167 w 176"/>
                <a:gd name="T45" fmla="*/ 119 h 369"/>
                <a:gd name="T46" fmla="*/ 90 w 176"/>
                <a:gd name="T47" fmla="*/ 11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369">
                  <a:moveTo>
                    <a:pt x="90" y="119"/>
                  </a:moveTo>
                  <a:cubicBezTo>
                    <a:pt x="90" y="278"/>
                    <a:pt x="90" y="278"/>
                    <a:pt x="90" y="278"/>
                  </a:cubicBezTo>
                  <a:cubicBezTo>
                    <a:pt x="90" y="299"/>
                    <a:pt x="92" y="314"/>
                    <a:pt x="94" y="323"/>
                  </a:cubicBezTo>
                  <a:cubicBezTo>
                    <a:pt x="99" y="338"/>
                    <a:pt x="108" y="345"/>
                    <a:pt x="122" y="345"/>
                  </a:cubicBezTo>
                  <a:cubicBezTo>
                    <a:pt x="134" y="345"/>
                    <a:pt x="143" y="339"/>
                    <a:pt x="149" y="326"/>
                  </a:cubicBezTo>
                  <a:cubicBezTo>
                    <a:pt x="154" y="314"/>
                    <a:pt x="157" y="299"/>
                    <a:pt x="157" y="281"/>
                  </a:cubicBezTo>
                  <a:cubicBezTo>
                    <a:pt x="157" y="273"/>
                    <a:pt x="157" y="273"/>
                    <a:pt x="157" y="273"/>
                  </a:cubicBezTo>
                  <a:cubicBezTo>
                    <a:pt x="176" y="273"/>
                    <a:pt x="176" y="273"/>
                    <a:pt x="176" y="273"/>
                  </a:cubicBezTo>
                  <a:cubicBezTo>
                    <a:pt x="176" y="284"/>
                    <a:pt x="176" y="284"/>
                    <a:pt x="176" y="284"/>
                  </a:cubicBezTo>
                  <a:cubicBezTo>
                    <a:pt x="176" y="310"/>
                    <a:pt x="170" y="331"/>
                    <a:pt x="159" y="347"/>
                  </a:cubicBezTo>
                  <a:cubicBezTo>
                    <a:pt x="148" y="362"/>
                    <a:pt x="131" y="369"/>
                    <a:pt x="108" y="369"/>
                  </a:cubicBezTo>
                  <a:cubicBezTo>
                    <a:pt x="85" y="369"/>
                    <a:pt x="69" y="363"/>
                    <a:pt x="58" y="350"/>
                  </a:cubicBezTo>
                  <a:cubicBezTo>
                    <a:pt x="50" y="340"/>
                    <a:pt x="45" y="329"/>
                    <a:pt x="43" y="315"/>
                  </a:cubicBezTo>
                  <a:cubicBezTo>
                    <a:pt x="42" y="305"/>
                    <a:pt x="42" y="293"/>
                    <a:pt x="42" y="278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7" y="97"/>
                    <a:pt x="45" y="86"/>
                    <a:pt x="54" y="72"/>
                  </a:cubicBezTo>
                  <a:cubicBezTo>
                    <a:pt x="64" y="57"/>
                    <a:pt x="71" y="33"/>
                    <a:pt x="7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100"/>
                    <a:pt x="90" y="100"/>
                    <a:pt x="90" y="100"/>
                  </a:cubicBezTo>
                  <a:cubicBezTo>
                    <a:pt x="167" y="100"/>
                    <a:pt x="167" y="100"/>
                    <a:pt x="167" y="100"/>
                  </a:cubicBezTo>
                  <a:cubicBezTo>
                    <a:pt x="167" y="119"/>
                    <a:pt x="167" y="119"/>
                    <a:pt x="167" y="119"/>
                  </a:cubicBezTo>
                  <a:lnTo>
                    <a:pt x="90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14"/>
            <p:cNvSpPr>
              <a:spLocks noEditPoints="1"/>
            </p:cNvSpPr>
            <p:nvPr userDrawn="1"/>
          </p:nvSpPr>
          <p:spPr bwMode="auto">
            <a:xfrm>
              <a:off x="3238500" y="5713413"/>
              <a:ext cx="344488" cy="460375"/>
            </a:xfrm>
            <a:custGeom>
              <a:avLst/>
              <a:gdLst>
                <a:gd name="T0" fmla="*/ 210 w 210"/>
                <a:gd name="T1" fmla="*/ 138 h 280"/>
                <a:gd name="T2" fmla="*/ 53 w 210"/>
                <a:gd name="T3" fmla="*/ 138 h 280"/>
                <a:gd name="T4" fmla="*/ 65 w 210"/>
                <a:gd name="T5" fmla="*/ 220 h 280"/>
                <a:gd name="T6" fmla="*/ 119 w 210"/>
                <a:gd name="T7" fmla="*/ 257 h 280"/>
                <a:gd name="T8" fmla="*/ 168 w 210"/>
                <a:gd name="T9" fmla="*/ 234 h 280"/>
                <a:gd name="T10" fmla="*/ 190 w 210"/>
                <a:gd name="T11" fmla="*/ 198 h 280"/>
                <a:gd name="T12" fmla="*/ 207 w 210"/>
                <a:gd name="T13" fmla="*/ 207 h 280"/>
                <a:gd name="T14" fmla="*/ 110 w 210"/>
                <a:gd name="T15" fmla="*/ 280 h 280"/>
                <a:gd name="T16" fmla="*/ 36 w 210"/>
                <a:gd name="T17" fmla="*/ 249 h 280"/>
                <a:gd name="T18" fmla="*/ 0 w 210"/>
                <a:gd name="T19" fmla="*/ 138 h 280"/>
                <a:gd name="T20" fmla="*/ 36 w 210"/>
                <a:gd name="T21" fmla="*/ 31 h 280"/>
                <a:gd name="T22" fmla="*/ 104 w 210"/>
                <a:gd name="T23" fmla="*/ 0 h 280"/>
                <a:gd name="T24" fmla="*/ 193 w 210"/>
                <a:gd name="T25" fmla="*/ 59 h 280"/>
                <a:gd name="T26" fmla="*/ 210 w 210"/>
                <a:gd name="T27" fmla="*/ 138 h 280"/>
                <a:gd name="T28" fmla="*/ 157 w 210"/>
                <a:gd name="T29" fmla="*/ 118 h 280"/>
                <a:gd name="T30" fmla="*/ 150 w 210"/>
                <a:gd name="T31" fmla="*/ 60 h 280"/>
                <a:gd name="T32" fmla="*/ 107 w 210"/>
                <a:gd name="T33" fmla="*/ 20 h 280"/>
                <a:gd name="T34" fmla="*/ 60 w 210"/>
                <a:gd name="T35" fmla="*/ 69 h 280"/>
                <a:gd name="T36" fmla="*/ 54 w 210"/>
                <a:gd name="T37" fmla="*/ 118 h 280"/>
                <a:gd name="T38" fmla="*/ 157 w 210"/>
                <a:gd name="T39" fmla="*/ 11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0" h="280">
                  <a:moveTo>
                    <a:pt x="210" y="138"/>
                  </a:moveTo>
                  <a:cubicBezTo>
                    <a:pt x="53" y="138"/>
                    <a:pt x="53" y="138"/>
                    <a:pt x="53" y="138"/>
                  </a:cubicBezTo>
                  <a:cubicBezTo>
                    <a:pt x="54" y="175"/>
                    <a:pt x="58" y="202"/>
                    <a:pt x="65" y="220"/>
                  </a:cubicBezTo>
                  <a:cubicBezTo>
                    <a:pt x="75" y="245"/>
                    <a:pt x="93" y="257"/>
                    <a:pt x="119" y="257"/>
                  </a:cubicBezTo>
                  <a:cubicBezTo>
                    <a:pt x="139" y="257"/>
                    <a:pt x="155" y="249"/>
                    <a:pt x="168" y="234"/>
                  </a:cubicBezTo>
                  <a:cubicBezTo>
                    <a:pt x="176" y="225"/>
                    <a:pt x="183" y="213"/>
                    <a:pt x="190" y="198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183" y="256"/>
                    <a:pt x="151" y="280"/>
                    <a:pt x="110" y="280"/>
                  </a:cubicBezTo>
                  <a:cubicBezTo>
                    <a:pt x="80" y="280"/>
                    <a:pt x="55" y="269"/>
                    <a:pt x="36" y="249"/>
                  </a:cubicBezTo>
                  <a:cubicBezTo>
                    <a:pt x="12" y="223"/>
                    <a:pt x="0" y="186"/>
                    <a:pt x="0" y="138"/>
                  </a:cubicBezTo>
                  <a:cubicBezTo>
                    <a:pt x="0" y="94"/>
                    <a:pt x="12" y="58"/>
                    <a:pt x="36" y="31"/>
                  </a:cubicBezTo>
                  <a:cubicBezTo>
                    <a:pt x="55" y="10"/>
                    <a:pt x="77" y="0"/>
                    <a:pt x="104" y="0"/>
                  </a:cubicBezTo>
                  <a:cubicBezTo>
                    <a:pt x="143" y="0"/>
                    <a:pt x="173" y="19"/>
                    <a:pt x="193" y="59"/>
                  </a:cubicBezTo>
                  <a:cubicBezTo>
                    <a:pt x="203" y="80"/>
                    <a:pt x="209" y="106"/>
                    <a:pt x="210" y="138"/>
                  </a:cubicBezTo>
                  <a:close/>
                  <a:moveTo>
                    <a:pt x="157" y="118"/>
                  </a:moveTo>
                  <a:cubicBezTo>
                    <a:pt x="157" y="94"/>
                    <a:pt x="155" y="75"/>
                    <a:pt x="150" y="60"/>
                  </a:cubicBezTo>
                  <a:cubicBezTo>
                    <a:pt x="141" y="33"/>
                    <a:pt x="126" y="20"/>
                    <a:pt x="107" y="20"/>
                  </a:cubicBezTo>
                  <a:cubicBezTo>
                    <a:pt x="85" y="20"/>
                    <a:pt x="69" y="36"/>
                    <a:pt x="60" y="69"/>
                  </a:cubicBezTo>
                  <a:cubicBezTo>
                    <a:pt x="56" y="82"/>
                    <a:pt x="54" y="99"/>
                    <a:pt x="54" y="118"/>
                  </a:cubicBezTo>
                  <a:lnTo>
                    <a:pt x="157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616325" y="5716588"/>
              <a:ext cx="649288" cy="442913"/>
            </a:xfrm>
            <a:custGeom>
              <a:avLst/>
              <a:gdLst>
                <a:gd name="T0" fmla="*/ 312 w 396"/>
                <a:gd name="T1" fmla="*/ 270 h 270"/>
                <a:gd name="T2" fmla="*/ 312 w 396"/>
                <a:gd name="T3" fmla="*/ 108 h 270"/>
                <a:gd name="T4" fmla="*/ 305 w 396"/>
                <a:gd name="T5" fmla="*/ 44 h 270"/>
                <a:gd name="T6" fmla="*/ 275 w 396"/>
                <a:gd name="T7" fmla="*/ 25 h 270"/>
                <a:gd name="T8" fmla="*/ 236 w 396"/>
                <a:gd name="T9" fmla="*/ 52 h 270"/>
                <a:gd name="T10" fmla="*/ 225 w 396"/>
                <a:gd name="T11" fmla="*/ 84 h 270"/>
                <a:gd name="T12" fmla="*/ 223 w 396"/>
                <a:gd name="T13" fmla="*/ 134 h 270"/>
                <a:gd name="T14" fmla="*/ 223 w 396"/>
                <a:gd name="T15" fmla="*/ 205 h 270"/>
                <a:gd name="T16" fmla="*/ 230 w 396"/>
                <a:gd name="T17" fmla="*/ 245 h 270"/>
                <a:gd name="T18" fmla="*/ 252 w 396"/>
                <a:gd name="T19" fmla="*/ 252 h 270"/>
                <a:gd name="T20" fmla="*/ 261 w 396"/>
                <a:gd name="T21" fmla="*/ 252 h 270"/>
                <a:gd name="T22" fmla="*/ 261 w 396"/>
                <a:gd name="T23" fmla="*/ 270 h 270"/>
                <a:gd name="T24" fmla="*/ 175 w 396"/>
                <a:gd name="T25" fmla="*/ 270 h 270"/>
                <a:gd name="T26" fmla="*/ 175 w 396"/>
                <a:gd name="T27" fmla="*/ 117 h 270"/>
                <a:gd name="T28" fmla="*/ 173 w 396"/>
                <a:gd name="T29" fmla="*/ 66 h 270"/>
                <a:gd name="T30" fmla="*/ 137 w 396"/>
                <a:gd name="T31" fmla="*/ 25 h 270"/>
                <a:gd name="T32" fmla="*/ 99 w 396"/>
                <a:gd name="T33" fmla="*/ 53 h 270"/>
                <a:gd name="T34" fmla="*/ 89 w 396"/>
                <a:gd name="T35" fmla="*/ 81 h 270"/>
                <a:gd name="T36" fmla="*/ 86 w 396"/>
                <a:gd name="T37" fmla="*/ 134 h 270"/>
                <a:gd name="T38" fmla="*/ 86 w 396"/>
                <a:gd name="T39" fmla="*/ 205 h 270"/>
                <a:gd name="T40" fmla="*/ 93 w 396"/>
                <a:gd name="T41" fmla="*/ 245 h 270"/>
                <a:gd name="T42" fmla="*/ 116 w 396"/>
                <a:gd name="T43" fmla="*/ 252 h 270"/>
                <a:gd name="T44" fmla="*/ 124 w 396"/>
                <a:gd name="T45" fmla="*/ 252 h 270"/>
                <a:gd name="T46" fmla="*/ 124 w 396"/>
                <a:gd name="T47" fmla="*/ 270 h 270"/>
                <a:gd name="T48" fmla="*/ 0 w 396"/>
                <a:gd name="T49" fmla="*/ 270 h 270"/>
                <a:gd name="T50" fmla="*/ 0 w 396"/>
                <a:gd name="T51" fmla="*/ 252 h 270"/>
                <a:gd name="T52" fmla="*/ 9 w 396"/>
                <a:gd name="T53" fmla="*/ 252 h 270"/>
                <a:gd name="T54" fmla="*/ 31 w 396"/>
                <a:gd name="T55" fmla="*/ 245 h 270"/>
                <a:gd name="T56" fmla="*/ 38 w 396"/>
                <a:gd name="T57" fmla="*/ 205 h 270"/>
                <a:gd name="T58" fmla="*/ 38 w 396"/>
                <a:gd name="T59" fmla="*/ 69 h 270"/>
                <a:gd name="T60" fmla="*/ 31 w 396"/>
                <a:gd name="T61" fmla="*/ 30 h 270"/>
                <a:gd name="T62" fmla="*/ 9 w 396"/>
                <a:gd name="T63" fmla="*/ 24 h 270"/>
                <a:gd name="T64" fmla="*/ 2 w 396"/>
                <a:gd name="T65" fmla="*/ 24 h 270"/>
                <a:gd name="T66" fmla="*/ 2 w 396"/>
                <a:gd name="T67" fmla="*/ 6 h 270"/>
                <a:gd name="T68" fmla="*/ 83 w 396"/>
                <a:gd name="T69" fmla="*/ 2 h 270"/>
                <a:gd name="T70" fmla="*/ 83 w 396"/>
                <a:gd name="T71" fmla="*/ 49 h 270"/>
                <a:gd name="T72" fmla="*/ 99 w 396"/>
                <a:gd name="T73" fmla="*/ 23 h 270"/>
                <a:gd name="T74" fmla="*/ 150 w 396"/>
                <a:gd name="T75" fmla="*/ 0 h 270"/>
                <a:gd name="T76" fmla="*/ 217 w 396"/>
                <a:gd name="T77" fmla="*/ 52 h 270"/>
                <a:gd name="T78" fmla="*/ 288 w 396"/>
                <a:gd name="T79" fmla="*/ 0 h 270"/>
                <a:gd name="T80" fmla="*/ 346 w 396"/>
                <a:gd name="T81" fmla="*/ 30 h 270"/>
                <a:gd name="T82" fmla="*/ 358 w 396"/>
                <a:gd name="T83" fmla="*/ 66 h 270"/>
                <a:gd name="T84" fmla="*/ 360 w 396"/>
                <a:gd name="T85" fmla="*/ 102 h 270"/>
                <a:gd name="T86" fmla="*/ 360 w 396"/>
                <a:gd name="T87" fmla="*/ 205 h 270"/>
                <a:gd name="T88" fmla="*/ 367 w 396"/>
                <a:gd name="T89" fmla="*/ 245 h 270"/>
                <a:gd name="T90" fmla="*/ 389 w 396"/>
                <a:gd name="T91" fmla="*/ 252 h 270"/>
                <a:gd name="T92" fmla="*/ 396 w 396"/>
                <a:gd name="T93" fmla="*/ 252 h 270"/>
                <a:gd name="T94" fmla="*/ 396 w 396"/>
                <a:gd name="T95" fmla="*/ 270 h 270"/>
                <a:gd name="T96" fmla="*/ 312 w 396"/>
                <a:gd name="T9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6" h="270">
                  <a:moveTo>
                    <a:pt x="312" y="270"/>
                  </a:moveTo>
                  <a:cubicBezTo>
                    <a:pt x="312" y="108"/>
                    <a:pt x="312" y="108"/>
                    <a:pt x="312" y="108"/>
                  </a:cubicBezTo>
                  <a:cubicBezTo>
                    <a:pt x="312" y="75"/>
                    <a:pt x="309" y="54"/>
                    <a:pt x="305" y="44"/>
                  </a:cubicBezTo>
                  <a:cubicBezTo>
                    <a:pt x="298" y="31"/>
                    <a:pt x="288" y="25"/>
                    <a:pt x="275" y="25"/>
                  </a:cubicBezTo>
                  <a:cubicBezTo>
                    <a:pt x="259" y="25"/>
                    <a:pt x="246" y="34"/>
                    <a:pt x="236" y="52"/>
                  </a:cubicBezTo>
                  <a:cubicBezTo>
                    <a:pt x="231" y="62"/>
                    <a:pt x="227" y="73"/>
                    <a:pt x="225" y="84"/>
                  </a:cubicBezTo>
                  <a:cubicBezTo>
                    <a:pt x="224" y="93"/>
                    <a:pt x="223" y="109"/>
                    <a:pt x="223" y="134"/>
                  </a:cubicBezTo>
                  <a:cubicBezTo>
                    <a:pt x="223" y="205"/>
                    <a:pt x="223" y="205"/>
                    <a:pt x="223" y="205"/>
                  </a:cubicBezTo>
                  <a:cubicBezTo>
                    <a:pt x="223" y="226"/>
                    <a:pt x="226" y="240"/>
                    <a:pt x="230" y="245"/>
                  </a:cubicBezTo>
                  <a:cubicBezTo>
                    <a:pt x="234" y="250"/>
                    <a:pt x="242" y="252"/>
                    <a:pt x="252" y="252"/>
                  </a:cubicBezTo>
                  <a:cubicBezTo>
                    <a:pt x="261" y="252"/>
                    <a:pt x="261" y="252"/>
                    <a:pt x="261" y="252"/>
                  </a:cubicBezTo>
                  <a:cubicBezTo>
                    <a:pt x="261" y="270"/>
                    <a:pt x="261" y="270"/>
                    <a:pt x="261" y="270"/>
                  </a:cubicBezTo>
                  <a:cubicBezTo>
                    <a:pt x="175" y="270"/>
                    <a:pt x="175" y="270"/>
                    <a:pt x="175" y="270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91"/>
                    <a:pt x="174" y="74"/>
                    <a:pt x="173" y="66"/>
                  </a:cubicBezTo>
                  <a:cubicBezTo>
                    <a:pt x="169" y="39"/>
                    <a:pt x="157" y="25"/>
                    <a:pt x="137" y="25"/>
                  </a:cubicBezTo>
                  <a:cubicBezTo>
                    <a:pt x="121" y="25"/>
                    <a:pt x="108" y="34"/>
                    <a:pt x="99" y="53"/>
                  </a:cubicBezTo>
                  <a:cubicBezTo>
                    <a:pt x="94" y="62"/>
                    <a:pt x="91" y="71"/>
                    <a:pt x="89" y="81"/>
                  </a:cubicBezTo>
                  <a:cubicBezTo>
                    <a:pt x="87" y="91"/>
                    <a:pt x="86" y="108"/>
                    <a:pt x="86" y="134"/>
                  </a:cubicBezTo>
                  <a:cubicBezTo>
                    <a:pt x="86" y="205"/>
                    <a:pt x="86" y="205"/>
                    <a:pt x="86" y="205"/>
                  </a:cubicBezTo>
                  <a:cubicBezTo>
                    <a:pt x="86" y="227"/>
                    <a:pt x="89" y="240"/>
                    <a:pt x="93" y="245"/>
                  </a:cubicBezTo>
                  <a:cubicBezTo>
                    <a:pt x="97" y="250"/>
                    <a:pt x="105" y="252"/>
                    <a:pt x="116" y="252"/>
                  </a:cubicBezTo>
                  <a:cubicBezTo>
                    <a:pt x="124" y="252"/>
                    <a:pt x="124" y="252"/>
                    <a:pt x="124" y="252"/>
                  </a:cubicBezTo>
                  <a:cubicBezTo>
                    <a:pt x="124" y="270"/>
                    <a:pt x="124" y="270"/>
                    <a:pt x="124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27" y="250"/>
                    <a:pt x="31" y="245"/>
                  </a:cubicBezTo>
                  <a:cubicBezTo>
                    <a:pt x="36" y="240"/>
                    <a:pt x="38" y="226"/>
                    <a:pt x="38" y="205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49"/>
                    <a:pt x="36" y="36"/>
                    <a:pt x="31" y="30"/>
                  </a:cubicBezTo>
                  <a:cubicBezTo>
                    <a:pt x="27" y="26"/>
                    <a:pt x="19" y="24"/>
                    <a:pt x="9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7" y="39"/>
                    <a:pt x="92" y="31"/>
                    <a:pt x="99" y="23"/>
                  </a:cubicBezTo>
                  <a:cubicBezTo>
                    <a:pt x="113" y="8"/>
                    <a:pt x="130" y="0"/>
                    <a:pt x="150" y="0"/>
                  </a:cubicBezTo>
                  <a:cubicBezTo>
                    <a:pt x="181" y="0"/>
                    <a:pt x="203" y="18"/>
                    <a:pt x="217" y="52"/>
                  </a:cubicBezTo>
                  <a:cubicBezTo>
                    <a:pt x="234" y="18"/>
                    <a:pt x="257" y="0"/>
                    <a:pt x="288" y="0"/>
                  </a:cubicBezTo>
                  <a:cubicBezTo>
                    <a:pt x="314" y="0"/>
                    <a:pt x="333" y="10"/>
                    <a:pt x="346" y="30"/>
                  </a:cubicBezTo>
                  <a:cubicBezTo>
                    <a:pt x="353" y="41"/>
                    <a:pt x="357" y="53"/>
                    <a:pt x="358" y="66"/>
                  </a:cubicBezTo>
                  <a:cubicBezTo>
                    <a:pt x="359" y="77"/>
                    <a:pt x="360" y="89"/>
                    <a:pt x="360" y="102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0" y="226"/>
                    <a:pt x="362" y="240"/>
                    <a:pt x="367" y="245"/>
                  </a:cubicBezTo>
                  <a:cubicBezTo>
                    <a:pt x="371" y="250"/>
                    <a:pt x="378" y="252"/>
                    <a:pt x="389" y="252"/>
                  </a:cubicBezTo>
                  <a:cubicBezTo>
                    <a:pt x="396" y="252"/>
                    <a:pt x="396" y="252"/>
                    <a:pt x="396" y="252"/>
                  </a:cubicBezTo>
                  <a:cubicBezTo>
                    <a:pt x="396" y="270"/>
                    <a:pt x="396" y="270"/>
                    <a:pt x="396" y="270"/>
                  </a:cubicBezTo>
                  <a:lnTo>
                    <a:pt x="312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4308475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8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6 w 184"/>
                <a:gd name="T21" fmla="*/ 255 h 275"/>
                <a:gd name="T22" fmla="*/ 98 w 184"/>
                <a:gd name="T23" fmla="*/ 275 h 275"/>
                <a:gd name="T24" fmla="*/ 59 w 184"/>
                <a:gd name="T25" fmla="*/ 268 h 275"/>
                <a:gd name="T26" fmla="*/ 33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1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69 w 184"/>
                <a:gd name="T51" fmla="*/ 149 h 275"/>
                <a:gd name="T52" fmla="*/ 28 w 184"/>
                <a:gd name="T53" fmla="*/ 128 h 275"/>
                <a:gd name="T54" fmla="*/ 2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2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1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6" y="80"/>
                    <a:pt x="58" y="88"/>
                  </a:cubicBezTo>
                  <a:cubicBezTo>
                    <a:pt x="63" y="92"/>
                    <a:pt x="74" y="96"/>
                    <a:pt x="88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6" y="255"/>
                  </a:cubicBezTo>
                  <a:cubicBezTo>
                    <a:pt x="141" y="269"/>
                    <a:pt x="121" y="275"/>
                    <a:pt x="98" y="275"/>
                  </a:cubicBezTo>
                  <a:cubicBezTo>
                    <a:pt x="84" y="275"/>
                    <a:pt x="71" y="273"/>
                    <a:pt x="59" y="268"/>
                  </a:cubicBezTo>
                  <a:cubicBezTo>
                    <a:pt x="55" y="266"/>
                    <a:pt x="46" y="262"/>
                    <a:pt x="33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2" y="196"/>
                    <a:pt x="29" y="214"/>
                    <a:pt x="37" y="224"/>
                  </a:cubicBezTo>
                  <a:cubicBezTo>
                    <a:pt x="44" y="234"/>
                    <a:pt x="52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1" y="242"/>
                  </a:cubicBezTo>
                  <a:cubicBezTo>
                    <a:pt x="139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69" y="149"/>
                  </a:cubicBezTo>
                  <a:cubicBezTo>
                    <a:pt x="52" y="144"/>
                    <a:pt x="39" y="137"/>
                    <a:pt x="28" y="128"/>
                  </a:cubicBezTo>
                  <a:cubicBezTo>
                    <a:pt x="11" y="115"/>
                    <a:pt x="2" y="97"/>
                    <a:pt x="2" y="72"/>
                  </a:cubicBezTo>
                  <a:cubicBezTo>
                    <a:pt x="2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0" y="19"/>
                    <a:pt x="142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4710113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6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6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63759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vertikal links transparent 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5116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323850"/>
            <a:ext cx="5113337" cy="2466000"/>
          </a:xfrm>
          <a:noFill/>
        </p:spPr>
        <p:txBody>
          <a:bodyPr wrap="square" lIns="0" tIns="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de-DE" dirty="0" smtClean="0"/>
              <a:t>Headline Ultra </a:t>
            </a:r>
            <a:br>
              <a:rPr lang="de-DE" dirty="0" smtClean="0"/>
            </a:br>
            <a:r>
              <a:rPr lang="de-DE" dirty="0" smtClean="0"/>
              <a:t>(60) 75 90 PT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323850" y="3240088"/>
            <a:ext cx="5113338" cy="10080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de-DE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Subheadline Tele-</a:t>
            </a:r>
            <a:r>
              <a:rPr lang="de-DE" dirty="0" err="1" smtClean="0"/>
              <a:t>GroteskFet</a:t>
            </a:r>
            <a:r>
              <a:rPr lang="de-DE" dirty="0" smtClean="0"/>
              <a:t> 18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323850" y="5508625"/>
            <a:ext cx="4518026" cy="820738"/>
            <a:chOff x="323850" y="5508625"/>
            <a:chExt cx="4518026" cy="820738"/>
          </a:xfrm>
          <a:solidFill>
            <a:schemeClr val="bg1"/>
          </a:solidFill>
        </p:grpSpPr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323850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0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25488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5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5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1120775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2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1514475" y="5807075"/>
              <a:ext cx="133350" cy="133350"/>
            </a:xfrm>
            <a:custGeom>
              <a:avLst/>
              <a:gdLst>
                <a:gd name="T0" fmla="*/ 0 w 84"/>
                <a:gd name="T1" fmla="*/ 84 h 84"/>
                <a:gd name="T2" fmla="*/ 0 w 84"/>
                <a:gd name="T3" fmla="*/ 0 h 84"/>
                <a:gd name="T4" fmla="*/ 39 w 84"/>
                <a:gd name="T5" fmla="*/ 0 h 84"/>
                <a:gd name="T6" fmla="*/ 84 w 84"/>
                <a:gd name="T7" fmla="*/ 0 h 84"/>
                <a:gd name="T8" fmla="*/ 84 w 84"/>
                <a:gd name="T9" fmla="*/ 84 h 84"/>
                <a:gd name="T10" fmla="*/ 0 w 84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0" y="84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4" y="0"/>
                  </a:lnTo>
                  <a:lnTo>
                    <a:pt x="84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323850" y="5508625"/>
              <a:ext cx="533400" cy="650875"/>
            </a:xfrm>
            <a:custGeom>
              <a:avLst/>
              <a:gdLst>
                <a:gd name="T0" fmla="*/ 322 w 325"/>
                <a:gd name="T1" fmla="*/ 0 h 397"/>
                <a:gd name="T2" fmla="*/ 4 w 325"/>
                <a:gd name="T3" fmla="*/ 0 h 397"/>
                <a:gd name="T4" fmla="*/ 0 w 325"/>
                <a:gd name="T5" fmla="*/ 140 h 397"/>
                <a:gd name="T6" fmla="*/ 21 w 325"/>
                <a:gd name="T7" fmla="*/ 143 h 397"/>
                <a:gd name="T8" fmla="*/ 54 w 325"/>
                <a:gd name="T9" fmla="*/ 52 h 397"/>
                <a:gd name="T10" fmla="*/ 131 w 325"/>
                <a:gd name="T11" fmla="*/ 19 h 397"/>
                <a:gd name="T12" fmla="*/ 131 w 325"/>
                <a:gd name="T13" fmla="*/ 312 h 397"/>
                <a:gd name="T14" fmla="*/ 120 w 325"/>
                <a:gd name="T15" fmla="*/ 362 h 397"/>
                <a:gd name="T16" fmla="*/ 88 w 325"/>
                <a:gd name="T17" fmla="*/ 374 h 397"/>
                <a:gd name="T18" fmla="*/ 65 w 325"/>
                <a:gd name="T19" fmla="*/ 374 h 397"/>
                <a:gd name="T20" fmla="*/ 65 w 325"/>
                <a:gd name="T21" fmla="*/ 397 h 397"/>
                <a:gd name="T22" fmla="*/ 261 w 325"/>
                <a:gd name="T23" fmla="*/ 397 h 397"/>
                <a:gd name="T24" fmla="*/ 261 w 325"/>
                <a:gd name="T25" fmla="*/ 374 h 397"/>
                <a:gd name="T26" fmla="*/ 238 w 325"/>
                <a:gd name="T27" fmla="*/ 374 h 397"/>
                <a:gd name="T28" fmla="*/ 206 w 325"/>
                <a:gd name="T29" fmla="*/ 362 h 397"/>
                <a:gd name="T30" fmla="*/ 194 w 325"/>
                <a:gd name="T31" fmla="*/ 312 h 397"/>
                <a:gd name="T32" fmla="*/ 194 w 325"/>
                <a:gd name="T33" fmla="*/ 19 h 397"/>
                <a:gd name="T34" fmla="*/ 272 w 325"/>
                <a:gd name="T35" fmla="*/ 52 h 397"/>
                <a:gd name="T36" fmla="*/ 304 w 325"/>
                <a:gd name="T37" fmla="*/ 143 h 397"/>
                <a:gd name="T38" fmla="*/ 325 w 325"/>
                <a:gd name="T39" fmla="*/ 140 h 397"/>
                <a:gd name="T40" fmla="*/ 322 w 325"/>
                <a:gd name="T4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5" h="397">
                  <a:moveTo>
                    <a:pt x="3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5" y="102"/>
                    <a:pt x="36" y="72"/>
                    <a:pt x="54" y="52"/>
                  </a:cubicBezTo>
                  <a:cubicBezTo>
                    <a:pt x="72" y="31"/>
                    <a:pt x="98" y="20"/>
                    <a:pt x="131" y="19"/>
                  </a:cubicBezTo>
                  <a:cubicBezTo>
                    <a:pt x="131" y="312"/>
                    <a:pt x="131" y="312"/>
                    <a:pt x="131" y="312"/>
                  </a:cubicBezTo>
                  <a:cubicBezTo>
                    <a:pt x="131" y="337"/>
                    <a:pt x="127" y="354"/>
                    <a:pt x="120" y="362"/>
                  </a:cubicBezTo>
                  <a:cubicBezTo>
                    <a:pt x="114" y="368"/>
                    <a:pt x="103" y="372"/>
                    <a:pt x="88" y="374"/>
                  </a:cubicBezTo>
                  <a:cubicBezTo>
                    <a:pt x="83" y="374"/>
                    <a:pt x="76" y="374"/>
                    <a:pt x="65" y="374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261" y="397"/>
                    <a:pt x="261" y="397"/>
                    <a:pt x="261" y="397"/>
                  </a:cubicBezTo>
                  <a:cubicBezTo>
                    <a:pt x="261" y="374"/>
                    <a:pt x="261" y="374"/>
                    <a:pt x="261" y="374"/>
                  </a:cubicBezTo>
                  <a:cubicBezTo>
                    <a:pt x="250" y="374"/>
                    <a:pt x="242" y="374"/>
                    <a:pt x="238" y="374"/>
                  </a:cubicBezTo>
                  <a:cubicBezTo>
                    <a:pt x="223" y="372"/>
                    <a:pt x="212" y="368"/>
                    <a:pt x="206" y="362"/>
                  </a:cubicBezTo>
                  <a:cubicBezTo>
                    <a:pt x="198" y="354"/>
                    <a:pt x="194" y="337"/>
                    <a:pt x="194" y="312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228" y="20"/>
                    <a:pt x="253" y="31"/>
                    <a:pt x="272" y="52"/>
                  </a:cubicBezTo>
                  <a:cubicBezTo>
                    <a:pt x="290" y="72"/>
                    <a:pt x="301" y="102"/>
                    <a:pt x="304" y="143"/>
                  </a:cubicBezTo>
                  <a:cubicBezTo>
                    <a:pt x="325" y="140"/>
                    <a:pt x="325" y="140"/>
                    <a:pt x="325" y="140"/>
                  </a:cubicBezTo>
                  <a:lnTo>
                    <a:pt x="3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1762125" y="5518150"/>
              <a:ext cx="392113" cy="657225"/>
            </a:xfrm>
            <a:custGeom>
              <a:avLst/>
              <a:gdLst>
                <a:gd name="T0" fmla="*/ 202 w 239"/>
                <a:gd name="T1" fmla="*/ 134 h 400"/>
                <a:gd name="T2" fmla="*/ 175 w 239"/>
                <a:gd name="T3" fmla="*/ 59 h 400"/>
                <a:gd name="T4" fmla="*/ 108 w 239"/>
                <a:gd name="T5" fmla="*/ 20 h 400"/>
                <a:gd name="T6" fmla="*/ 66 w 239"/>
                <a:gd name="T7" fmla="*/ 35 h 400"/>
                <a:gd name="T8" fmla="*/ 45 w 239"/>
                <a:gd name="T9" fmla="*/ 84 h 400"/>
                <a:gd name="T10" fmla="*/ 68 w 239"/>
                <a:gd name="T11" fmla="*/ 134 h 400"/>
                <a:gd name="T12" fmla="*/ 120 w 239"/>
                <a:gd name="T13" fmla="*/ 159 h 400"/>
                <a:gd name="T14" fmla="*/ 198 w 239"/>
                <a:gd name="T15" fmla="*/ 193 h 400"/>
                <a:gd name="T16" fmla="*/ 239 w 239"/>
                <a:gd name="T17" fmla="*/ 279 h 400"/>
                <a:gd name="T18" fmla="*/ 205 w 239"/>
                <a:gd name="T19" fmla="*/ 367 h 400"/>
                <a:gd name="T20" fmla="*/ 127 w 239"/>
                <a:gd name="T21" fmla="*/ 400 h 400"/>
                <a:gd name="T22" fmla="*/ 82 w 239"/>
                <a:gd name="T23" fmla="*/ 391 h 400"/>
                <a:gd name="T24" fmla="*/ 52 w 239"/>
                <a:gd name="T25" fmla="*/ 374 h 400"/>
                <a:gd name="T26" fmla="*/ 40 w 239"/>
                <a:gd name="T27" fmla="*/ 370 h 400"/>
                <a:gd name="T28" fmla="*/ 26 w 239"/>
                <a:gd name="T29" fmla="*/ 378 h 400"/>
                <a:gd name="T30" fmla="*/ 18 w 239"/>
                <a:gd name="T31" fmla="*/ 391 h 400"/>
                <a:gd name="T32" fmla="*/ 0 w 239"/>
                <a:gd name="T33" fmla="*/ 391 h 400"/>
                <a:gd name="T34" fmla="*/ 0 w 239"/>
                <a:gd name="T35" fmla="*/ 252 h 400"/>
                <a:gd name="T36" fmla="*/ 19 w 239"/>
                <a:gd name="T37" fmla="*/ 252 h 400"/>
                <a:gd name="T38" fmla="*/ 46 w 239"/>
                <a:gd name="T39" fmla="*/ 332 h 400"/>
                <a:gd name="T40" fmla="*/ 124 w 239"/>
                <a:gd name="T41" fmla="*/ 379 h 400"/>
                <a:gd name="T42" fmla="*/ 171 w 239"/>
                <a:gd name="T43" fmla="*/ 363 h 400"/>
                <a:gd name="T44" fmla="*/ 195 w 239"/>
                <a:gd name="T45" fmla="*/ 304 h 400"/>
                <a:gd name="T46" fmla="*/ 158 w 239"/>
                <a:gd name="T47" fmla="*/ 239 h 400"/>
                <a:gd name="T48" fmla="*/ 94 w 239"/>
                <a:gd name="T49" fmla="*/ 214 h 400"/>
                <a:gd name="T50" fmla="*/ 35 w 239"/>
                <a:gd name="T51" fmla="*/ 183 h 400"/>
                <a:gd name="T52" fmla="*/ 3 w 239"/>
                <a:gd name="T53" fmla="*/ 107 h 400"/>
                <a:gd name="T54" fmla="*/ 38 w 239"/>
                <a:gd name="T55" fmla="*/ 25 h 400"/>
                <a:gd name="T56" fmla="*/ 105 w 239"/>
                <a:gd name="T57" fmla="*/ 0 h 400"/>
                <a:gd name="T58" fmla="*/ 148 w 239"/>
                <a:gd name="T59" fmla="*/ 8 h 400"/>
                <a:gd name="T60" fmla="*/ 175 w 239"/>
                <a:gd name="T61" fmla="*/ 23 h 400"/>
                <a:gd name="T62" fmla="*/ 185 w 239"/>
                <a:gd name="T63" fmla="*/ 26 h 400"/>
                <a:gd name="T64" fmla="*/ 203 w 239"/>
                <a:gd name="T65" fmla="*/ 8 h 400"/>
                <a:gd name="T66" fmla="*/ 219 w 239"/>
                <a:gd name="T67" fmla="*/ 8 h 400"/>
                <a:gd name="T68" fmla="*/ 219 w 239"/>
                <a:gd name="T69" fmla="*/ 134 h 400"/>
                <a:gd name="T70" fmla="*/ 202 w 239"/>
                <a:gd name="T71" fmla="*/ 13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400">
                  <a:moveTo>
                    <a:pt x="202" y="134"/>
                  </a:moveTo>
                  <a:cubicBezTo>
                    <a:pt x="195" y="100"/>
                    <a:pt x="186" y="75"/>
                    <a:pt x="175" y="59"/>
                  </a:cubicBezTo>
                  <a:cubicBezTo>
                    <a:pt x="158" y="33"/>
                    <a:pt x="135" y="20"/>
                    <a:pt x="108" y="20"/>
                  </a:cubicBezTo>
                  <a:cubicBezTo>
                    <a:pt x="91" y="20"/>
                    <a:pt x="77" y="25"/>
                    <a:pt x="66" y="35"/>
                  </a:cubicBezTo>
                  <a:cubicBezTo>
                    <a:pt x="52" y="47"/>
                    <a:pt x="45" y="63"/>
                    <a:pt x="45" y="84"/>
                  </a:cubicBezTo>
                  <a:cubicBezTo>
                    <a:pt x="45" y="105"/>
                    <a:pt x="53" y="122"/>
                    <a:pt x="68" y="134"/>
                  </a:cubicBezTo>
                  <a:cubicBezTo>
                    <a:pt x="77" y="142"/>
                    <a:pt x="94" y="150"/>
                    <a:pt x="120" y="159"/>
                  </a:cubicBezTo>
                  <a:cubicBezTo>
                    <a:pt x="159" y="172"/>
                    <a:pt x="184" y="184"/>
                    <a:pt x="198" y="193"/>
                  </a:cubicBezTo>
                  <a:cubicBezTo>
                    <a:pt x="225" y="214"/>
                    <a:pt x="239" y="243"/>
                    <a:pt x="239" y="279"/>
                  </a:cubicBezTo>
                  <a:cubicBezTo>
                    <a:pt x="239" y="314"/>
                    <a:pt x="228" y="344"/>
                    <a:pt x="205" y="367"/>
                  </a:cubicBezTo>
                  <a:cubicBezTo>
                    <a:pt x="184" y="389"/>
                    <a:pt x="158" y="400"/>
                    <a:pt x="127" y="400"/>
                  </a:cubicBezTo>
                  <a:cubicBezTo>
                    <a:pt x="111" y="400"/>
                    <a:pt x="96" y="397"/>
                    <a:pt x="82" y="391"/>
                  </a:cubicBezTo>
                  <a:cubicBezTo>
                    <a:pt x="76" y="388"/>
                    <a:pt x="66" y="383"/>
                    <a:pt x="52" y="374"/>
                  </a:cubicBezTo>
                  <a:cubicBezTo>
                    <a:pt x="48" y="372"/>
                    <a:pt x="44" y="370"/>
                    <a:pt x="40" y="370"/>
                  </a:cubicBezTo>
                  <a:cubicBezTo>
                    <a:pt x="34" y="370"/>
                    <a:pt x="30" y="373"/>
                    <a:pt x="26" y="378"/>
                  </a:cubicBezTo>
                  <a:cubicBezTo>
                    <a:pt x="24" y="381"/>
                    <a:pt x="21" y="385"/>
                    <a:pt x="18" y="391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5" y="287"/>
                    <a:pt x="35" y="314"/>
                    <a:pt x="46" y="332"/>
                  </a:cubicBezTo>
                  <a:cubicBezTo>
                    <a:pt x="66" y="364"/>
                    <a:pt x="92" y="379"/>
                    <a:pt x="124" y="379"/>
                  </a:cubicBezTo>
                  <a:cubicBezTo>
                    <a:pt x="143" y="379"/>
                    <a:pt x="159" y="374"/>
                    <a:pt x="171" y="363"/>
                  </a:cubicBezTo>
                  <a:cubicBezTo>
                    <a:pt x="187" y="348"/>
                    <a:pt x="195" y="329"/>
                    <a:pt x="195" y="304"/>
                  </a:cubicBezTo>
                  <a:cubicBezTo>
                    <a:pt x="195" y="275"/>
                    <a:pt x="183" y="253"/>
                    <a:pt x="158" y="239"/>
                  </a:cubicBezTo>
                  <a:cubicBezTo>
                    <a:pt x="150" y="234"/>
                    <a:pt x="129" y="226"/>
                    <a:pt x="94" y="214"/>
                  </a:cubicBezTo>
                  <a:cubicBezTo>
                    <a:pt x="69" y="206"/>
                    <a:pt x="49" y="195"/>
                    <a:pt x="35" y="183"/>
                  </a:cubicBezTo>
                  <a:cubicBezTo>
                    <a:pt x="14" y="164"/>
                    <a:pt x="3" y="139"/>
                    <a:pt x="3" y="107"/>
                  </a:cubicBezTo>
                  <a:cubicBezTo>
                    <a:pt x="3" y="72"/>
                    <a:pt x="15" y="45"/>
                    <a:pt x="38" y="25"/>
                  </a:cubicBezTo>
                  <a:cubicBezTo>
                    <a:pt x="56" y="8"/>
                    <a:pt x="79" y="0"/>
                    <a:pt x="105" y="0"/>
                  </a:cubicBezTo>
                  <a:cubicBezTo>
                    <a:pt x="119" y="0"/>
                    <a:pt x="134" y="2"/>
                    <a:pt x="148" y="8"/>
                  </a:cubicBezTo>
                  <a:cubicBezTo>
                    <a:pt x="153" y="10"/>
                    <a:pt x="162" y="15"/>
                    <a:pt x="175" y="23"/>
                  </a:cubicBezTo>
                  <a:cubicBezTo>
                    <a:pt x="179" y="25"/>
                    <a:pt x="182" y="26"/>
                    <a:pt x="185" y="26"/>
                  </a:cubicBezTo>
                  <a:cubicBezTo>
                    <a:pt x="191" y="26"/>
                    <a:pt x="197" y="20"/>
                    <a:pt x="203" y="8"/>
                  </a:cubicBezTo>
                  <a:cubicBezTo>
                    <a:pt x="219" y="8"/>
                    <a:pt x="219" y="8"/>
                    <a:pt x="219" y="8"/>
                  </a:cubicBezTo>
                  <a:cubicBezTo>
                    <a:pt x="219" y="134"/>
                    <a:pt x="219" y="134"/>
                    <a:pt x="219" y="134"/>
                  </a:cubicBezTo>
                  <a:lnTo>
                    <a:pt x="20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2181225" y="5727700"/>
              <a:ext cx="422275" cy="601663"/>
            </a:xfrm>
            <a:custGeom>
              <a:avLst/>
              <a:gdLst>
                <a:gd name="T0" fmla="*/ 0 w 258"/>
                <a:gd name="T1" fmla="*/ 0 h 367"/>
                <a:gd name="T2" fmla="*/ 119 w 258"/>
                <a:gd name="T3" fmla="*/ 0 h 367"/>
                <a:gd name="T4" fmla="*/ 119 w 258"/>
                <a:gd name="T5" fmla="*/ 18 h 367"/>
                <a:gd name="T6" fmla="*/ 109 w 258"/>
                <a:gd name="T7" fmla="*/ 18 h 367"/>
                <a:gd name="T8" fmla="*/ 86 w 258"/>
                <a:gd name="T9" fmla="*/ 30 h 367"/>
                <a:gd name="T10" fmla="*/ 90 w 258"/>
                <a:gd name="T11" fmla="*/ 46 h 367"/>
                <a:gd name="T12" fmla="*/ 147 w 258"/>
                <a:gd name="T13" fmla="*/ 196 h 367"/>
                <a:gd name="T14" fmla="*/ 197 w 258"/>
                <a:gd name="T15" fmla="*/ 57 h 367"/>
                <a:gd name="T16" fmla="*/ 202 w 258"/>
                <a:gd name="T17" fmla="*/ 34 h 367"/>
                <a:gd name="T18" fmla="*/ 177 w 258"/>
                <a:gd name="T19" fmla="*/ 18 h 367"/>
                <a:gd name="T20" fmla="*/ 164 w 258"/>
                <a:gd name="T21" fmla="*/ 18 h 367"/>
                <a:gd name="T22" fmla="*/ 164 w 258"/>
                <a:gd name="T23" fmla="*/ 0 h 367"/>
                <a:gd name="T24" fmla="*/ 258 w 258"/>
                <a:gd name="T25" fmla="*/ 0 h 367"/>
                <a:gd name="T26" fmla="*/ 258 w 258"/>
                <a:gd name="T27" fmla="*/ 18 h 367"/>
                <a:gd name="T28" fmla="*/ 252 w 258"/>
                <a:gd name="T29" fmla="*/ 18 h 367"/>
                <a:gd name="T30" fmla="*/ 235 w 258"/>
                <a:gd name="T31" fmla="*/ 26 h 367"/>
                <a:gd name="T32" fmla="*/ 226 w 258"/>
                <a:gd name="T33" fmla="*/ 44 h 367"/>
                <a:gd name="T34" fmla="*/ 131 w 258"/>
                <a:gd name="T35" fmla="*/ 299 h 367"/>
                <a:gd name="T36" fmla="*/ 101 w 258"/>
                <a:gd name="T37" fmla="*/ 351 h 367"/>
                <a:gd name="T38" fmla="*/ 60 w 258"/>
                <a:gd name="T39" fmla="*/ 367 h 367"/>
                <a:gd name="T40" fmla="*/ 25 w 258"/>
                <a:gd name="T41" fmla="*/ 355 h 367"/>
                <a:gd name="T42" fmla="*/ 7 w 258"/>
                <a:gd name="T43" fmla="*/ 318 h 367"/>
                <a:gd name="T44" fmla="*/ 15 w 258"/>
                <a:gd name="T45" fmla="*/ 295 h 367"/>
                <a:gd name="T46" fmla="*/ 38 w 258"/>
                <a:gd name="T47" fmla="*/ 285 h 367"/>
                <a:gd name="T48" fmla="*/ 62 w 258"/>
                <a:gd name="T49" fmla="*/ 296 h 367"/>
                <a:gd name="T50" fmla="*/ 67 w 258"/>
                <a:gd name="T51" fmla="*/ 313 h 367"/>
                <a:gd name="T52" fmla="*/ 58 w 258"/>
                <a:gd name="T53" fmla="*/ 334 h 367"/>
                <a:gd name="T54" fmla="*/ 43 w 258"/>
                <a:gd name="T55" fmla="*/ 341 h 367"/>
                <a:gd name="T56" fmla="*/ 61 w 258"/>
                <a:gd name="T57" fmla="*/ 348 h 367"/>
                <a:gd name="T58" fmla="*/ 90 w 258"/>
                <a:gd name="T59" fmla="*/ 335 h 367"/>
                <a:gd name="T60" fmla="*/ 115 w 258"/>
                <a:gd name="T61" fmla="*/ 284 h 367"/>
                <a:gd name="T62" fmla="*/ 121 w 258"/>
                <a:gd name="T63" fmla="*/ 266 h 367"/>
                <a:gd name="T64" fmla="*/ 42 w 258"/>
                <a:gd name="T65" fmla="*/ 55 h 367"/>
                <a:gd name="T66" fmla="*/ 27 w 258"/>
                <a:gd name="T67" fmla="*/ 24 h 367"/>
                <a:gd name="T68" fmla="*/ 4 w 258"/>
                <a:gd name="T69" fmla="*/ 18 h 367"/>
                <a:gd name="T70" fmla="*/ 0 w 258"/>
                <a:gd name="T71" fmla="*/ 18 h 367"/>
                <a:gd name="T72" fmla="*/ 0 w 258"/>
                <a:gd name="T7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" h="367">
                  <a:moveTo>
                    <a:pt x="0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93" y="18"/>
                    <a:pt x="86" y="22"/>
                    <a:pt x="86" y="30"/>
                  </a:cubicBezTo>
                  <a:cubicBezTo>
                    <a:pt x="86" y="34"/>
                    <a:pt x="87" y="39"/>
                    <a:pt x="90" y="46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200" y="47"/>
                    <a:pt x="202" y="39"/>
                    <a:pt x="202" y="34"/>
                  </a:cubicBezTo>
                  <a:cubicBezTo>
                    <a:pt x="202" y="23"/>
                    <a:pt x="194" y="18"/>
                    <a:pt x="177" y="18"/>
                  </a:cubicBezTo>
                  <a:cubicBezTo>
                    <a:pt x="164" y="18"/>
                    <a:pt x="164" y="18"/>
                    <a:pt x="164" y="18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52" y="18"/>
                    <a:pt x="252" y="18"/>
                    <a:pt x="252" y="18"/>
                  </a:cubicBezTo>
                  <a:cubicBezTo>
                    <a:pt x="245" y="18"/>
                    <a:pt x="240" y="20"/>
                    <a:pt x="235" y="26"/>
                  </a:cubicBezTo>
                  <a:cubicBezTo>
                    <a:pt x="232" y="29"/>
                    <a:pt x="229" y="36"/>
                    <a:pt x="226" y="44"/>
                  </a:cubicBezTo>
                  <a:cubicBezTo>
                    <a:pt x="131" y="299"/>
                    <a:pt x="131" y="299"/>
                    <a:pt x="131" y="299"/>
                  </a:cubicBezTo>
                  <a:cubicBezTo>
                    <a:pt x="122" y="323"/>
                    <a:pt x="112" y="340"/>
                    <a:pt x="101" y="351"/>
                  </a:cubicBezTo>
                  <a:cubicBezTo>
                    <a:pt x="90" y="362"/>
                    <a:pt x="76" y="367"/>
                    <a:pt x="60" y="367"/>
                  </a:cubicBezTo>
                  <a:cubicBezTo>
                    <a:pt x="46" y="367"/>
                    <a:pt x="34" y="363"/>
                    <a:pt x="25" y="355"/>
                  </a:cubicBezTo>
                  <a:cubicBezTo>
                    <a:pt x="13" y="345"/>
                    <a:pt x="7" y="333"/>
                    <a:pt x="7" y="318"/>
                  </a:cubicBezTo>
                  <a:cubicBezTo>
                    <a:pt x="7" y="309"/>
                    <a:pt x="10" y="301"/>
                    <a:pt x="15" y="295"/>
                  </a:cubicBezTo>
                  <a:cubicBezTo>
                    <a:pt x="21" y="288"/>
                    <a:pt x="28" y="285"/>
                    <a:pt x="38" y="285"/>
                  </a:cubicBezTo>
                  <a:cubicBezTo>
                    <a:pt x="49" y="285"/>
                    <a:pt x="57" y="289"/>
                    <a:pt x="62" y="296"/>
                  </a:cubicBezTo>
                  <a:cubicBezTo>
                    <a:pt x="66" y="301"/>
                    <a:pt x="67" y="306"/>
                    <a:pt x="67" y="313"/>
                  </a:cubicBezTo>
                  <a:cubicBezTo>
                    <a:pt x="67" y="321"/>
                    <a:pt x="64" y="328"/>
                    <a:pt x="58" y="334"/>
                  </a:cubicBezTo>
                  <a:cubicBezTo>
                    <a:pt x="54" y="337"/>
                    <a:pt x="49" y="340"/>
                    <a:pt x="43" y="341"/>
                  </a:cubicBezTo>
                  <a:cubicBezTo>
                    <a:pt x="48" y="345"/>
                    <a:pt x="53" y="348"/>
                    <a:pt x="61" y="348"/>
                  </a:cubicBezTo>
                  <a:cubicBezTo>
                    <a:pt x="72" y="348"/>
                    <a:pt x="82" y="343"/>
                    <a:pt x="90" y="335"/>
                  </a:cubicBezTo>
                  <a:cubicBezTo>
                    <a:pt x="97" y="327"/>
                    <a:pt x="106" y="310"/>
                    <a:pt x="115" y="284"/>
                  </a:cubicBezTo>
                  <a:cubicBezTo>
                    <a:pt x="121" y="266"/>
                    <a:pt x="121" y="266"/>
                    <a:pt x="121" y="266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36" y="38"/>
                    <a:pt x="31" y="28"/>
                    <a:pt x="27" y="24"/>
                  </a:cubicBezTo>
                  <a:cubicBezTo>
                    <a:pt x="21" y="20"/>
                    <a:pt x="14" y="18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2609850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9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7 w 184"/>
                <a:gd name="T21" fmla="*/ 255 h 275"/>
                <a:gd name="T22" fmla="*/ 98 w 184"/>
                <a:gd name="T23" fmla="*/ 275 h 275"/>
                <a:gd name="T24" fmla="*/ 60 w 184"/>
                <a:gd name="T25" fmla="*/ 268 h 275"/>
                <a:gd name="T26" fmla="*/ 34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2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70 w 184"/>
                <a:gd name="T51" fmla="*/ 149 h 275"/>
                <a:gd name="T52" fmla="*/ 28 w 184"/>
                <a:gd name="T53" fmla="*/ 128 h 275"/>
                <a:gd name="T54" fmla="*/ 3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3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2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7" y="80"/>
                    <a:pt x="58" y="88"/>
                  </a:cubicBezTo>
                  <a:cubicBezTo>
                    <a:pt x="64" y="92"/>
                    <a:pt x="74" y="96"/>
                    <a:pt x="89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7" y="255"/>
                  </a:cubicBezTo>
                  <a:cubicBezTo>
                    <a:pt x="141" y="269"/>
                    <a:pt x="122" y="275"/>
                    <a:pt x="98" y="275"/>
                  </a:cubicBezTo>
                  <a:cubicBezTo>
                    <a:pt x="84" y="275"/>
                    <a:pt x="71" y="273"/>
                    <a:pt x="60" y="268"/>
                  </a:cubicBezTo>
                  <a:cubicBezTo>
                    <a:pt x="55" y="266"/>
                    <a:pt x="46" y="262"/>
                    <a:pt x="34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3" y="196"/>
                    <a:pt x="30" y="214"/>
                    <a:pt x="37" y="224"/>
                  </a:cubicBezTo>
                  <a:cubicBezTo>
                    <a:pt x="44" y="234"/>
                    <a:pt x="53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2" y="242"/>
                  </a:cubicBezTo>
                  <a:cubicBezTo>
                    <a:pt x="140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70" y="149"/>
                  </a:cubicBezTo>
                  <a:cubicBezTo>
                    <a:pt x="53" y="144"/>
                    <a:pt x="39" y="137"/>
                    <a:pt x="28" y="128"/>
                  </a:cubicBezTo>
                  <a:cubicBezTo>
                    <a:pt x="11" y="115"/>
                    <a:pt x="3" y="97"/>
                    <a:pt x="3" y="72"/>
                  </a:cubicBezTo>
                  <a:cubicBezTo>
                    <a:pt x="3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1" y="19"/>
                    <a:pt x="143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2922588" y="5562600"/>
              <a:ext cx="288925" cy="606425"/>
            </a:xfrm>
            <a:custGeom>
              <a:avLst/>
              <a:gdLst>
                <a:gd name="T0" fmla="*/ 90 w 176"/>
                <a:gd name="T1" fmla="*/ 119 h 369"/>
                <a:gd name="T2" fmla="*/ 90 w 176"/>
                <a:gd name="T3" fmla="*/ 278 h 369"/>
                <a:gd name="T4" fmla="*/ 94 w 176"/>
                <a:gd name="T5" fmla="*/ 323 h 369"/>
                <a:gd name="T6" fmla="*/ 122 w 176"/>
                <a:gd name="T7" fmla="*/ 345 h 369"/>
                <a:gd name="T8" fmla="*/ 149 w 176"/>
                <a:gd name="T9" fmla="*/ 326 h 369"/>
                <a:gd name="T10" fmla="*/ 157 w 176"/>
                <a:gd name="T11" fmla="*/ 281 h 369"/>
                <a:gd name="T12" fmla="*/ 157 w 176"/>
                <a:gd name="T13" fmla="*/ 273 h 369"/>
                <a:gd name="T14" fmla="*/ 176 w 176"/>
                <a:gd name="T15" fmla="*/ 273 h 369"/>
                <a:gd name="T16" fmla="*/ 176 w 176"/>
                <a:gd name="T17" fmla="*/ 284 h 369"/>
                <a:gd name="T18" fmla="*/ 159 w 176"/>
                <a:gd name="T19" fmla="*/ 347 h 369"/>
                <a:gd name="T20" fmla="*/ 108 w 176"/>
                <a:gd name="T21" fmla="*/ 369 h 369"/>
                <a:gd name="T22" fmla="*/ 58 w 176"/>
                <a:gd name="T23" fmla="*/ 350 h 369"/>
                <a:gd name="T24" fmla="*/ 43 w 176"/>
                <a:gd name="T25" fmla="*/ 315 h 369"/>
                <a:gd name="T26" fmla="*/ 42 w 176"/>
                <a:gd name="T27" fmla="*/ 278 h 369"/>
                <a:gd name="T28" fmla="*/ 42 w 176"/>
                <a:gd name="T29" fmla="*/ 119 h 369"/>
                <a:gd name="T30" fmla="*/ 0 w 176"/>
                <a:gd name="T31" fmla="*/ 119 h 369"/>
                <a:gd name="T32" fmla="*/ 0 w 176"/>
                <a:gd name="T33" fmla="*/ 103 h 369"/>
                <a:gd name="T34" fmla="*/ 54 w 176"/>
                <a:gd name="T35" fmla="*/ 72 h 369"/>
                <a:gd name="T36" fmla="*/ 74 w 176"/>
                <a:gd name="T37" fmla="*/ 0 h 369"/>
                <a:gd name="T38" fmla="*/ 90 w 176"/>
                <a:gd name="T39" fmla="*/ 0 h 369"/>
                <a:gd name="T40" fmla="*/ 90 w 176"/>
                <a:gd name="T41" fmla="*/ 100 h 369"/>
                <a:gd name="T42" fmla="*/ 167 w 176"/>
                <a:gd name="T43" fmla="*/ 100 h 369"/>
                <a:gd name="T44" fmla="*/ 167 w 176"/>
                <a:gd name="T45" fmla="*/ 119 h 369"/>
                <a:gd name="T46" fmla="*/ 90 w 176"/>
                <a:gd name="T47" fmla="*/ 11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369">
                  <a:moveTo>
                    <a:pt x="90" y="119"/>
                  </a:moveTo>
                  <a:cubicBezTo>
                    <a:pt x="90" y="278"/>
                    <a:pt x="90" y="278"/>
                    <a:pt x="90" y="278"/>
                  </a:cubicBezTo>
                  <a:cubicBezTo>
                    <a:pt x="90" y="299"/>
                    <a:pt x="92" y="314"/>
                    <a:pt x="94" y="323"/>
                  </a:cubicBezTo>
                  <a:cubicBezTo>
                    <a:pt x="99" y="338"/>
                    <a:pt x="108" y="345"/>
                    <a:pt x="122" y="345"/>
                  </a:cubicBezTo>
                  <a:cubicBezTo>
                    <a:pt x="134" y="345"/>
                    <a:pt x="143" y="339"/>
                    <a:pt x="149" y="326"/>
                  </a:cubicBezTo>
                  <a:cubicBezTo>
                    <a:pt x="154" y="314"/>
                    <a:pt x="157" y="299"/>
                    <a:pt x="157" y="281"/>
                  </a:cubicBezTo>
                  <a:cubicBezTo>
                    <a:pt x="157" y="273"/>
                    <a:pt x="157" y="273"/>
                    <a:pt x="157" y="273"/>
                  </a:cubicBezTo>
                  <a:cubicBezTo>
                    <a:pt x="176" y="273"/>
                    <a:pt x="176" y="273"/>
                    <a:pt x="176" y="273"/>
                  </a:cubicBezTo>
                  <a:cubicBezTo>
                    <a:pt x="176" y="284"/>
                    <a:pt x="176" y="284"/>
                    <a:pt x="176" y="284"/>
                  </a:cubicBezTo>
                  <a:cubicBezTo>
                    <a:pt x="176" y="310"/>
                    <a:pt x="170" y="331"/>
                    <a:pt x="159" y="347"/>
                  </a:cubicBezTo>
                  <a:cubicBezTo>
                    <a:pt x="148" y="362"/>
                    <a:pt x="131" y="369"/>
                    <a:pt x="108" y="369"/>
                  </a:cubicBezTo>
                  <a:cubicBezTo>
                    <a:pt x="85" y="369"/>
                    <a:pt x="69" y="363"/>
                    <a:pt x="58" y="350"/>
                  </a:cubicBezTo>
                  <a:cubicBezTo>
                    <a:pt x="50" y="340"/>
                    <a:pt x="45" y="329"/>
                    <a:pt x="43" y="315"/>
                  </a:cubicBezTo>
                  <a:cubicBezTo>
                    <a:pt x="42" y="305"/>
                    <a:pt x="42" y="293"/>
                    <a:pt x="42" y="278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7" y="97"/>
                    <a:pt x="45" y="86"/>
                    <a:pt x="54" y="72"/>
                  </a:cubicBezTo>
                  <a:cubicBezTo>
                    <a:pt x="64" y="57"/>
                    <a:pt x="71" y="33"/>
                    <a:pt x="7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100"/>
                    <a:pt x="90" y="100"/>
                    <a:pt x="90" y="100"/>
                  </a:cubicBezTo>
                  <a:cubicBezTo>
                    <a:pt x="167" y="100"/>
                    <a:pt x="167" y="100"/>
                    <a:pt x="167" y="100"/>
                  </a:cubicBezTo>
                  <a:cubicBezTo>
                    <a:pt x="167" y="119"/>
                    <a:pt x="167" y="119"/>
                    <a:pt x="167" y="119"/>
                  </a:cubicBezTo>
                  <a:lnTo>
                    <a:pt x="90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3238500" y="5713413"/>
              <a:ext cx="344488" cy="460375"/>
            </a:xfrm>
            <a:custGeom>
              <a:avLst/>
              <a:gdLst>
                <a:gd name="T0" fmla="*/ 210 w 210"/>
                <a:gd name="T1" fmla="*/ 138 h 280"/>
                <a:gd name="T2" fmla="*/ 53 w 210"/>
                <a:gd name="T3" fmla="*/ 138 h 280"/>
                <a:gd name="T4" fmla="*/ 65 w 210"/>
                <a:gd name="T5" fmla="*/ 220 h 280"/>
                <a:gd name="T6" fmla="*/ 119 w 210"/>
                <a:gd name="T7" fmla="*/ 257 h 280"/>
                <a:gd name="T8" fmla="*/ 168 w 210"/>
                <a:gd name="T9" fmla="*/ 234 h 280"/>
                <a:gd name="T10" fmla="*/ 190 w 210"/>
                <a:gd name="T11" fmla="*/ 198 h 280"/>
                <a:gd name="T12" fmla="*/ 207 w 210"/>
                <a:gd name="T13" fmla="*/ 207 h 280"/>
                <a:gd name="T14" fmla="*/ 110 w 210"/>
                <a:gd name="T15" fmla="*/ 280 h 280"/>
                <a:gd name="T16" fmla="*/ 36 w 210"/>
                <a:gd name="T17" fmla="*/ 249 h 280"/>
                <a:gd name="T18" fmla="*/ 0 w 210"/>
                <a:gd name="T19" fmla="*/ 138 h 280"/>
                <a:gd name="T20" fmla="*/ 36 w 210"/>
                <a:gd name="T21" fmla="*/ 31 h 280"/>
                <a:gd name="T22" fmla="*/ 104 w 210"/>
                <a:gd name="T23" fmla="*/ 0 h 280"/>
                <a:gd name="T24" fmla="*/ 193 w 210"/>
                <a:gd name="T25" fmla="*/ 59 h 280"/>
                <a:gd name="T26" fmla="*/ 210 w 210"/>
                <a:gd name="T27" fmla="*/ 138 h 280"/>
                <a:gd name="T28" fmla="*/ 157 w 210"/>
                <a:gd name="T29" fmla="*/ 118 h 280"/>
                <a:gd name="T30" fmla="*/ 150 w 210"/>
                <a:gd name="T31" fmla="*/ 60 h 280"/>
                <a:gd name="T32" fmla="*/ 107 w 210"/>
                <a:gd name="T33" fmla="*/ 20 h 280"/>
                <a:gd name="T34" fmla="*/ 60 w 210"/>
                <a:gd name="T35" fmla="*/ 69 h 280"/>
                <a:gd name="T36" fmla="*/ 54 w 210"/>
                <a:gd name="T37" fmla="*/ 118 h 280"/>
                <a:gd name="T38" fmla="*/ 157 w 210"/>
                <a:gd name="T39" fmla="*/ 11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0" h="280">
                  <a:moveTo>
                    <a:pt x="210" y="138"/>
                  </a:moveTo>
                  <a:cubicBezTo>
                    <a:pt x="53" y="138"/>
                    <a:pt x="53" y="138"/>
                    <a:pt x="53" y="138"/>
                  </a:cubicBezTo>
                  <a:cubicBezTo>
                    <a:pt x="54" y="175"/>
                    <a:pt x="58" y="202"/>
                    <a:pt x="65" y="220"/>
                  </a:cubicBezTo>
                  <a:cubicBezTo>
                    <a:pt x="75" y="245"/>
                    <a:pt x="93" y="257"/>
                    <a:pt x="119" y="257"/>
                  </a:cubicBezTo>
                  <a:cubicBezTo>
                    <a:pt x="139" y="257"/>
                    <a:pt x="155" y="249"/>
                    <a:pt x="168" y="234"/>
                  </a:cubicBezTo>
                  <a:cubicBezTo>
                    <a:pt x="176" y="225"/>
                    <a:pt x="183" y="213"/>
                    <a:pt x="190" y="198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183" y="256"/>
                    <a:pt x="151" y="280"/>
                    <a:pt x="110" y="280"/>
                  </a:cubicBezTo>
                  <a:cubicBezTo>
                    <a:pt x="80" y="280"/>
                    <a:pt x="55" y="269"/>
                    <a:pt x="36" y="249"/>
                  </a:cubicBezTo>
                  <a:cubicBezTo>
                    <a:pt x="12" y="223"/>
                    <a:pt x="0" y="186"/>
                    <a:pt x="0" y="138"/>
                  </a:cubicBezTo>
                  <a:cubicBezTo>
                    <a:pt x="0" y="94"/>
                    <a:pt x="12" y="58"/>
                    <a:pt x="36" y="31"/>
                  </a:cubicBezTo>
                  <a:cubicBezTo>
                    <a:pt x="55" y="10"/>
                    <a:pt x="77" y="0"/>
                    <a:pt x="104" y="0"/>
                  </a:cubicBezTo>
                  <a:cubicBezTo>
                    <a:pt x="143" y="0"/>
                    <a:pt x="173" y="19"/>
                    <a:pt x="193" y="59"/>
                  </a:cubicBezTo>
                  <a:cubicBezTo>
                    <a:pt x="203" y="80"/>
                    <a:pt x="209" y="106"/>
                    <a:pt x="210" y="138"/>
                  </a:cubicBezTo>
                  <a:close/>
                  <a:moveTo>
                    <a:pt x="157" y="118"/>
                  </a:moveTo>
                  <a:cubicBezTo>
                    <a:pt x="157" y="94"/>
                    <a:pt x="155" y="75"/>
                    <a:pt x="150" y="60"/>
                  </a:cubicBezTo>
                  <a:cubicBezTo>
                    <a:pt x="141" y="33"/>
                    <a:pt x="126" y="20"/>
                    <a:pt x="107" y="20"/>
                  </a:cubicBezTo>
                  <a:cubicBezTo>
                    <a:pt x="85" y="20"/>
                    <a:pt x="69" y="36"/>
                    <a:pt x="60" y="69"/>
                  </a:cubicBezTo>
                  <a:cubicBezTo>
                    <a:pt x="56" y="82"/>
                    <a:pt x="54" y="99"/>
                    <a:pt x="54" y="118"/>
                  </a:cubicBezTo>
                  <a:lnTo>
                    <a:pt x="157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3616325" y="5716588"/>
              <a:ext cx="649288" cy="442913"/>
            </a:xfrm>
            <a:custGeom>
              <a:avLst/>
              <a:gdLst>
                <a:gd name="T0" fmla="*/ 312 w 396"/>
                <a:gd name="T1" fmla="*/ 270 h 270"/>
                <a:gd name="T2" fmla="*/ 312 w 396"/>
                <a:gd name="T3" fmla="*/ 108 h 270"/>
                <a:gd name="T4" fmla="*/ 305 w 396"/>
                <a:gd name="T5" fmla="*/ 44 h 270"/>
                <a:gd name="T6" fmla="*/ 275 w 396"/>
                <a:gd name="T7" fmla="*/ 25 h 270"/>
                <a:gd name="T8" fmla="*/ 236 w 396"/>
                <a:gd name="T9" fmla="*/ 52 h 270"/>
                <a:gd name="T10" fmla="*/ 225 w 396"/>
                <a:gd name="T11" fmla="*/ 84 h 270"/>
                <a:gd name="T12" fmla="*/ 223 w 396"/>
                <a:gd name="T13" fmla="*/ 134 h 270"/>
                <a:gd name="T14" fmla="*/ 223 w 396"/>
                <a:gd name="T15" fmla="*/ 205 h 270"/>
                <a:gd name="T16" fmla="*/ 230 w 396"/>
                <a:gd name="T17" fmla="*/ 245 h 270"/>
                <a:gd name="T18" fmla="*/ 252 w 396"/>
                <a:gd name="T19" fmla="*/ 252 h 270"/>
                <a:gd name="T20" fmla="*/ 261 w 396"/>
                <a:gd name="T21" fmla="*/ 252 h 270"/>
                <a:gd name="T22" fmla="*/ 261 w 396"/>
                <a:gd name="T23" fmla="*/ 270 h 270"/>
                <a:gd name="T24" fmla="*/ 175 w 396"/>
                <a:gd name="T25" fmla="*/ 270 h 270"/>
                <a:gd name="T26" fmla="*/ 175 w 396"/>
                <a:gd name="T27" fmla="*/ 117 h 270"/>
                <a:gd name="T28" fmla="*/ 173 w 396"/>
                <a:gd name="T29" fmla="*/ 66 h 270"/>
                <a:gd name="T30" fmla="*/ 137 w 396"/>
                <a:gd name="T31" fmla="*/ 25 h 270"/>
                <a:gd name="T32" fmla="*/ 99 w 396"/>
                <a:gd name="T33" fmla="*/ 53 h 270"/>
                <a:gd name="T34" fmla="*/ 89 w 396"/>
                <a:gd name="T35" fmla="*/ 81 h 270"/>
                <a:gd name="T36" fmla="*/ 86 w 396"/>
                <a:gd name="T37" fmla="*/ 134 h 270"/>
                <a:gd name="T38" fmla="*/ 86 w 396"/>
                <a:gd name="T39" fmla="*/ 205 h 270"/>
                <a:gd name="T40" fmla="*/ 93 w 396"/>
                <a:gd name="T41" fmla="*/ 245 h 270"/>
                <a:gd name="T42" fmla="*/ 116 w 396"/>
                <a:gd name="T43" fmla="*/ 252 h 270"/>
                <a:gd name="T44" fmla="*/ 124 w 396"/>
                <a:gd name="T45" fmla="*/ 252 h 270"/>
                <a:gd name="T46" fmla="*/ 124 w 396"/>
                <a:gd name="T47" fmla="*/ 270 h 270"/>
                <a:gd name="T48" fmla="*/ 0 w 396"/>
                <a:gd name="T49" fmla="*/ 270 h 270"/>
                <a:gd name="T50" fmla="*/ 0 w 396"/>
                <a:gd name="T51" fmla="*/ 252 h 270"/>
                <a:gd name="T52" fmla="*/ 9 w 396"/>
                <a:gd name="T53" fmla="*/ 252 h 270"/>
                <a:gd name="T54" fmla="*/ 31 w 396"/>
                <a:gd name="T55" fmla="*/ 245 h 270"/>
                <a:gd name="T56" fmla="*/ 38 w 396"/>
                <a:gd name="T57" fmla="*/ 205 h 270"/>
                <a:gd name="T58" fmla="*/ 38 w 396"/>
                <a:gd name="T59" fmla="*/ 69 h 270"/>
                <a:gd name="T60" fmla="*/ 31 w 396"/>
                <a:gd name="T61" fmla="*/ 30 h 270"/>
                <a:gd name="T62" fmla="*/ 9 w 396"/>
                <a:gd name="T63" fmla="*/ 24 h 270"/>
                <a:gd name="T64" fmla="*/ 2 w 396"/>
                <a:gd name="T65" fmla="*/ 24 h 270"/>
                <a:gd name="T66" fmla="*/ 2 w 396"/>
                <a:gd name="T67" fmla="*/ 6 h 270"/>
                <a:gd name="T68" fmla="*/ 83 w 396"/>
                <a:gd name="T69" fmla="*/ 2 h 270"/>
                <a:gd name="T70" fmla="*/ 83 w 396"/>
                <a:gd name="T71" fmla="*/ 49 h 270"/>
                <a:gd name="T72" fmla="*/ 99 w 396"/>
                <a:gd name="T73" fmla="*/ 23 h 270"/>
                <a:gd name="T74" fmla="*/ 150 w 396"/>
                <a:gd name="T75" fmla="*/ 0 h 270"/>
                <a:gd name="T76" fmla="*/ 217 w 396"/>
                <a:gd name="T77" fmla="*/ 52 h 270"/>
                <a:gd name="T78" fmla="*/ 288 w 396"/>
                <a:gd name="T79" fmla="*/ 0 h 270"/>
                <a:gd name="T80" fmla="*/ 346 w 396"/>
                <a:gd name="T81" fmla="*/ 30 h 270"/>
                <a:gd name="T82" fmla="*/ 358 w 396"/>
                <a:gd name="T83" fmla="*/ 66 h 270"/>
                <a:gd name="T84" fmla="*/ 360 w 396"/>
                <a:gd name="T85" fmla="*/ 102 h 270"/>
                <a:gd name="T86" fmla="*/ 360 w 396"/>
                <a:gd name="T87" fmla="*/ 205 h 270"/>
                <a:gd name="T88" fmla="*/ 367 w 396"/>
                <a:gd name="T89" fmla="*/ 245 h 270"/>
                <a:gd name="T90" fmla="*/ 389 w 396"/>
                <a:gd name="T91" fmla="*/ 252 h 270"/>
                <a:gd name="T92" fmla="*/ 396 w 396"/>
                <a:gd name="T93" fmla="*/ 252 h 270"/>
                <a:gd name="T94" fmla="*/ 396 w 396"/>
                <a:gd name="T95" fmla="*/ 270 h 270"/>
                <a:gd name="T96" fmla="*/ 312 w 396"/>
                <a:gd name="T9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6" h="270">
                  <a:moveTo>
                    <a:pt x="312" y="270"/>
                  </a:moveTo>
                  <a:cubicBezTo>
                    <a:pt x="312" y="108"/>
                    <a:pt x="312" y="108"/>
                    <a:pt x="312" y="108"/>
                  </a:cubicBezTo>
                  <a:cubicBezTo>
                    <a:pt x="312" y="75"/>
                    <a:pt x="309" y="54"/>
                    <a:pt x="305" y="44"/>
                  </a:cubicBezTo>
                  <a:cubicBezTo>
                    <a:pt x="298" y="31"/>
                    <a:pt x="288" y="25"/>
                    <a:pt x="275" y="25"/>
                  </a:cubicBezTo>
                  <a:cubicBezTo>
                    <a:pt x="259" y="25"/>
                    <a:pt x="246" y="34"/>
                    <a:pt x="236" y="52"/>
                  </a:cubicBezTo>
                  <a:cubicBezTo>
                    <a:pt x="231" y="62"/>
                    <a:pt x="227" y="73"/>
                    <a:pt x="225" y="84"/>
                  </a:cubicBezTo>
                  <a:cubicBezTo>
                    <a:pt x="224" y="93"/>
                    <a:pt x="223" y="109"/>
                    <a:pt x="223" y="134"/>
                  </a:cubicBezTo>
                  <a:cubicBezTo>
                    <a:pt x="223" y="205"/>
                    <a:pt x="223" y="205"/>
                    <a:pt x="223" y="205"/>
                  </a:cubicBezTo>
                  <a:cubicBezTo>
                    <a:pt x="223" y="226"/>
                    <a:pt x="226" y="240"/>
                    <a:pt x="230" y="245"/>
                  </a:cubicBezTo>
                  <a:cubicBezTo>
                    <a:pt x="234" y="250"/>
                    <a:pt x="242" y="252"/>
                    <a:pt x="252" y="252"/>
                  </a:cubicBezTo>
                  <a:cubicBezTo>
                    <a:pt x="261" y="252"/>
                    <a:pt x="261" y="252"/>
                    <a:pt x="261" y="252"/>
                  </a:cubicBezTo>
                  <a:cubicBezTo>
                    <a:pt x="261" y="270"/>
                    <a:pt x="261" y="270"/>
                    <a:pt x="261" y="270"/>
                  </a:cubicBezTo>
                  <a:cubicBezTo>
                    <a:pt x="175" y="270"/>
                    <a:pt x="175" y="270"/>
                    <a:pt x="175" y="270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91"/>
                    <a:pt x="174" y="74"/>
                    <a:pt x="173" y="66"/>
                  </a:cubicBezTo>
                  <a:cubicBezTo>
                    <a:pt x="169" y="39"/>
                    <a:pt x="157" y="25"/>
                    <a:pt x="137" y="25"/>
                  </a:cubicBezTo>
                  <a:cubicBezTo>
                    <a:pt x="121" y="25"/>
                    <a:pt x="108" y="34"/>
                    <a:pt x="99" y="53"/>
                  </a:cubicBezTo>
                  <a:cubicBezTo>
                    <a:pt x="94" y="62"/>
                    <a:pt x="91" y="71"/>
                    <a:pt x="89" y="81"/>
                  </a:cubicBezTo>
                  <a:cubicBezTo>
                    <a:pt x="87" y="91"/>
                    <a:pt x="86" y="108"/>
                    <a:pt x="86" y="134"/>
                  </a:cubicBezTo>
                  <a:cubicBezTo>
                    <a:pt x="86" y="205"/>
                    <a:pt x="86" y="205"/>
                    <a:pt x="86" y="205"/>
                  </a:cubicBezTo>
                  <a:cubicBezTo>
                    <a:pt x="86" y="227"/>
                    <a:pt x="89" y="240"/>
                    <a:pt x="93" y="245"/>
                  </a:cubicBezTo>
                  <a:cubicBezTo>
                    <a:pt x="97" y="250"/>
                    <a:pt x="105" y="252"/>
                    <a:pt x="116" y="252"/>
                  </a:cubicBezTo>
                  <a:cubicBezTo>
                    <a:pt x="124" y="252"/>
                    <a:pt x="124" y="252"/>
                    <a:pt x="124" y="252"/>
                  </a:cubicBezTo>
                  <a:cubicBezTo>
                    <a:pt x="124" y="270"/>
                    <a:pt x="124" y="270"/>
                    <a:pt x="124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27" y="250"/>
                    <a:pt x="31" y="245"/>
                  </a:cubicBezTo>
                  <a:cubicBezTo>
                    <a:pt x="36" y="240"/>
                    <a:pt x="38" y="226"/>
                    <a:pt x="38" y="205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49"/>
                    <a:pt x="36" y="36"/>
                    <a:pt x="31" y="30"/>
                  </a:cubicBezTo>
                  <a:cubicBezTo>
                    <a:pt x="27" y="26"/>
                    <a:pt x="19" y="24"/>
                    <a:pt x="9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7" y="39"/>
                    <a:pt x="92" y="31"/>
                    <a:pt x="99" y="23"/>
                  </a:cubicBezTo>
                  <a:cubicBezTo>
                    <a:pt x="113" y="8"/>
                    <a:pt x="130" y="0"/>
                    <a:pt x="150" y="0"/>
                  </a:cubicBezTo>
                  <a:cubicBezTo>
                    <a:pt x="181" y="0"/>
                    <a:pt x="203" y="18"/>
                    <a:pt x="217" y="52"/>
                  </a:cubicBezTo>
                  <a:cubicBezTo>
                    <a:pt x="234" y="18"/>
                    <a:pt x="257" y="0"/>
                    <a:pt x="288" y="0"/>
                  </a:cubicBezTo>
                  <a:cubicBezTo>
                    <a:pt x="314" y="0"/>
                    <a:pt x="333" y="10"/>
                    <a:pt x="346" y="30"/>
                  </a:cubicBezTo>
                  <a:cubicBezTo>
                    <a:pt x="353" y="41"/>
                    <a:pt x="357" y="53"/>
                    <a:pt x="358" y="66"/>
                  </a:cubicBezTo>
                  <a:cubicBezTo>
                    <a:pt x="359" y="77"/>
                    <a:pt x="360" y="89"/>
                    <a:pt x="360" y="102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0" y="226"/>
                    <a:pt x="362" y="240"/>
                    <a:pt x="367" y="245"/>
                  </a:cubicBezTo>
                  <a:cubicBezTo>
                    <a:pt x="371" y="250"/>
                    <a:pt x="378" y="252"/>
                    <a:pt x="389" y="252"/>
                  </a:cubicBezTo>
                  <a:cubicBezTo>
                    <a:pt x="396" y="252"/>
                    <a:pt x="396" y="252"/>
                    <a:pt x="396" y="252"/>
                  </a:cubicBezTo>
                  <a:cubicBezTo>
                    <a:pt x="396" y="270"/>
                    <a:pt x="396" y="270"/>
                    <a:pt x="396" y="270"/>
                  </a:cubicBezTo>
                  <a:lnTo>
                    <a:pt x="312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4308475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8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6 w 184"/>
                <a:gd name="T21" fmla="*/ 255 h 275"/>
                <a:gd name="T22" fmla="*/ 98 w 184"/>
                <a:gd name="T23" fmla="*/ 275 h 275"/>
                <a:gd name="T24" fmla="*/ 59 w 184"/>
                <a:gd name="T25" fmla="*/ 268 h 275"/>
                <a:gd name="T26" fmla="*/ 33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1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69 w 184"/>
                <a:gd name="T51" fmla="*/ 149 h 275"/>
                <a:gd name="T52" fmla="*/ 28 w 184"/>
                <a:gd name="T53" fmla="*/ 128 h 275"/>
                <a:gd name="T54" fmla="*/ 2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2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1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6" y="80"/>
                    <a:pt x="58" y="88"/>
                  </a:cubicBezTo>
                  <a:cubicBezTo>
                    <a:pt x="63" y="92"/>
                    <a:pt x="74" y="96"/>
                    <a:pt x="88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6" y="255"/>
                  </a:cubicBezTo>
                  <a:cubicBezTo>
                    <a:pt x="141" y="269"/>
                    <a:pt x="121" y="275"/>
                    <a:pt x="98" y="275"/>
                  </a:cubicBezTo>
                  <a:cubicBezTo>
                    <a:pt x="84" y="275"/>
                    <a:pt x="71" y="273"/>
                    <a:pt x="59" y="268"/>
                  </a:cubicBezTo>
                  <a:cubicBezTo>
                    <a:pt x="55" y="266"/>
                    <a:pt x="46" y="262"/>
                    <a:pt x="33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2" y="196"/>
                    <a:pt x="29" y="214"/>
                    <a:pt x="37" y="224"/>
                  </a:cubicBezTo>
                  <a:cubicBezTo>
                    <a:pt x="44" y="234"/>
                    <a:pt x="52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1" y="242"/>
                  </a:cubicBezTo>
                  <a:cubicBezTo>
                    <a:pt x="139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69" y="149"/>
                  </a:cubicBezTo>
                  <a:cubicBezTo>
                    <a:pt x="52" y="144"/>
                    <a:pt x="39" y="137"/>
                    <a:pt x="28" y="128"/>
                  </a:cubicBezTo>
                  <a:cubicBezTo>
                    <a:pt x="11" y="115"/>
                    <a:pt x="2" y="97"/>
                    <a:pt x="2" y="72"/>
                  </a:cubicBezTo>
                  <a:cubicBezTo>
                    <a:pt x="2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0" y="19"/>
                    <a:pt x="142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4710113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6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6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7651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vertikal rechts transpar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6084889" y="323850"/>
            <a:ext cx="5113337" cy="2492990"/>
          </a:xfrm>
          <a:noFill/>
        </p:spPr>
        <p:txBody>
          <a:bodyPr wrap="square" lIns="0" tIns="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de-DE" dirty="0" smtClean="0"/>
              <a:t>Headline Ultra</a:t>
            </a:r>
            <a:br>
              <a:rPr lang="de-DE" dirty="0" smtClean="0"/>
            </a:br>
            <a:r>
              <a:rPr lang="de-DE" dirty="0" smtClean="0"/>
              <a:t>(60) 75 90 PT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6084888" y="3240088"/>
            <a:ext cx="5113338" cy="10080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de-DE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Subheadline Tele-</a:t>
            </a:r>
            <a:r>
              <a:rPr lang="de-DE" dirty="0" err="1" smtClean="0"/>
              <a:t>GroteskFet</a:t>
            </a:r>
            <a:r>
              <a:rPr lang="de-DE" dirty="0" smtClean="0"/>
              <a:t> 18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6086475" y="5508625"/>
            <a:ext cx="4518026" cy="820738"/>
            <a:chOff x="6086475" y="5508625"/>
            <a:chExt cx="4518026" cy="820738"/>
          </a:xfrm>
          <a:solidFill>
            <a:schemeClr val="bg1"/>
          </a:solidFill>
        </p:grpSpPr>
        <p:sp>
          <p:nvSpPr>
            <p:cNvPr id="7" name="Freeform 40"/>
            <p:cNvSpPr>
              <a:spLocks/>
            </p:cNvSpPr>
            <p:nvPr userDrawn="1"/>
          </p:nvSpPr>
          <p:spPr bwMode="auto">
            <a:xfrm>
              <a:off x="6086475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0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" name="Freeform 41"/>
            <p:cNvSpPr>
              <a:spLocks/>
            </p:cNvSpPr>
            <p:nvPr userDrawn="1"/>
          </p:nvSpPr>
          <p:spPr bwMode="auto">
            <a:xfrm>
              <a:off x="6488113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5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5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42"/>
            <p:cNvSpPr>
              <a:spLocks/>
            </p:cNvSpPr>
            <p:nvPr userDrawn="1"/>
          </p:nvSpPr>
          <p:spPr bwMode="auto">
            <a:xfrm>
              <a:off x="6883400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2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43"/>
            <p:cNvSpPr>
              <a:spLocks/>
            </p:cNvSpPr>
            <p:nvPr userDrawn="1"/>
          </p:nvSpPr>
          <p:spPr bwMode="auto">
            <a:xfrm>
              <a:off x="7277100" y="5807075"/>
              <a:ext cx="133350" cy="133350"/>
            </a:xfrm>
            <a:custGeom>
              <a:avLst/>
              <a:gdLst>
                <a:gd name="T0" fmla="*/ 0 w 84"/>
                <a:gd name="T1" fmla="*/ 84 h 84"/>
                <a:gd name="T2" fmla="*/ 0 w 84"/>
                <a:gd name="T3" fmla="*/ 0 h 84"/>
                <a:gd name="T4" fmla="*/ 39 w 84"/>
                <a:gd name="T5" fmla="*/ 0 h 84"/>
                <a:gd name="T6" fmla="*/ 84 w 84"/>
                <a:gd name="T7" fmla="*/ 0 h 84"/>
                <a:gd name="T8" fmla="*/ 84 w 84"/>
                <a:gd name="T9" fmla="*/ 84 h 84"/>
                <a:gd name="T10" fmla="*/ 0 w 84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0" y="84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4" y="0"/>
                  </a:lnTo>
                  <a:lnTo>
                    <a:pt x="84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44"/>
            <p:cNvSpPr>
              <a:spLocks/>
            </p:cNvSpPr>
            <p:nvPr userDrawn="1"/>
          </p:nvSpPr>
          <p:spPr bwMode="auto">
            <a:xfrm>
              <a:off x="6086475" y="5508625"/>
              <a:ext cx="533400" cy="650875"/>
            </a:xfrm>
            <a:custGeom>
              <a:avLst/>
              <a:gdLst>
                <a:gd name="T0" fmla="*/ 322 w 325"/>
                <a:gd name="T1" fmla="*/ 0 h 397"/>
                <a:gd name="T2" fmla="*/ 4 w 325"/>
                <a:gd name="T3" fmla="*/ 0 h 397"/>
                <a:gd name="T4" fmla="*/ 0 w 325"/>
                <a:gd name="T5" fmla="*/ 140 h 397"/>
                <a:gd name="T6" fmla="*/ 21 w 325"/>
                <a:gd name="T7" fmla="*/ 143 h 397"/>
                <a:gd name="T8" fmla="*/ 54 w 325"/>
                <a:gd name="T9" fmla="*/ 52 h 397"/>
                <a:gd name="T10" fmla="*/ 131 w 325"/>
                <a:gd name="T11" fmla="*/ 19 h 397"/>
                <a:gd name="T12" fmla="*/ 131 w 325"/>
                <a:gd name="T13" fmla="*/ 312 h 397"/>
                <a:gd name="T14" fmla="*/ 120 w 325"/>
                <a:gd name="T15" fmla="*/ 362 h 397"/>
                <a:gd name="T16" fmla="*/ 88 w 325"/>
                <a:gd name="T17" fmla="*/ 374 h 397"/>
                <a:gd name="T18" fmla="*/ 65 w 325"/>
                <a:gd name="T19" fmla="*/ 374 h 397"/>
                <a:gd name="T20" fmla="*/ 65 w 325"/>
                <a:gd name="T21" fmla="*/ 397 h 397"/>
                <a:gd name="T22" fmla="*/ 261 w 325"/>
                <a:gd name="T23" fmla="*/ 397 h 397"/>
                <a:gd name="T24" fmla="*/ 261 w 325"/>
                <a:gd name="T25" fmla="*/ 374 h 397"/>
                <a:gd name="T26" fmla="*/ 238 w 325"/>
                <a:gd name="T27" fmla="*/ 374 h 397"/>
                <a:gd name="T28" fmla="*/ 206 w 325"/>
                <a:gd name="T29" fmla="*/ 362 h 397"/>
                <a:gd name="T30" fmla="*/ 194 w 325"/>
                <a:gd name="T31" fmla="*/ 312 h 397"/>
                <a:gd name="T32" fmla="*/ 194 w 325"/>
                <a:gd name="T33" fmla="*/ 19 h 397"/>
                <a:gd name="T34" fmla="*/ 272 w 325"/>
                <a:gd name="T35" fmla="*/ 52 h 397"/>
                <a:gd name="T36" fmla="*/ 304 w 325"/>
                <a:gd name="T37" fmla="*/ 143 h 397"/>
                <a:gd name="T38" fmla="*/ 325 w 325"/>
                <a:gd name="T39" fmla="*/ 140 h 397"/>
                <a:gd name="T40" fmla="*/ 322 w 325"/>
                <a:gd name="T4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5" h="397">
                  <a:moveTo>
                    <a:pt x="3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5" y="102"/>
                    <a:pt x="36" y="72"/>
                    <a:pt x="54" y="52"/>
                  </a:cubicBezTo>
                  <a:cubicBezTo>
                    <a:pt x="72" y="31"/>
                    <a:pt x="98" y="20"/>
                    <a:pt x="131" y="19"/>
                  </a:cubicBezTo>
                  <a:cubicBezTo>
                    <a:pt x="131" y="312"/>
                    <a:pt x="131" y="312"/>
                    <a:pt x="131" y="312"/>
                  </a:cubicBezTo>
                  <a:cubicBezTo>
                    <a:pt x="131" y="337"/>
                    <a:pt x="127" y="354"/>
                    <a:pt x="120" y="362"/>
                  </a:cubicBezTo>
                  <a:cubicBezTo>
                    <a:pt x="114" y="368"/>
                    <a:pt x="103" y="372"/>
                    <a:pt x="88" y="374"/>
                  </a:cubicBezTo>
                  <a:cubicBezTo>
                    <a:pt x="83" y="374"/>
                    <a:pt x="76" y="374"/>
                    <a:pt x="65" y="374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261" y="397"/>
                    <a:pt x="261" y="397"/>
                    <a:pt x="261" y="397"/>
                  </a:cubicBezTo>
                  <a:cubicBezTo>
                    <a:pt x="261" y="374"/>
                    <a:pt x="261" y="374"/>
                    <a:pt x="261" y="374"/>
                  </a:cubicBezTo>
                  <a:cubicBezTo>
                    <a:pt x="250" y="374"/>
                    <a:pt x="242" y="374"/>
                    <a:pt x="238" y="374"/>
                  </a:cubicBezTo>
                  <a:cubicBezTo>
                    <a:pt x="223" y="372"/>
                    <a:pt x="212" y="368"/>
                    <a:pt x="206" y="362"/>
                  </a:cubicBezTo>
                  <a:cubicBezTo>
                    <a:pt x="198" y="354"/>
                    <a:pt x="194" y="337"/>
                    <a:pt x="194" y="312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228" y="20"/>
                    <a:pt x="253" y="31"/>
                    <a:pt x="272" y="52"/>
                  </a:cubicBezTo>
                  <a:cubicBezTo>
                    <a:pt x="290" y="72"/>
                    <a:pt x="301" y="102"/>
                    <a:pt x="304" y="143"/>
                  </a:cubicBezTo>
                  <a:cubicBezTo>
                    <a:pt x="325" y="140"/>
                    <a:pt x="325" y="140"/>
                    <a:pt x="325" y="140"/>
                  </a:cubicBezTo>
                  <a:lnTo>
                    <a:pt x="3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45"/>
            <p:cNvSpPr>
              <a:spLocks/>
            </p:cNvSpPr>
            <p:nvPr userDrawn="1"/>
          </p:nvSpPr>
          <p:spPr bwMode="auto">
            <a:xfrm>
              <a:off x="7524750" y="5518150"/>
              <a:ext cx="392113" cy="657225"/>
            </a:xfrm>
            <a:custGeom>
              <a:avLst/>
              <a:gdLst>
                <a:gd name="T0" fmla="*/ 202 w 239"/>
                <a:gd name="T1" fmla="*/ 134 h 400"/>
                <a:gd name="T2" fmla="*/ 175 w 239"/>
                <a:gd name="T3" fmla="*/ 59 h 400"/>
                <a:gd name="T4" fmla="*/ 108 w 239"/>
                <a:gd name="T5" fmla="*/ 20 h 400"/>
                <a:gd name="T6" fmla="*/ 66 w 239"/>
                <a:gd name="T7" fmla="*/ 35 h 400"/>
                <a:gd name="T8" fmla="*/ 45 w 239"/>
                <a:gd name="T9" fmla="*/ 84 h 400"/>
                <a:gd name="T10" fmla="*/ 68 w 239"/>
                <a:gd name="T11" fmla="*/ 134 h 400"/>
                <a:gd name="T12" fmla="*/ 120 w 239"/>
                <a:gd name="T13" fmla="*/ 159 h 400"/>
                <a:gd name="T14" fmla="*/ 198 w 239"/>
                <a:gd name="T15" fmla="*/ 193 h 400"/>
                <a:gd name="T16" fmla="*/ 239 w 239"/>
                <a:gd name="T17" fmla="*/ 279 h 400"/>
                <a:gd name="T18" fmla="*/ 205 w 239"/>
                <a:gd name="T19" fmla="*/ 367 h 400"/>
                <a:gd name="T20" fmla="*/ 127 w 239"/>
                <a:gd name="T21" fmla="*/ 400 h 400"/>
                <a:gd name="T22" fmla="*/ 82 w 239"/>
                <a:gd name="T23" fmla="*/ 391 h 400"/>
                <a:gd name="T24" fmla="*/ 52 w 239"/>
                <a:gd name="T25" fmla="*/ 374 h 400"/>
                <a:gd name="T26" fmla="*/ 40 w 239"/>
                <a:gd name="T27" fmla="*/ 370 h 400"/>
                <a:gd name="T28" fmla="*/ 26 w 239"/>
                <a:gd name="T29" fmla="*/ 378 h 400"/>
                <a:gd name="T30" fmla="*/ 18 w 239"/>
                <a:gd name="T31" fmla="*/ 391 h 400"/>
                <a:gd name="T32" fmla="*/ 0 w 239"/>
                <a:gd name="T33" fmla="*/ 391 h 400"/>
                <a:gd name="T34" fmla="*/ 0 w 239"/>
                <a:gd name="T35" fmla="*/ 252 h 400"/>
                <a:gd name="T36" fmla="*/ 19 w 239"/>
                <a:gd name="T37" fmla="*/ 252 h 400"/>
                <a:gd name="T38" fmla="*/ 46 w 239"/>
                <a:gd name="T39" fmla="*/ 332 h 400"/>
                <a:gd name="T40" fmla="*/ 124 w 239"/>
                <a:gd name="T41" fmla="*/ 379 h 400"/>
                <a:gd name="T42" fmla="*/ 171 w 239"/>
                <a:gd name="T43" fmla="*/ 363 h 400"/>
                <a:gd name="T44" fmla="*/ 195 w 239"/>
                <a:gd name="T45" fmla="*/ 304 h 400"/>
                <a:gd name="T46" fmla="*/ 158 w 239"/>
                <a:gd name="T47" fmla="*/ 239 h 400"/>
                <a:gd name="T48" fmla="*/ 94 w 239"/>
                <a:gd name="T49" fmla="*/ 214 h 400"/>
                <a:gd name="T50" fmla="*/ 35 w 239"/>
                <a:gd name="T51" fmla="*/ 183 h 400"/>
                <a:gd name="T52" fmla="*/ 3 w 239"/>
                <a:gd name="T53" fmla="*/ 107 h 400"/>
                <a:gd name="T54" fmla="*/ 38 w 239"/>
                <a:gd name="T55" fmla="*/ 25 h 400"/>
                <a:gd name="T56" fmla="*/ 105 w 239"/>
                <a:gd name="T57" fmla="*/ 0 h 400"/>
                <a:gd name="T58" fmla="*/ 148 w 239"/>
                <a:gd name="T59" fmla="*/ 8 h 400"/>
                <a:gd name="T60" fmla="*/ 175 w 239"/>
                <a:gd name="T61" fmla="*/ 23 h 400"/>
                <a:gd name="T62" fmla="*/ 185 w 239"/>
                <a:gd name="T63" fmla="*/ 26 h 400"/>
                <a:gd name="T64" fmla="*/ 203 w 239"/>
                <a:gd name="T65" fmla="*/ 8 h 400"/>
                <a:gd name="T66" fmla="*/ 219 w 239"/>
                <a:gd name="T67" fmla="*/ 8 h 400"/>
                <a:gd name="T68" fmla="*/ 219 w 239"/>
                <a:gd name="T69" fmla="*/ 134 h 400"/>
                <a:gd name="T70" fmla="*/ 202 w 239"/>
                <a:gd name="T71" fmla="*/ 13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400">
                  <a:moveTo>
                    <a:pt x="202" y="134"/>
                  </a:moveTo>
                  <a:cubicBezTo>
                    <a:pt x="195" y="100"/>
                    <a:pt x="186" y="75"/>
                    <a:pt x="175" y="59"/>
                  </a:cubicBezTo>
                  <a:cubicBezTo>
                    <a:pt x="158" y="33"/>
                    <a:pt x="135" y="20"/>
                    <a:pt x="108" y="20"/>
                  </a:cubicBezTo>
                  <a:cubicBezTo>
                    <a:pt x="91" y="20"/>
                    <a:pt x="77" y="25"/>
                    <a:pt x="66" y="35"/>
                  </a:cubicBezTo>
                  <a:cubicBezTo>
                    <a:pt x="52" y="47"/>
                    <a:pt x="45" y="63"/>
                    <a:pt x="45" y="84"/>
                  </a:cubicBezTo>
                  <a:cubicBezTo>
                    <a:pt x="45" y="105"/>
                    <a:pt x="53" y="122"/>
                    <a:pt x="68" y="134"/>
                  </a:cubicBezTo>
                  <a:cubicBezTo>
                    <a:pt x="77" y="142"/>
                    <a:pt x="94" y="150"/>
                    <a:pt x="120" y="159"/>
                  </a:cubicBezTo>
                  <a:cubicBezTo>
                    <a:pt x="159" y="172"/>
                    <a:pt x="184" y="184"/>
                    <a:pt x="198" y="193"/>
                  </a:cubicBezTo>
                  <a:cubicBezTo>
                    <a:pt x="225" y="214"/>
                    <a:pt x="239" y="243"/>
                    <a:pt x="239" y="279"/>
                  </a:cubicBezTo>
                  <a:cubicBezTo>
                    <a:pt x="239" y="314"/>
                    <a:pt x="228" y="344"/>
                    <a:pt x="205" y="367"/>
                  </a:cubicBezTo>
                  <a:cubicBezTo>
                    <a:pt x="184" y="389"/>
                    <a:pt x="158" y="400"/>
                    <a:pt x="127" y="400"/>
                  </a:cubicBezTo>
                  <a:cubicBezTo>
                    <a:pt x="111" y="400"/>
                    <a:pt x="96" y="397"/>
                    <a:pt x="82" y="391"/>
                  </a:cubicBezTo>
                  <a:cubicBezTo>
                    <a:pt x="76" y="388"/>
                    <a:pt x="66" y="383"/>
                    <a:pt x="52" y="374"/>
                  </a:cubicBezTo>
                  <a:cubicBezTo>
                    <a:pt x="48" y="372"/>
                    <a:pt x="44" y="370"/>
                    <a:pt x="40" y="370"/>
                  </a:cubicBezTo>
                  <a:cubicBezTo>
                    <a:pt x="34" y="370"/>
                    <a:pt x="30" y="373"/>
                    <a:pt x="26" y="378"/>
                  </a:cubicBezTo>
                  <a:cubicBezTo>
                    <a:pt x="24" y="381"/>
                    <a:pt x="21" y="385"/>
                    <a:pt x="18" y="391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5" y="287"/>
                    <a:pt x="35" y="314"/>
                    <a:pt x="46" y="332"/>
                  </a:cubicBezTo>
                  <a:cubicBezTo>
                    <a:pt x="66" y="364"/>
                    <a:pt x="92" y="379"/>
                    <a:pt x="124" y="379"/>
                  </a:cubicBezTo>
                  <a:cubicBezTo>
                    <a:pt x="143" y="379"/>
                    <a:pt x="159" y="374"/>
                    <a:pt x="171" y="363"/>
                  </a:cubicBezTo>
                  <a:cubicBezTo>
                    <a:pt x="187" y="348"/>
                    <a:pt x="195" y="329"/>
                    <a:pt x="195" y="304"/>
                  </a:cubicBezTo>
                  <a:cubicBezTo>
                    <a:pt x="195" y="275"/>
                    <a:pt x="183" y="253"/>
                    <a:pt x="158" y="239"/>
                  </a:cubicBezTo>
                  <a:cubicBezTo>
                    <a:pt x="150" y="234"/>
                    <a:pt x="129" y="226"/>
                    <a:pt x="94" y="214"/>
                  </a:cubicBezTo>
                  <a:cubicBezTo>
                    <a:pt x="69" y="206"/>
                    <a:pt x="49" y="195"/>
                    <a:pt x="35" y="183"/>
                  </a:cubicBezTo>
                  <a:cubicBezTo>
                    <a:pt x="14" y="164"/>
                    <a:pt x="3" y="139"/>
                    <a:pt x="3" y="107"/>
                  </a:cubicBezTo>
                  <a:cubicBezTo>
                    <a:pt x="3" y="72"/>
                    <a:pt x="15" y="45"/>
                    <a:pt x="38" y="25"/>
                  </a:cubicBezTo>
                  <a:cubicBezTo>
                    <a:pt x="56" y="8"/>
                    <a:pt x="79" y="0"/>
                    <a:pt x="105" y="0"/>
                  </a:cubicBezTo>
                  <a:cubicBezTo>
                    <a:pt x="119" y="0"/>
                    <a:pt x="134" y="2"/>
                    <a:pt x="148" y="8"/>
                  </a:cubicBezTo>
                  <a:cubicBezTo>
                    <a:pt x="153" y="10"/>
                    <a:pt x="162" y="15"/>
                    <a:pt x="175" y="23"/>
                  </a:cubicBezTo>
                  <a:cubicBezTo>
                    <a:pt x="179" y="25"/>
                    <a:pt x="182" y="26"/>
                    <a:pt x="185" y="26"/>
                  </a:cubicBezTo>
                  <a:cubicBezTo>
                    <a:pt x="191" y="26"/>
                    <a:pt x="197" y="20"/>
                    <a:pt x="203" y="8"/>
                  </a:cubicBezTo>
                  <a:cubicBezTo>
                    <a:pt x="219" y="8"/>
                    <a:pt x="219" y="8"/>
                    <a:pt x="219" y="8"/>
                  </a:cubicBezTo>
                  <a:cubicBezTo>
                    <a:pt x="219" y="134"/>
                    <a:pt x="219" y="134"/>
                    <a:pt x="219" y="134"/>
                  </a:cubicBezTo>
                  <a:lnTo>
                    <a:pt x="20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46"/>
            <p:cNvSpPr>
              <a:spLocks/>
            </p:cNvSpPr>
            <p:nvPr userDrawn="1"/>
          </p:nvSpPr>
          <p:spPr bwMode="auto">
            <a:xfrm>
              <a:off x="7943850" y="5727700"/>
              <a:ext cx="422275" cy="601663"/>
            </a:xfrm>
            <a:custGeom>
              <a:avLst/>
              <a:gdLst>
                <a:gd name="T0" fmla="*/ 0 w 258"/>
                <a:gd name="T1" fmla="*/ 0 h 367"/>
                <a:gd name="T2" fmla="*/ 119 w 258"/>
                <a:gd name="T3" fmla="*/ 0 h 367"/>
                <a:gd name="T4" fmla="*/ 119 w 258"/>
                <a:gd name="T5" fmla="*/ 18 h 367"/>
                <a:gd name="T6" fmla="*/ 109 w 258"/>
                <a:gd name="T7" fmla="*/ 18 h 367"/>
                <a:gd name="T8" fmla="*/ 86 w 258"/>
                <a:gd name="T9" fmla="*/ 30 h 367"/>
                <a:gd name="T10" fmla="*/ 90 w 258"/>
                <a:gd name="T11" fmla="*/ 46 h 367"/>
                <a:gd name="T12" fmla="*/ 147 w 258"/>
                <a:gd name="T13" fmla="*/ 196 h 367"/>
                <a:gd name="T14" fmla="*/ 197 w 258"/>
                <a:gd name="T15" fmla="*/ 57 h 367"/>
                <a:gd name="T16" fmla="*/ 202 w 258"/>
                <a:gd name="T17" fmla="*/ 34 h 367"/>
                <a:gd name="T18" fmla="*/ 177 w 258"/>
                <a:gd name="T19" fmla="*/ 18 h 367"/>
                <a:gd name="T20" fmla="*/ 164 w 258"/>
                <a:gd name="T21" fmla="*/ 18 h 367"/>
                <a:gd name="T22" fmla="*/ 164 w 258"/>
                <a:gd name="T23" fmla="*/ 0 h 367"/>
                <a:gd name="T24" fmla="*/ 258 w 258"/>
                <a:gd name="T25" fmla="*/ 0 h 367"/>
                <a:gd name="T26" fmla="*/ 258 w 258"/>
                <a:gd name="T27" fmla="*/ 18 h 367"/>
                <a:gd name="T28" fmla="*/ 252 w 258"/>
                <a:gd name="T29" fmla="*/ 18 h 367"/>
                <a:gd name="T30" fmla="*/ 235 w 258"/>
                <a:gd name="T31" fmla="*/ 26 h 367"/>
                <a:gd name="T32" fmla="*/ 226 w 258"/>
                <a:gd name="T33" fmla="*/ 44 h 367"/>
                <a:gd name="T34" fmla="*/ 131 w 258"/>
                <a:gd name="T35" fmla="*/ 299 h 367"/>
                <a:gd name="T36" fmla="*/ 101 w 258"/>
                <a:gd name="T37" fmla="*/ 351 h 367"/>
                <a:gd name="T38" fmla="*/ 60 w 258"/>
                <a:gd name="T39" fmla="*/ 367 h 367"/>
                <a:gd name="T40" fmla="*/ 25 w 258"/>
                <a:gd name="T41" fmla="*/ 355 h 367"/>
                <a:gd name="T42" fmla="*/ 7 w 258"/>
                <a:gd name="T43" fmla="*/ 318 h 367"/>
                <a:gd name="T44" fmla="*/ 15 w 258"/>
                <a:gd name="T45" fmla="*/ 295 h 367"/>
                <a:gd name="T46" fmla="*/ 38 w 258"/>
                <a:gd name="T47" fmla="*/ 285 h 367"/>
                <a:gd name="T48" fmla="*/ 62 w 258"/>
                <a:gd name="T49" fmla="*/ 296 h 367"/>
                <a:gd name="T50" fmla="*/ 67 w 258"/>
                <a:gd name="T51" fmla="*/ 313 h 367"/>
                <a:gd name="T52" fmla="*/ 58 w 258"/>
                <a:gd name="T53" fmla="*/ 334 h 367"/>
                <a:gd name="T54" fmla="*/ 43 w 258"/>
                <a:gd name="T55" fmla="*/ 341 h 367"/>
                <a:gd name="T56" fmla="*/ 61 w 258"/>
                <a:gd name="T57" fmla="*/ 348 h 367"/>
                <a:gd name="T58" fmla="*/ 90 w 258"/>
                <a:gd name="T59" fmla="*/ 335 h 367"/>
                <a:gd name="T60" fmla="*/ 115 w 258"/>
                <a:gd name="T61" fmla="*/ 284 h 367"/>
                <a:gd name="T62" fmla="*/ 121 w 258"/>
                <a:gd name="T63" fmla="*/ 266 h 367"/>
                <a:gd name="T64" fmla="*/ 42 w 258"/>
                <a:gd name="T65" fmla="*/ 55 h 367"/>
                <a:gd name="T66" fmla="*/ 27 w 258"/>
                <a:gd name="T67" fmla="*/ 24 h 367"/>
                <a:gd name="T68" fmla="*/ 4 w 258"/>
                <a:gd name="T69" fmla="*/ 18 h 367"/>
                <a:gd name="T70" fmla="*/ 0 w 258"/>
                <a:gd name="T71" fmla="*/ 18 h 367"/>
                <a:gd name="T72" fmla="*/ 0 w 258"/>
                <a:gd name="T7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" h="367">
                  <a:moveTo>
                    <a:pt x="0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93" y="18"/>
                    <a:pt x="86" y="22"/>
                    <a:pt x="86" y="30"/>
                  </a:cubicBezTo>
                  <a:cubicBezTo>
                    <a:pt x="86" y="34"/>
                    <a:pt x="87" y="39"/>
                    <a:pt x="90" y="46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200" y="47"/>
                    <a:pt x="202" y="39"/>
                    <a:pt x="202" y="34"/>
                  </a:cubicBezTo>
                  <a:cubicBezTo>
                    <a:pt x="202" y="23"/>
                    <a:pt x="194" y="18"/>
                    <a:pt x="177" y="18"/>
                  </a:cubicBezTo>
                  <a:cubicBezTo>
                    <a:pt x="164" y="18"/>
                    <a:pt x="164" y="18"/>
                    <a:pt x="164" y="18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52" y="18"/>
                    <a:pt x="252" y="18"/>
                    <a:pt x="252" y="18"/>
                  </a:cubicBezTo>
                  <a:cubicBezTo>
                    <a:pt x="245" y="18"/>
                    <a:pt x="240" y="20"/>
                    <a:pt x="235" y="26"/>
                  </a:cubicBezTo>
                  <a:cubicBezTo>
                    <a:pt x="232" y="29"/>
                    <a:pt x="229" y="36"/>
                    <a:pt x="226" y="44"/>
                  </a:cubicBezTo>
                  <a:cubicBezTo>
                    <a:pt x="131" y="299"/>
                    <a:pt x="131" y="299"/>
                    <a:pt x="131" y="299"/>
                  </a:cubicBezTo>
                  <a:cubicBezTo>
                    <a:pt x="122" y="323"/>
                    <a:pt x="112" y="340"/>
                    <a:pt x="101" y="351"/>
                  </a:cubicBezTo>
                  <a:cubicBezTo>
                    <a:pt x="90" y="362"/>
                    <a:pt x="76" y="367"/>
                    <a:pt x="60" y="367"/>
                  </a:cubicBezTo>
                  <a:cubicBezTo>
                    <a:pt x="46" y="367"/>
                    <a:pt x="34" y="363"/>
                    <a:pt x="25" y="355"/>
                  </a:cubicBezTo>
                  <a:cubicBezTo>
                    <a:pt x="13" y="345"/>
                    <a:pt x="7" y="333"/>
                    <a:pt x="7" y="318"/>
                  </a:cubicBezTo>
                  <a:cubicBezTo>
                    <a:pt x="7" y="309"/>
                    <a:pt x="10" y="301"/>
                    <a:pt x="15" y="295"/>
                  </a:cubicBezTo>
                  <a:cubicBezTo>
                    <a:pt x="21" y="288"/>
                    <a:pt x="28" y="285"/>
                    <a:pt x="38" y="285"/>
                  </a:cubicBezTo>
                  <a:cubicBezTo>
                    <a:pt x="49" y="285"/>
                    <a:pt x="57" y="289"/>
                    <a:pt x="62" y="296"/>
                  </a:cubicBezTo>
                  <a:cubicBezTo>
                    <a:pt x="66" y="301"/>
                    <a:pt x="67" y="306"/>
                    <a:pt x="67" y="313"/>
                  </a:cubicBezTo>
                  <a:cubicBezTo>
                    <a:pt x="67" y="321"/>
                    <a:pt x="64" y="328"/>
                    <a:pt x="58" y="334"/>
                  </a:cubicBezTo>
                  <a:cubicBezTo>
                    <a:pt x="54" y="337"/>
                    <a:pt x="49" y="340"/>
                    <a:pt x="43" y="341"/>
                  </a:cubicBezTo>
                  <a:cubicBezTo>
                    <a:pt x="48" y="345"/>
                    <a:pt x="53" y="348"/>
                    <a:pt x="61" y="348"/>
                  </a:cubicBezTo>
                  <a:cubicBezTo>
                    <a:pt x="72" y="348"/>
                    <a:pt x="82" y="343"/>
                    <a:pt x="90" y="335"/>
                  </a:cubicBezTo>
                  <a:cubicBezTo>
                    <a:pt x="97" y="327"/>
                    <a:pt x="106" y="310"/>
                    <a:pt x="115" y="284"/>
                  </a:cubicBezTo>
                  <a:cubicBezTo>
                    <a:pt x="121" y="266"/>
                    <a:pt x="121" y="266"/>
                    <a:pt x="121" y="266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36" y="38"/>
                    <a:pt x="31" y="28"/>
                    <a:pt x="27" y="24"/>
                  </a:cubicBezTo>
                  <a:cubicBezTo>
                    <a:pt x="21" y="20"/>
                    <a:pt x="14" y="18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47"/>
            <p:cNvSpPr>
              <a:spLocks/>
            </p:cNvSpPr>
            <p:nvPr userDrawn="1"/>
          </p:nvSpPr>
          <p:spPr bwMode="auto">
            <a:xfrm>
              <a:off x="8372475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9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7 w 184"/>
                <a:gd name="T21" fmla="*/ 255 h 275"/>
                <a:gd name="T22" fmla="*/ 98 w 184"/>
                <a:gd name="T23" fmla="*/ 275 h 275"/>
                <a:gd name="T24" fmla="*/ 60 w 184"/>
                <a:gd name="T25" fmla="*/ 268 h 275"/>
                <a:gd name="T26" fmla="*/ 34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2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70 w 184"/>
                <a:gd name="T51" fmla="*/ 149 h 275"/>
                <a:gd name="T52" fmla="*/ 28 w 184"/>
                <a:gd name="T53" fmla="*/ 128 h 275"/>
                <a:gd name="T54" fmla="*/ 3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3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2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7" y="80"/>
                    <a:pt x="58" y="88"/>
                  </a:cubicBezTo>
                  <a:cubicBezTo>
                    <a:pt x="64" y="92"/>
                    <a:pt x="74" y="96"/>
                    <a:pt x="89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7" y="255"/>
                  </a:cubicBezTo>
                  <a:cubicBezTo>
                    <a:pt x="141" y="269"/>
                    <a:pt x="122" y="275"/>
                    <a:pt x="98" y="275"/>
                  </a:cubicBezTo>
                  <a:cubicBezTo>
                    <a:pt x="84" y="275"/>
                    <a:pt x="71" y="273"/>
                    <a:pt x="60" y="268"/>
                  </a:cubicBezTo>
                  <a:cubicBezTo>
                    <a:pt x="55" y="266"/>
                    <a:pt x="46" y="262"/>
                    <a:pt x="34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3" y="196"/>
                    <a:pt x="30" y="214"/>
                    <a:pt x="37" y="224"/>
                  </a:cubicBezTo>
                  <a:cubicBezTo>
                    <a:pt x="44" y="234"/>
                    <a:pt x="53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2" y="242"/>
                  </a:cubicBezTo>
                  <a:cubicBezTo>
                    <a:pt x="140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70" y="149"/>
                  </a:cubicBezTo>
                  <a:cubicBezTo>
                    <a:pt x="53" y="144"/>
                    <a:pt x="39" y="137"/>
                    <a:pt x="28" y="128"/>
                  </a:cubicBezTo>
                  <a:cubicBezTo>
                    <a:pt x="11" y="115"/>
                    <a:pt x="3" y="97"/>
                    <a:pt x="3" y="72"/>
                  </a:cubicBezTo>
                  <a:cubicBezTo>
                    <a:pt x="3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1" y="19"/>
                    <a:pt x="143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48"/>
            <p:cNvSpPr>
              <a:spLocks/>
            </p:cNvSpPr>
            <p:nvPr userDrawn="1"/>
          </p:nvSpPr>
          <p:spPr bwMode="auto">
            <a:xfrm>
              <a:off x="8685213" y="5562600"/>
              <a:ext cx="288925" cy="606425"/>
            </a:xfrm>
            <a:custGeom>
              <a:avLst/>
              <a:gdLst>
                <a:gd name="T0" fmla="*/ 90 w 176"/>
                <a:gd name="T1" fmla="*/ 119 h 369"/>
                <a:gd name="T2" fmla="*/ 90 w 176"/>
                <a:gd name="T3" fmla="*/ 278 h 369"/>
                <a:gd name="T4" fmla="*/ 94 w 176"/>
                <a:gd name="T5" fmla="*/ 323 h 369"/>
                <a:gd name="T6" fmla="*/ 122 w 176"/>
                <a:gd name="T7" fmla="*/ 345 h 369"/>
                <a:gd name="T8" fmla="*/ 149 w 176"/>
                <a:gd name="T9" fmla="*/ 326 h 369"/>
                <a:gd name="T10" fmla="*/ 157 w 176"/>
                <a:gd name="T11" fmla="*/ 281 h 369"/>
                <a:gd name="T12" fmla="*/ 157 w 176"/>
                <a:gd name="T13" fmla="*/ 273 h 369"/>
                <a:gd name="T14" fmla="*/ 176 w 176"/>
                <a:gd name="T15" fmla="*/ 273 h 369"/>
                <a:gd name="T16" fmla="*/ 176 w 176"/>
                <a:gd name="T17" fmla="*/ 284 h 369"/>
                <a:gd name="T18" fmla="*/ 159 w 176"/>
                <a:gd name="T19" fmla="*/ 347 h 369"/>
                <a:gd name="T20" fmla="*/ 108 w 176"/>
                <a:gd name="T21" fmla="*/ 369 h 369"/>
                <a:gd name="T22" fmla="*/ 58 w 176"/>
                <a:gd name="T23" fmla="*/ 350 h 369"/>
                <a:gd name="T24" fmla="*/ 43 w 176"/>
                <a:gd name="T25" fmla="*/ 315 h 369"/>
                <a:gd name="T26" fmla="*/ 42 w 176"/>
                <a:gd name="T27" fmla="*/ 278 h 369"/>
                <a:gd name="T28" fmla="*/ 42 w 176"/>
                <a:gd name="T29" fmla="*/ 119 h 369"/>
                <a:gd name="T30" fmla="*/ 0 w 176"/>
                <a:gd name="T31" fmla="*/ 119 h 369"/>
                <a:gd name="T32" fmla="*/ 0 w 176"/>
                <a:gd name="T33" fmla="*/ 103 h 369"/>
                <a:gd name="T34" fmla="*/ 54 w 176"/>
                <a:gd name="T35" fmla="*/ 72 h 369"/>
                <a:gd name="T36" fmla="*/ 74 w 176"/>
                <a:gd name="T37" fmla="*/ 0 h 369"/>
                <a:gd name="T38" fmla="*/ 90 w 176"/>
                <a:gd name="T39" fmla="*/ 0 h 369"/>
                <a:gd name="T40" fmla="*/ 90 w 176"/>
                <a:gd name="T41" fmla="*/ 100 h 369"/>
                <a:gd name="T42" fmla="*/ 167 w 176"/>
                <a:gd name="T43" fmla="*/ 100 h 369"/>
                <a:gd name="T44" fmla="*/ 167 w 176"/>
                <a:gd name="T45" fmla="*/ 119 h 369"/>
                <a:gd name="T46" fmla="*/ 90 w 176"/>
                <a:gd name="T47" fmla="*/ 11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369">
                  <a:moveTo>
                    <a:pt x="90" y="119"/>
                  </a:moveTo>
                  <a:cubicBezTo>
                    <a:pt x="90" y="278"/>
                    <a:pt x="90" y="278"/>
                    <a:pt x="90" y="278"/>
                  </a:cubicBezTo>
                  <a:cubicBezTo>
                    <a:pt x="90" y="299"/>
                    <a:pt x="92" y="314"/>
                    <a:pt x="94" y="323"/>
                  </a:cubicBezTo>
                  <a:cubicBezTo>
                    <a:pt x="99" y="338"/>
                    <a:pt x="108" y="345"/>
                    <a:pt x="122" y="345"/>
                  </a:cubicBezTo>
                  <a:cubicBezTo>
                    <a:pt x="134" y="345"/>
                    <a:pt x="143" y="339"/>
                    <a:pt x="149" y="326"/>
                  </a:cubicBezTo>
                  <a:cubicBezTo>
                    <a:pt x="154" y="314"/>
                    <a:pt x="157" y="299"/>
                    <a:pt x="157" y="281"/>
                  </a:cubicBezTo>
                  <a:cubicBezTo>
                    <a:pt x="157" y="273"/>
                    <a:pt x="157" y="273"/>
                    <a:pt x="157" y="273"/>
                  </a:cubicBezTo>
                  <a:cubicBezTo>
                    <a:pt x="176" y="273"/>
                    <a:pt x="176" y="273"/>
                    <a:pt x="176" y="273"/>
                  </a:cubicBezTo>
                  <a:cubicBezTo>
                    <a:pt x="176" y="284"/>
                    <a:pt x="176" y="284"/>
                    <a:pt x="176" y="284"/>
                  </a:cubicBezTo>
                  <a:cubicBezTo>
                    <a:pt x="176" y="310"/>
                    <a:pt x="170" y="331"/>
                    <a:pt x="159" y="347"/>
                  </a:cubicBezTo>
                  <a:cubicBezTo>
                    <a:pt x="148" y="362"/>
                    <a:pt x="131" y="369"/>
                    <a:pt x="108" y="369"/>
                  </a:cubicBezTo>
                  <a:cubicBezTo>
                    <a:pt x="85" y="369"/>
                    <a:pt x="69" y="363"/>
                    <a:pt x="58" y="350"/>
                  </a:cubicBezTo>
                  <a:cubicBezTo>
                    <a:pt x="50" y="340"/>
                    <a:pt x="45" y="329"/>
                    <a:pt x="43" y="315"/>
                  </a:cubicBezTo>
                  <a:cubicBezTo>
                    <a:pt x="42" y="305"/>
                    <a:pt x="42" y="293"/>
                    <a:pt x="42" y="278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7" y="97"/>
                    <a:pt x="45" y="86"/>
                    <a:pt x="54" y="72"/>
                  </a:cubicBezTo>
                  <a:cubicBezTo>
                    <a:pt x="64" y="57"/>
                    <a:pt x="71" y="33"/>
                    <a:pt x="7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100"/>
                    <a:pt x="90" y="100"/>
                    <a:pt x="90" y="100"/>
                  </a:cubicBezTo>
                  <a:cubicBezTo>
                    <a:pt x="167" y="100"/>
                    <a:pt x="167" y="100"/>
                    <a:pt x="167" y="100"/>
                  </a:cubicBezTo>
                  <a:cubicBezTo>
                    <a:pt x="167" y="119"/>
                    <a:pt x="167" y="119"/>
                    <a:pt x="167" y="119"/>
                  </a:cubicBezTo>
                  <a:lnTo>
                    <a:pt x="90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49"/>
            <p:cNvSpPr>
              <a:spLocks noEditPoints="1"/>
            </p:cNvSpPr>
            <p:nvPr userDrawn="1"/>
          </p:nvSpPr>
          <p:spPr bwMode="auto">
            <a:xfrm>
              <a:off x="9001125" y="5713413"/>
              <a:ext cx="344488" cy="460375"/>
            </a:xfrm>
            <a:custGeom>
              <a:avLst/>
              <a:gdLst>
                <a:gd name="T0" fmla="*/ 210 w 210"/>
                <a:gd name="T1" fmla="*/ 138 h 280"/>
                <a:gd name="T2" fmla="*/ 53 w 210"/>
                <a:gd name="T3" fmla="*/ 138 h 280"/>
                <a:gd name="T4" fmla="*/ 65 w 210"/>
                <a:gd name="T5" fmla="*/ 220 h 280"/>
                <a:gd name="T6" fmla="*/ 119 w 210"/>
                <a:gd name="T7" fmla="*/ 257 h 280"/>
                <a:gd name="T8" fmla="*/ 168 w 210"/>
                <a:gd name="T9" fmla="*/ 234 h 280"/>
                <a:gd name="T10" fmla="*/ 190 w 210"/>
                <a:gd name="T11" fmla="*/ 198 h 280"/>
                <a:gd name="T12" fmla="*/ 207 w 210"/>
                <a:gd name="T13" fmla="*/ 207 h 280"/>
                <a:gd name="T14" fmla="*/ 110 w 210"/>
                <a:gd name="T15" fmla="*/ 280 h 280"/>
                <a:gd name="T16" fmla="*/ 36 w 210"/>
                <a:gd name="T17" fmla="*/ 249 h 280"/>
                <a:gd name="T18" fmla="*/ 0 w 210"/>
                <a:gd name="T19" fmla="*/ 138 h 280"/>
                <a:gd name="T20" fmla="*/ 36 w 210"/>
                <a:gd name="T21" fmla="*/ 31 h 280"/>
                <a:gd name="T22" fmla="*/ 104 w 210"/>
                <a:gd name="T23" fmla="*/ 0 h 280"/>
                <a:gd name="T24" fmla="*/ 193 w 210"/>
                <a:gd name="T25" fmla="*/ 59 h 280"/>
                <a:gd name="T26" fmla="*/ 210 w 210"/>
                <a:gd name="T27" fmla="*/ 138 h 280"/>
                <a:gd name="T28" fmla="*/ 157 w 210"/>
                <a:gd name="T29" fmla="*/ 118 h 280"/>
                <a:gd name="T30" fmla="*/ 150 w 210"/>
                <a:gd name="T31" fmla="*/ 60 h 280"/>
                <a:gd name="T32" fmla="*/ 107 w 210"/>
                <a:gd name="T33" fmla="*/ 20 h 280"/>
                <a:gd name="T34" fmla="*/ 60 w 210"/>
                <a:gd name="T35" fmla="*/ 69 h 280"/>
                <a:gd name="T36" fmla="*/ 54 w 210"/>
                <a:gd name="T37" fmla="*/ 118 h 280"/>
                <a:gd name="T38" fmla="*/ 157 w 210"/>
                <a:gd name="T39" fmla="*/ 11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0" h="280">
                  <a:moveTo>
                    <a:pt x="210" y="138"/>
                  </a:moveTo>
                  <a:cubicBezTo>
                    <a:pt x="53" y="138"/>
                    <a:pt x="53" y="138"/>
                    <a:pt x="53" y="138"/>
                  </a:cubicBezTo>
                  <a:cubicBezTo>
                    <a:pt x="54" y="175"/>
                    <a:pt x="58" y="202"/>
                    <a:pt x="65" y="220"/>
                  </a:cubicBezTo>
                  <a:cubicBezTo>
                    <a:pt x="75" y="245"/>
                    <a:pt x="93" y="257"/>
                    <a:pt x="119" y="257"/>
                  </a:cubicBezTo>
                  <a:cubicBezTo>
                    <a:pt x="139" y="257"/>
                    <a:pt x="155" y="249"/>
                    <a:pt x="168" y="234"/>
                  </a:cubicBezTo>
                  <a:cubicBezTo>
                    <a:pt x="176" y="225"/>
                    <a:pt x="183" y="213"/>
                    <a:pt x="190" y="198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183" y="256"/>
                    <a:pt x="151" y="280"/>
                    <a:pt x="110" y="280"/>
                  </a:cubicBezTo>
                  <a:cubicBezTo>
                    <a:pt x="80" y="280"/>
                    <a:pt x="55" y="269"/>
                    <a:pt x="36" y="249"/>
                  </a:cubicBezTo>
                  <a:cubicBezTo>
                    <a:pt x="12" y="223"/>
                    <a:pt x="0" y="186"/>
                    <a:pt x="0" y="138"/>
                  </a:cubicBezTo>
                  <a:cubicBezTo>
                    <a:pt x="0" y="94"/>
                    <a:pt x="12" y="58"/>
                    <a:pt x="36" y="31"/>
                  </a:cubicBezTo>
                  <a:cubicBezTo>
                    <a:pt x="55" y="10"/>
                    <a:pt x="77" y="0"/>
                    <a:pt x="104" y="0"/>
                  </a:cubicBezTo>
                  <a:cubicBezTo>
                    <a:pt x="143" y="0"/>
                    <a:pt x="173" y="19"/>
                    <a:pt x="193" y="59"/>
                  </a:cubicBezTo>
                  <a:cubicBezTo>
                    <a:pt x="203" y="80"/>
                    <a:pt x="209" y="106"/>
                    <a:pt x="210" y="138"/>
                  </a:cubicBezTo>
                  <a:close/>
                  <a:moveTo>
                    <a:pt x="157" y="118"/>
                  </a:moveTo>
                  <a:cubicBezTo>
                    <a:pt x="157" y="94"/>
                    <a:pt x="155" y="75"/>
                    <a:pt x="150" y="60"/>
                  </a:cubicBezTo>
                  <a:cubicBezTo>
                    <a:pt x="141" y="33"/>
                    <a:pt x="126" y="20"/>
                    <a:pt x="107" y="20"/>
                  </a:cubicBezTo>
                  <a:cubicBezTo>
                    <a:pt x="85" y="20"/>
                    <a:pt x="69" y="36"/>
                    <a:pt x="60" y="69"/>
                  </a:cubicBezTo>
                  <a:cubicBezTo>
                    <a:pt x="56" y="82"/>
                    <a:pt x="54" y="99"/>
                    <a:pt x="54" y="118"/>
                  </a:cubicBezTo>
                  <a:lnTo>
                    <a:pt x="157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50"/>
            <p:cNvSpPr>
              <a:spLocks/>
            </p:cNvSpPr>
            <p:nvPr userDrawn="1"/>
          </p:nvSpPr>
          <p:spPr bwMode="auto">
            <a:xfrm>
              <a:off x="9378950" y="5716588"/>
              <a:ext cx="649288" cy="442913"/>
            </a:xfrm>
            <a:custGeom>
              <a:avLst/>
              <a:gdLst>
                <a:gd name="T0" fmla="*/ 312 w 396"/>
                <a:gd name="T1" fmla="*/ 270 h 270"/>
                <a:gd name="T2" fmla="*/ 312 w 396"/>
                <a:gd name="T3" fmla="*/ 108 h 270"/>
                <a:gd name="T4" fmla="*/ 305 w 396"/>
                <a:gd name="T5" fmla="*/ 44 h 270"/>
                <a:gd name="T6" fmla="*/ 275 w 396"/>
                <a:gd name="T7" fmla="*/ 25 h 270"/>
                <a:gd name="T8" fmla="*/ 236 w 396"/>
                <a:gd name="T9" fmla="*/ 52 h 270"/>
                <a:gd name="T10" fmla="*/ 225 w 396"/>
                <a:gd name="T11" fmla="*/ 84 h 270"/>
                <a:gd name="T12" fmla="*/ 223 w 396"/>
                <a:gd name="T13" fmla="*/ 134 h 270"/>
                <a:gd name="T14" fmla="*/ 223 w 396"/>
                <a:gd name="T15" fmla="*/ 205 h 270"/>
                <a:gd name="T16" fmla="*/ 230 w 396"/>
                <a:gd name="T17" fmla="*/ 245 h 270"/>
                <a:gd name="T18" fmla="*/ 252 w 396"/>
                <a:gd name="T19" fmla="*/ 252 h 270"/>
                <a:gd name="T20" fmla="*/ 261 w 396"/>
                <a:gd name="T21" fmla="*/ 252 h 270"/>
                <a:gd name="T22" fmla="*/ 261 w 396"/>
                <a:gd name="T23" fmla="*/ 270 h 270"/>
                <a:gd name="T24" fmla="*/ 175 w 396"/>
                <a:gd name="T25" fmla="*/ 270 h 270"/>
                <a:gd name="T26" fmla="*/ 175 w 396"/>
                <a:gd name="T27" fmla="*/ 117 h 270"/>
                <a:gd name="T28" fmla="*/ 173 w 396"/>
                <a:gd name="T29" fmla="*/ 66 h 270"/>
                <a:gd name="T30" fmla="*/ 137 w 396"/>
                <a:gd name="T31" fmla="*/ 25 h 270"/>
                <a:gd name="T32" fmla="*/ 99 w 396"/>
                <a:gd name="T33" fmla="*/ 53 h 270"/>
                <a:gd name="T34" fmla="*/ 89 w 396"/>
                <a:gd name="T35" fmla="*/ 81 h 270"/>
                <a:gd name="T36" fmla="*/ 86 w 396"/>
                <a:gd name="T37" fmla="*/ 134 h 270"/>
                <a:gd name="T38" fmla="*/ 86 w 396"/>
                <a:gd name="T39" fmla="*/ 205 h 270"/>
                <a:gd name="T40" fmla="*/ 93 w 396"/>
                <a:gd name="T41" fmla="*/ 245 h 270"/>
                <a:gd name="T42" fmla="*/ 116 w 396"/>
                <a:gd name="T43" fmla="*/ 252 h 270"/>
                <a:gd name="T44" fmla="*/ 124 w 396"/>
                <a:gd name="T45" fmla="*/ 252 h 270"/>
                <a:gd name="T46" fmla="*/ 124 w 396"/>
                <a:gd name="T47" fmla="*/ 270 h 270"/>
                <a:gd name="T48" fmla="*/ 0 w 396"/>
                <a:gd name="T49" fmla="*/ 270 h 270"/>
                <a:gd name="T50" fmla="*/ 0 w 396"/>
                <a:gd name="T51" fmla="*/ 252 h 270"/>
                <a:gd name="T52" fmla="*/ 9 w 396"/>
                <a:gd name="T53" fmla="*/ 252 h 270"/>
                <a:gd name="T54" fmla="*/ 31 w 396"/>
                <a:gd name="T55" fmla="*/ 245 h 270"/>
                <a:gd name="T56" fmla="*/ 38 w 396"/>
                <a:gd name="T57" fmla="*/ 205 h 270"/>
                <a:gd name="T58" fmla="*/ 38 w 396"/>
                <a:gd name="T59" fmla="*/ 69 h 270"/>
                <a:gd name="T60" fmla="*/ 31 w 396"/>
                <a:gd name="T61" fmla="*/ 30 h 270"/>
                <a:gd name="T62" fmla="*/ 9 w 396"/>
                <a:gd name="T63" fmla="*/ 24 h 270"/>
                <a:gd name="T64" fmla="*/ 2 w 396"/>
                <a:gd name="T65" fmla="*/ 24 h 270"/>
                <a:gd name="T66" fmla="*/ 2 w 396"/>
                <a:gd name="T67" fmla="*/ 6 h 270"/>
                <a:gd name="T68" fmla="*/ 83 w 396"/>
                <a:gd name="T69" fmla="*/ 2 h 270"/>
                <a:gd name="T70" fmla="*/ 83 w 396"/>
                <a:gd name="T71" fmla="*/ 49 h 270"/>
                <a:gd name="T72" fmla="*/ 99 w 396"/>
                <a:gd name="T73" fmla="*/ 23 h 270"/>
                <a:gd name="T74" fmla="*/ 150 w 396"/>
                <a:gd name="T75" fmla="*/ 0 h 270"/>
                <a:gd name="T76" fmla="*/ 217 w 396"/>
                <a:gd name="T77" fmla="*/ 52 h 270"/>
                <a:gd name="T78" fmla="*/ 288 w 396"/>
                <a:gd name="T79" fmla="*/ 0 h 270"/>
                <a:gd name="T80" fmla="*/ 346 w 396"/>
                <a:gd name="T81" fmla="*/ 30 h 270"/>
                <a:gd name="T82" fmla="*/ 358 w 396"/>
                <a:gd name="T83" fmla="*/ 66 h 270"/>
                <a:gd name="T84" fmla="*/ 360 w 396"/>
                <a:gd name="T85" fmla="*/ 102 h 270"/>
                <a:gd name="T86" fmla="*/ 360 w 396"/>
                <a:gd name="T87" fmla="*/ 205 h 270"/>
                <a:gd name="T88" fmla="*/ 367 w 396"/>
                <a:gd name="T89" fmla="*/ 245 h 270"/>
                <a:gd name="T90" fmla="*/ 389 w 396"/>
                <a:gd name="T91" fmla="*/ 252 h 270"/>
                <a:gd name="T92" fmla="*/ 396 w 396"/>
                <a:gd name="T93" fmla="*/ 252 h 270"/>
                <a:gd name="T94" fmla="*/ 396 w 396"/>
                <a:gd name="T95" fmla="*/ 270 h 270"/>
                <a:gd name="T96" fmla="*/ 312 w 396"/>
                <a:gd name="T9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6" h="270">
                  <a:moveTo>
                    <a:pt x="312" y="270"/>
                  </a:moveTo>
                  <a:cubicBezTo>
                    <a:pt x="312" y="108"/>
                    <a:pt x="312" y="108"/>
                    <a:pt x="312" y="108"/>
                  </a:cubicBezTo>
                  <a:cubicBezTo>
                    <a:pt x="312" y="75"/>
                    <a:pt x="309" y="54"/>
                    <a:pt x="305" y="44"/>
                  </a:cubicBezTo>
                  <a:cubicBezTo>
                    <a:pt x="298" y="31"/>
                    <a:pt x="288" y="25"/>
                    <a:pt x="275" y="25"/>
                  </a:cubicBezTo>
                  <a:cubicBezTo>
                    <a:pt x="259" y="25"/>
                    <a:pt x="246" y="34"/>
                    <a:pt x="236" y="52"/>
                  </a:cubicBezTo>
                  <a:cubicBezTo>
                    <a:pt x="231" y="62"/>
                    <a:pt x="227" y="73"/>
                    <a:pt x="225" y="84"/>
                  </a:cubicBezTo>
                  <a:cubicBezTo>
                    <a:pt x="224" y="93"/>
                    <a:pt x="223" y="109"/>
                    <a:pt x="223" y="134"/>
                  </a:cubicBezTo>
                  <a:cubicBezTo>
                    <a:pt x="223" y="205"/>
                    <a:pt x="223" y="205"/>
                    <a:pt x="223" y="205"/>
                  </a:cubicBezTo>
                  <a:cubicBezTo>
                    <a:pt x="223" y="226"/>
                    <a:pt x="226" y="240"/>
                    <a:pt x="230" y="245"/>
                  </a:cubicBezTo>
                  <a:cubicBezTo>
                    <a:pt x="234" y="250"/>
                    <a:pt x="242" y="252"/>
                    <a:pt x="252" y="252"/>
                  </a:cubicBezTo>
                  <a:cubicBezTo>
                    <a:pt x="261" y="252"/>
                    <a:pt x="261" y="252"/>
                    <a:pt x="261" y="252"/>
                  </a:cubicBezTo>
                  <a:cubicBezTo>
                    <a:pt x="261" y="270"/>
                    <a:pt x="261" y="270"/>
                    <a:pt x="261" y="270"/>
                  </a:cubicBezTo>
                  <a:cubicBezTo>
                    <a:pt x="175" y="270"/>
                    <a:pt x="175" y="270"/>
                    <a:pt x="175" y="270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91"/>
                    <a:pt x="174" y="74"/>
                    <a:pt x="173" y="66"/>
                  </a:cubicBezTo>
                  <a:cubicBezTo>
                    <a:pt x="169" y="39"/>
                    <a:pt x="157" y="25"/>
                    <a:pt x="137" y="25"/>
                  </a:cubicBezTo>
                  <a:cubicBezTo>
                    <a:pt x="121" y="25"/>
                    <a:pt x="108" y="34"/>
                    <a:pt x="99" y="53"/>
                  </a:cubicBezTo>
                  <a:cubicBezTo>
                    <a:pt x="94" y="62"/>
                    <a:pt x="91" y="71"/>
                    <a:pt x="89" y="81"/>
                  </a:cubicBezTo>
                  <a:cubicBezTo>
                    <a:pt x="87" y="91"/>
                    <a:pt x="86" y="108"/>
                    <a:pt x="86" y="134"/>
                  </a:cubicBezTo>
                  <a:cubicBezTo>
                    <a:pt x="86" y="205"/>
                    <a:pt x="86" y="205"/>
                    <a:pt x="86" y="205"/>
                  </a:cubicBezTo>
                  <a:cubicBezTo>
                    <a:pt x="86" y="227"/>
                    <a:pt x="89" y="240"/>
                    <a:pt x="93" y="245"/>
                  </a:cubicBezTo>
                  <a:cubicBezTo>
                    <a:pt x="97" y="250"/>
                    <a:pt x="105" y="252"/>
                    <a:pt x="116" y="252"/>
                  </a:cubicBezTo>
                  <a:cubicBezTo>
                    <a:pt x="124" y="252"/>
                    <a:pt x="124" y="252"/>
                    <a:pt x="124" y="252"/>
                  </a:cubicBezTo>
                  <a:cubicBezTo>
                    <a:pt x="124" y="270"/>
                    <a:pt x="124" y="270"/>
                    <a:pt x="124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27" y="250"/>
                    <a:pt x="31" y="245"/>
                  </a:cubicBezTo>
                  <a:cubicBezTo>
                    <a:pt x="36" y="240"/>
                    <a:pt x="38" y="226"/>
                    <a:pt x="38" y="205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49"/>
                    <a:pt x="36" y="36"/>
                    <a:pt x="31" y="30"/>
                  </a:cubicBezTo>
                  <a:cubicBezTo>
                    <a:pt x="27" y="26"/>
                    <a:pt x="19" y="24"/>
                    <a:pt x="9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7" y="39"/>
                    <a:pt x="92" y="31"/>
                    <a:pt x="99" y="23"/>
                  </a:cubicBezTo>
                  <a:cubicBezTo>
                    <a:pt x="113" y="8"/>
                    <a:pt x="130" y="0"/>
                    <a:pt x="150" y="0"/>
                  </a:cubicBezTo>
                  <a:cubicBezTo>
                    <a:pt x="181" y="0"/>
                    <a:pt x="203" y="18"/>
                    <a:pt x="217" y="52"/>
                  </a:cubicBezTo>
                  <a:cubicBezTo>
                    <a:pt x="234" y="18"/>
                    <a:pt x="257" y="0"/>
                    <a:pt x="288" y="0"/>
                  </a:cubicBezTo>
                  <a:cubicBezTo>
                    <a:pt x="314" y="0"/>
                    <a:pt x="333" y="10"/>
                    <a:pt x="346" y="30"/>
                  </a:cubicBezTo>
                  <a:cubicBezTo>
                    <a:pt x="353" y="41"/>
                    <a:pt x="357" y="53"/>
                    <a:pt x="358" y="66"/>
                  </a:cubicBezTo>
                  <a:cubicBezTo>
                    <a:pt x="359" y="77"/>
                    <a:pt x="360" y="89"/>
                    <a:pt x="360" y="102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0" y="226"/>
                    <a:pt x="362" y="240"/>
                    <a:pt x="367" y="245"/>
                  </a:cubicBezTo>
                  <a:cubicBezTo>
                    <a:pt x="371" y="250"/>
                    <a:pt x="378" y="252"/>
                    <a:pt x="389" y="252"/>
                  </a:cubicBezTo>
                  <a:cubicBezTo>
                    <a:pt x="396" y="252"/>
                    <a:pt x="396" y="252"/>
                    <a:pt x="396" y="252"/>
                  </a:cubicBezTo>
                  <a:cubicBezTo>
                    <a:pt x="396" y="270"/>
                    <a:pt x="396" y="270"/>
                    <a:pt x="396" y="270"/>
                  </a:cubicBezTo>
                  <a:lnTo>
                    <a:pt x="312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51"/>
            <p:cNvSpPr>
              <a:spLocks/>
            </p:cNvSpPr>
            <p:nvPr userDrawn="1"/>
          </p:nvSpPr>
          <p:spPr bwMode="auto">
            <a:xfrm>
              <a:off x="10071100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8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6 w 184"/>
                <a:gd name="T21" fmla="*/ 255 h 275"/>
                <a:gd name="T22" fmla="*/ 98 w 184"/>
                <a:gd name="T23" fmla="*/ 275 h 275"/>
                <a:gd name="T24" fmla="*/ 59 w 184"/>
                <a:gd name="T25" fmla="*/ 268 h 275"/>
                <a:gd name="T26" fmla="*/ 33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1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69 w 184"/>
                <a:gd name="T51" fmla="*/ 149 h 275"/>
                <a:gd name="T52" fmla="*/ 28 w 184"/>
                <a:gd name="T53" fmla="*/ 128 h 275"/>
                <a:gd name="T54" fmla="*/ 2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2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1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6" y="80"/>
                    <a:pt x="58" y="88"/>
                  </a:cubicBezTo>
                  <a:cubicBezTo>
                    <a:pt x="63" y="92"/>
                    <a:pt x="74" y="96"/>
                    <a:pt x="88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6" y="255"/>
                  </a:cubicBezTo>
                  <a:cubicBezTo>
                    <a:pt x="141" y="269"/>
                    <a:pt x="121" y="275"/>
                    <a:pt x="98" y="275"/>
                  </a:cubicBezTo>
                  <a:cubicBezTo>
                    <a:pt x="84" y="275"/>
                    <a:pt x="71" y="273"/>
                    <a:pt x="59" y="268"/>
                  </a:cubicBezTo>
                  <a:cubicBezTo>
                    <a:pt x="55" y="266"/>
                    <a:pt x="46" y="262"/>
                    <a:pt x="33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2" y="196"/>
                    <a:pt x="29" y="214"/>
                    <a:pt x="37" y="224"/>
                  </a:cubicBezTo>
                  <a:cubicBezTo>
                    <a:pt x="44" y="234"/>
                    <a:pt x="52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1" y="242"/>
                  </a:cubicBezTo>
                  <a:cubicBezTo>
                    <a:pt x="139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69" y="149"/>
                  </a:cubicBezTo>
                  <a:cubicBezTo>
                    <a:pt x="52" y="144"/>
                    <a:pt x="39" y="137"/>
                    <a:pt x="28" y="128"/>
                  </a:cubicBezTo>
                  <a:cubicBezTo>
                    <a:pt x="11" y="115"/>
                    <a:pt x="2" y="97"/>
                    <a:pt x="2" y="72"/>
                  </a:cubicBezTo>
                  <a:cubicBezTo>
                    <a:pt x="2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0" y="19"/>
                    <a:pt x="142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52"/>
            <p:cNvSpPr>
              <a:spLocks/>
            </p:cNvSpPr>
            <p:nvPr userDrawn="1"/>
          </p:nvSpPr>
          <p:spPr bwMode="auto">
            <a:xfrm>
              <a:off x="10472738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6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6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9623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323850"/>
            <a:ext cx="10874374" cy="830997"/>
          </a:xfrm>
          <a:noFill/>
        </p:spPr>
        <p:txBody>
          <a:bodyPr wrap="square" lIns="0" tIns="0">
            <a:spAutoFit/>
          </a:bodyPr>
          <a:lstStyle>
            <a:lvl1pPr>
              <a:defRPr sz="6000" baseline="0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de-DE" dirty="0" smtClean="0"/>
              <a:t>Inhalt/Agenda</a:t>
            </a:r>
          </a:p>
        </p:txBody>
      </p:sp>
    </p:spTree>
    <p:extLst>
      <p:ext uri="{BB962C8B-B14F-4D97-AF65-F5344CB8AC3E}">
        <p14:creationId xmlns:p14="http://schemas.microsoft.com/office/powerpoint/2010/main" val="261152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vertikal">
    <p:bg>
      <p:bgPr>
        <a:blipFill dpi="0" rotWithShape="1">
          <a:blip r:embed="rId4">
            <a:lum/>
          </a:blip>
          <a:srcRect/>
          <a:stretch>
            <a:fillRect l="-40000" r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57870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/>
          <p:cNvSpPr/>
          <p:nvPr userDrawn="1"/>
        </p:nvSpPr>
        <p:spPr bwMode="white">
          <a:xfrm>
            <a:off x="5760890" y="0"/>
            <a:ext cx="5761186" cy="64801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 smtClean="0">
              <a:cs typeface="Arial" charset="0"/>
            </a:endParaRPr>
          </a:p>
        </p:txBody>
      </p:sp>
      <p:sp>
        <p:nvSpPr>
          <p:cNvPr id="12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323849"/>
            <a:ext cx="5113187" cy="4860926"/>
          </a:xfrm>
          <a:noFill/>
        </p:spPr>
        <p:txBody>
          <a:bodyPr wrap="square" lIns="0" tIns="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de-DE" dirty="0" smtClean="0"/>
              <a:t>Inhalt/</a:t>
            </a:r>
            <a:br>
              <a:rPr lang="de-DE" dirty="0" smtClean="0"/>
            </a:br>
            <a:r>
              <a:rPr lang="de-DE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6006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vmlDrawing" Target="../drawings/vmlDrawing1.v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330951789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think-cell Folie" r:id="rId29" imgW="360" imgH="360" progId="TCLayout.ActiveDocument.1">
                  <p:embed/>
                </p:oleObj>
              </mc:Choice>
              <mc:Fallback>
                <p:oleObj name="think-cell Folie" r:id="rId29" imgW="360" imgH="360" progId="TCLayout.ActiveDocument.1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gray">
          <a:xfrm>
            <a:off x="323851" y="252000"/>
            <a:ext cx="10872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de-DE" dirty="0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24000" y="1476000"/>
            <a:ext cx="10872000" cy="403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2"/>
          </p:nvPr>
        </p:nvSpPr>
        <p:spPr>
          <a:xfrm>
            <a:off x="9921600" y="5832475"/>
            <a:ext cx="828000" cy="324462"/>
          </a:xfrm>
          <a:prstGeom prst="rect">
            <a:avLst/>
          </a:prstGeom>
        </p:spPr>
        <p:txBody>
          <a:bodyPr vert="horz" lIns="0" tIns="21600" rIns="0" bIns="0" rtlCol="0" anchor="ctr"/>
          <a:lstStyle>
            <a:lvl1pPr algn="r">
              <a:defRPr sz="1000">
                <a:solidFill>
                  <a:schemeClr val="tx1"/>
                </a:solidFill>
                <a:latin typeface="Tele-GroteskNor" pitchFamily="2" charset="0"/>
              </a:defRPr>
            </a:lvl1pPr>
          </a:lstStyle>
          <a:p>
            <a:r>
              <a:rPr lang="de-DE" dirty="0" err="1" smtClean="0"/>
              <a:t>tt.mm.jjjj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>
          <a:xfrm>
            <a:off x="4662000" y="5832475"/>
            <a:ext cx="5148000" cy="324462"/>
          </a:xfrm>
          <a:prstGeom prst="rect">
            <a:avLst/>
          </a:prstGeom>
        </p:spPr>
        <p:txBody>
          <a:bodyPr vert="horz" lIns="0" tIns="21600" rIns="0" bIns="0" rtlCol="0" anchor="ctr"/>
          <a:lstStyle>
            <a:lvl1pPr algn="r">
              <a:defRPr sz="1000">
                <a:solidFill>
                  <a:schemeClr val="tx1"/>
                </a:solidFill>
                <a:latin typeface="Tele-GroteskNor" pitchFamily="2" charset="0"/>
              </a:defRPr>
            </a:lvl1pPr>
          </a:lstStyle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10836000" y="5832475"/>
            <a:ext cx="360000" cy="324462"/>
          </a:xfrm>
          <a:prstGeom prst="rect">
            <a:avLst/>
          </a:prstGeom>
        </p:spPr>
        <p:txBody>
          <a:bodyPr vert="horz" lIns="0" tIns="21600" rIns="0" bIns="0" rtlCol="0" anchor="ctr"/>
          <a:lstStyle>
            <a:lvl1pPr algn="r">
              <a:defRPr sz="1000">
                <a:solidFill>
                  <a:schemeClr val="tx1"/>
                </a:solidFill>
                <a:latin typeface="Tele-GroteskNor" pitchFamily="2" charset="0"/>
              </a:defRPr>
            </a:lvl1pPr>
          </a:lstStyle>
          <a:p>
            <a:fld id="{1E778BED-4F8F-4606-8DC9-6E6D9390CC01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3" name="Group 89"/>
          <p:cNvGrpSpPr>
            <a:grpSpLocks noChangeAspect="1"/>
          </p:cNvGrpSpPr>
          <p:nvPr userDrawn="1"/>
        </p:nvGrpSpPr>
        <p:grpSpPr bwMode="auto">
          <a:xfrm>
            <a:off x="323850" y="5832475"/>
            <a:ext cx="2257425" cy="409575"/>
            <a:chOff x="204" y="3674"/>
            <a:chExt cx="1422" cy="258"/>
          </a:xfrm>
        </p:grpSpPr>
        <p:sp>
          <p:nvSpPr>
            <p:cNvPr id="5" name="Freeform 90"/>
            <p:cNvSpPr>
              <a:spLocks/>
            </p:cNvSpPr>
            <p:nvPr userDrawn="1"/>
          </p:nvSpPr>
          <p:spPr bwMode="auto">
            <a:xfrm>
              <a:off x="204" y="3768"/>
              <a:ext cx="41" cy="42"/>
            </a:xfrm>
            <a:custGeom>
              <a:avLst/>
              <a:gdLst>
                <a:gd name="T0" fmla="*/ 0 w 41"/>
                <a:gd name="T1" fmla="*/ 42 h 42"/>
                <a:gd name="T2" fmla="*/ 0 w 41"/>
                <a:gd name="T3" fmla="*/ 0 h 42"/>
                <a:gd name="T4" fmla="*/ 20 w 41"/>
                <a:gd name="T5" fmla="*/ 0 h 42"/>
                <a:gd name="T6" fmla="*/ 41 w 41"/>
                <a:gd name="T7" fmla="*/ 0 h 42"/>
                <a:gd name="T8" fmla="*/ 41 w 41"/>
                <a:gd name="T9" fmla="*/ 42 h 42"/>
                <a:gd name="T10" fmla="*/ 0 w 41"/>
                <a:gd name="T1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2">
                  <a:moveTo>
                    <a:pt x="0" y="42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1" y="0"/>
                  </a:lnTo>
                  <a:lnTo>
                    <a:pt x="41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Freeform 91"/>
            <p:cNvSpPr>
              <a:spLocks/>
            </p:cNvSpPr>
            <p:nvPr userDrawn="1"/>
          </p:nvSpPr>
          <p:spPr bwMode="auto">
            <a:xfrm>
              <a:off x="330" y="3768"/>
              <a:ext cx="42" cy="42"/>
            </a:xfrm>
            <a:custGeom>
              <a:avLst/>
              <a:gdLst>
                <a:gd name="T0" fmla="*/ 0 w 42"/>
                <a:gd name="T1" fmla="*/ 42 h 42"/>
                <a:gd name="T2" fmla="*/ 0 w 42"/>
                <a:gd name="T3" fmla="*/ 0 h 42"/>
                <a:gd name="T4" fmla="*/ 23 w 42"/>
                <a:gd name="T5" fmla="*/ 0 h 42"/>
                <a:gd name="T6" fmla="*/ 42 w 42"/>
                <a:gd name="T7" fmla="*/ 0 h 42"/>
                <a:gd name="T8" fmla="*/ 42 w 42"/>
                <a:gd name="T9" fmla="*/ 42 h 42"/>
                <a:gd name="T10" fmla="*/ 0 w 42"/>
                <a:gd name="T1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0" y="42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42" y="0"/>
                  </a:lnTo>
                  <a:lnTo>
                    <a:pt x="4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Freeform 92"/>
            <p:cNvSpPr>
              <a:spLocks/>
            </p:cNvSpPr>
            <p:nvPr userDrawn="1"/>
          </p:nvSpPr>
          <p:spPr bwMode="auto">
            <a:xfrm>
              <a:off x="455" y="3768"/>
              <a:ext cx="42" cy="42"/>
            </a:xfrm>
            <a:custGeom>
              <a:avLst/>
              <a:gdLst>
                <a:gd name="T0" fmla="*/ 0 w 42"/>
                <a:gd name="T1" fmla="*/ 42 h 42"/>
                <a:gd name="T2" fmla="*/ 0 w 42"/>
                <a:gd name="T3" fmla="*/ 0 h 42"/>
                <a:gd name="T4" fmla="*/ 21 w 42"/>
                <a:gd name="T5" fmla="*/ 0 h 42"/>
                <a:gd name="T6" fmla="*/ 42 w 42"/>
                <a:gd name="T7" fmla="*/ 0 h 42"/>
                <a:gd name="T8" fmla="*/ 42 w 42"/>
                <a:gd name="T9" fmla="*/ 42 h 42"/>
                <a:gd name="T10" fmla="*/ 0 w 42"/>
                <a:gd name="T1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0" y="42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42" y="0"/>
                  </a:lnTo>
                  <a:lnTo>
                    <a:pt x="4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" name="Freeform 93"/>
            <p:cNvSpPr>
              <a:spLocks/>
            </p:cNvSpPr>
            <p:nvPr userDrawn="1"/>
          </p:nvSpPr>
          <p:spPr bwMode="auto">
            <a:xfrm>
              <a:off x="579" y="3768"/>
              <a:ext cx="42" cy="42"/>
            </a:xfrm>
            <a:custGeom>
              <a:avLst/>
              <a:gdLst>
                <a:gd name="T0" fmla="*/ 0 w 42"/>
                <a:gd name="T1" fmla="*/ 42 h 42"/>
                <a:gd name="T2" fmla="*/ 0 w 42"/>
                <a:gd name="T3" fmla="*/ 0 h 42"/>
                <a:gd name="T4" fmla="*/ 19 w 42"/>
                <a:gd name="T5" fmla="*/ 0 h 42"/>
                <a:gd name="T6" fmla="*/ 42 w 42"/>
                <a:gd name="T7" fmla="*/ 0 h 42"/>
                <a:gd name="T8" fmla="*/ 42 w 42"/>
                <a:gd name="T9" fmla="*/ 42 h 42"/>
                <a:gd name="T10" fmla="*/ 0 w 42"/>
                <a:gd name="T1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0" y="42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42" y="0"/>
                  </a:lnTo>
                  <a:lnTo>
                    <a:pt x="4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94"/>
            <p:cNvSpPr>
              <a:spLocks/>
            </p:cNvSpPr>
            <p:nvPr userDrawn="1"/>
          </p:nvSpPr>
          <p:spPr bwMode="auto">
            <a:xfrm>
              <a:off x="204" y="3674"/>
              <a:ext cx="168" cy="205"/>
            </a:xfrm>
            <a:custGeom>
              <a:avLst/>
              <a:gdLst>
                <a:gd name="T0" fmla="*/ 322 w 325"/>
                <a:gd name="T1" fmla="*/ 0 h 397"/>
                <a:gd name="T2" fmla="*/ 4 w 325"/>
                <a:gd name="T3" fmla="*/ 0 h 397"/>
                <a:gd name="T4" fmla="*/ 0 w 325"/>
                <a:gd name="T5" fmla="*/ 140 h 397"/>
                <a:gd name="T6" fmla="*/ 21 w 325"/>
                <a:gd name="T7" fmla="*/ 143 h 397"/>
                <a:gd name="T8" fmla="*/ 54 w 325"/>
                <a:gd name="T9" fmla="*/ 52 h 397"/>
                <a:gd name="T10" fmla="*/ 131 w 325"/>
                <a:gd name="T11" fmla="*/ 19 h 397"/>
                <a:gd name="T12" fmla="*/ 131 w 325"/>
                <a:gd name="T13" fmla="*/ 312 h 397"/>
                <a:gd name="T14" fmla="*/ 120 w 325"/>
                <a:gd name="T15" fmla="*/ 362 h 397"/>
                <a:gd name="T16" fmla="*/ 88 w 325"/>
                <a:gd name="T17" fmla="*/ 374 h 397"/>
                <a:gd name="T18" fmla="*/ 65 w 325"/>
                <a:gd name="T19" fmla="*/ 374 h 397"/>
                <a:gd name="T20" fmla="*/ 65 w 325"/>
                <a:gd name="T21" fmla="*/ 397 h 397"/>
                <a:gd name="T22" fmla="*/ 261 w 325"/>
                <a:gd name="T23" fmla="*/ 397 h 397"/>
                <a:gd name="T24" fmla="*/ 261 w 325"/>
                <a:gd name="T25" fmla="*/ 374 h 397"/>
                <a:gd name="T26" fmla="*/ 238 w 325"/>
                <a:gd name="T27" fmla="*/ 374 h 397"/>
                <a:gd name="T28" fmla="*/ 206 w 325"/>
                <a:gd name="T29" fmla="*/ 362 h 397"/>
                <a:gd name="T30" fmla="*/ 194 w 325"/>
                <a:gd name="T31" fmla="*/ 312 h 397"/>
                <a:gd name="T32" fmla="*/ 194 w 325"/>
                <a:gd name="T33" fmla="*/ 19 h 397"/>
                <a:gd name="T34" fmla="*/ 272 w 325"/>
                <a:gd name="T35" fmla="*/ 52 h 397"/>
                <a:gd name="T36" fmla="*/ 304 w 325"/>
                <a:gd name="T37" fmla="*/ 143 h 397"/>
                <a:gd name="T38" fmla="*/ 325 w 325"/>
                <a:gd name="T39" fmla="*/ 140 h 397"/>
                <a:gd name="T40" fmla="*/ 322 w 325"/>
                <a:gd name="T4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5" h="397">
                  <a:moveTo>
                    <a:pt x="3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5" y="102"/>
                    <a:pt x="36" y="72"/>
                    <a:pt x="54" y="52"/>
                  </a:cubicBezTo>
                  <a:cubicBezTo>
                    <a:pt x="72" y="31"/>
                    <a:pt x="98" y="20"/>
                    <a:pt x="131" y="19"/>
                  </a:cubicBezTo>
                  <a:cubicBezTo>
                    <a:pt x="131" y="312"/>
                    <a:pt x="131" y="312"/>
                    <a:pt x="131" y="312"/>
                  </a:cubicBezTo>
                  <a:cubicBezTo>
                    <a:pt x="131" y="337"/>
                    <a:pt x="127" y="354"/>
                    <a:pt x="120" y="362"/>
                  </a:cubicBezTo>
                  <a:cubicBezTo>
                    <a:pt x="114" y="368"/>
                    <a:pt x="103" y="372"/>
                    <a:pt x="88" y="374"/>
                  </a:cubicBezTo>
                  <a:cubicBezTo>
                    <a:pt x="83" y="374"/>
                    <a:pt x="76" y="374"/>
                    <a:pt x="65" y="374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261" y="397"/>
                    <a:pt x="261" y="397"/>
                    <a:pt x="261" y="397"/>
                  </a:cubicBezTo>
                  <a:cubicBezTo>
                    <a:pt x="261" y="374"/>
                    <a:pt x="261" y="374"/>
                    <a:pt x="261" y="374"/>
                  </a:cubicBezTo>
                  <a:cubicBezTo>
                    <a:pt x="250" y="374"/>
                    <a:pt x="242" y="374"/>
                    <a:pt x="238" y="374"/>
                  </a:cubicBezTo>
                  <a:cubicBezTo>
                    <a:pt x="223" y="372"/>
                    <a:pt x="212" y="368"/>
                    <a:pt x="206" y="362"/>
                  </a:cubicBezTo>
                  <a:cubicBezTo>
                    <a:pt x="198" y="354"/>
                    <a:pt x="194" y="337"/>
                    <a:pt x="194" y="312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228" y="20"/>
                    <a:pt x="253" y="31"/>
                    <a:pt x="272" y="52"/>
                  </a:cubicBezTo>
                  <a:cubicBezTo>
                    <a:pt x="290" y="72"/>
                    <a:pt x="301" y="102"/>
                    <a:pt x="304" y="143"/>
                  </a:cubicBezTo>
                  <a:cubicBezTo>
                    <a:pt x="325" y="140"/>
                    <a:pt x="325" y="140"/>
                    <a:pt x="325" y="140"/>
                  </a:cubicBezTo>
                  <a:lnTo>
                    <a:pt x="322" y="0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95"/>
            <p:cNvSpPr>
              <a:spLocks/>
            </p:cNvSpPr>
            <p:nvPr userDrawn="1"/>
          </p:nvSpPr>
          <p:spPr bwMode="auto">
            <a:xfrm>
              <a:off x="657" y="3677"/>
              <a:ext cx="123" cy="206"/>
            </a:xfrm>
            <a:custGeom>
              <a:avLst/>
              <a:gdLst>
                <a:gd name="T0" fmla="*/ 202 w 239"/>
                <a:gd name="T1" fmla="*/ 134 h 400"/>
                <a:gd name="T2" fmla="*/ 175 w 239"/>
                <a:gd name="T3" fmla="*/ 59 h 400"/>
                <a:gd name="T4" fmla="*/ 108 w 239"/>
                <a:gd name="T5" fmla="*/ 20 h 400"/>
                <a:gd name="T6" fmla="*/ 66 w 239"/>
                <a:gd name="T7" fmla="*/ 35 h 400"/>
                <a:gd name="T8" fmla="*/ 45 w 239"/>
                <a:gd name="T9" fmla="*/ 84 h 400"/>
                <a:gd name="T10" fmla="*/ 68 w 239"/>
                <a:gd name="T11" fmla="*/ 134 h 400"/>
                <a:gd name="T12" fmla="*/ 120 w 239"/>
                <a:gd name="T13" fmla="*/ 159 h 400"/>
                <a:gd name="T14" fmla="*/ 198 w 239"/>
                <a:gd name="T15" fmla="*/ 193 h 400"/>
                <a:gd name="T16" fmla="*/ 239 w 239"/>
                <a:gd name="T17" fmla="*/ 279 h 400"/>
                <a:gd name="T18" fmla="*/ 205 w 239"/>
                <a:gd name="T19" fmla="*/ 367 h 400"/>
                <a:gd name="T20" fmla="*/ 127 w 239"/>
                <a:gd name="T21" fmla="*/ 400 h 400"/>
                <a:gd name="T22" fmla="*/ 82 w 239"/>
                <a:gd name="T23" fmla="*/ 391 h 400"/>
                <a:gd name="T24" fmla="*/ 52 w 239"/>
                <a:gd name="T25" fmla="*/ 374 h 400"/>
                <a:gd name="T26" fmla="*/ 40 w 239"/>
                <a:gd name="T27" fmla="*/ 370 h 400"/>
                <a:gd name="T28" fmla="*/ 26 w 239"/>
                <a:gd name="T29" fmla="*/ 378 h 400"/>
                <a:gd name="T30" fmla="*/ 18 w 239"/>
                <a:gd name="T31" fmla="*/ 391 h 400"/>
                <a:gd name="T32" fmla="*/ 0 w 239"/>
                <a:gd name="T33" fmla="*/ 391 h 400"/>
                <a:gd name="T34" fmla="*/ 0 w 239"/>
                <a:gd name="T35" fmla="*/ 252 h 400"/>
                <a:gd name="T36" fmla="*/ 19 w 239"/>
                <a:gd name="T37" fmla="*/ 252 h 400"/>
                <a:gd name="T38" fmla="*/ 46 w 239"/>
                <a:gd name="T39" fmla="*/ 332 h 400"/>
                <a:gd name="T40" fmla="*/ 124 w 239"/>
                <a:gd name="T41" fmla="*/ 379 h 400"/>
                <a:gd name="T42" fmla="*/ 171 w 239"/>
                <a:gd name="T43" fmla="*/ 363 h 400"/>
                <a:gd name="T44" fmla="*/ 195 w 239"/>
                <a:gd name="T45" fmla="*/ 304 h 400"/>
                <a:gd name="T46" fmla="*/ 158 w 239"/>
                <a:gd name="T47" fmla="*/ 239 h 400"/>
                <a:gd name="T48" fmla="*/ 94 w 239"/>
                <a:gd name="T49" fmla="*/ 214 h 400"/>
                <a:gd name="T50" fmla="*/ 35 w 239"/>
                <a:gd name="T51" fmla="*/ 183 h 400"/>
                <a:gd name="T52" fmla="*/ 3 w 239"/>
                <a:gd name="T53" fmla="*/ 107 h 400"/>
                <a:gd name="T54" fmla="*/ 38 w 239"/>
                <a:gd name="T55" fmla="*/ 25 h 400"/>
                <a:gd name="T56" fmla="*/ 105 w 239"/>
                <a:gd name="T57" fmla="*/ 0 h 400"/>
                <a:gd name="T58" fmla="*/ 148 w 239"/>
                <a:gd name="T59" fmla="*/ 8 h 400"/>
                <a:gd name="T60" fmla="*/ 175 w 239"/>
                <a:gd name="T61" fmla="*/ 23 h 400"/>
                <a:gd name="T62" fmla="*/ 185 w 239"/>
                <a:gd name="T63" fmla="*/ 26 h 400"/>
                <a:gd name="T64" fmla="*/ 203 w 239"/>
                <a:gd name="T65" fmla="*/ 8 h 400"/>
                <a:gd name="T66" fmla="*/ 219 w 239"/>
                <a:gd name="T67" fmla="*/ 8 h 400"/>
                <a:gd name="T68" fmla="*/ 219 w 239"/>
                <a:gd name="T69" fmla="*/ 134 h 400"/>
                <a:gd name="T70" fmla="*/ 202 w 239"/>
                <a:gd name="T71" fmla="*/ 13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400">
                  <a:moveTo>
                    <a:pt x="202" y="134"/>
                  </a:moveTo>
                  <a:cubicBezTo>
                    <a:pt x="195" y="100"/>
                    <a:pt x="186" y="75"/>
                    <a:pt x="175" y="59"/>
                  </a:cubicBezTo>
                  <a:cubicBezTo>
                    <a:pt x="158" y="33"/>
                    <a:pt x="135" y="20"/>
                    <a:pt x="108" y="20"/>
                  </a:cubicBezTo>
                  <a:cubicBezTo>
                    <a:pt x="91" y="20"/>
                    <a:pt x="77" y="25"/>
                    <a:pt x="66" y="35"/>
                  </a:cubicBezTo>
                  <a:cubicBezTo>
                    <a:pt x="52" y="47"/>
                    <a:pt x="45" y="63"/>
                    <a:pt x="45" y="84"/>
                  </a:cubicBezTo>
                  <a:cubicBezTo>
                    <a:pt x="45" y="105"/>
                    <a:pt x="53" y="122"/>
                    <a:pt x="68" y="134"/>
                  </a:cubicBezTo>
                  <a:cubicBezTo>
                    <a:pt x="77" y="142"/>
                    <a:pt x="94" y="150"/>
                    <a:pt x="120" y="159"/>
                  </a:cubicBezTo>
                  <a:cubicBezTo>
                    <a:pt x="159" y="172"/>
                    <a:pt x="184" y="184"/>
                    <a:pt x="198" y="193"/>
                  </a:cubicBezTo>
                  <a:cubicBezTo>
                    <a:pt x="225" y="214"/>
                    <a:pt x="239" y="243"/>
                    <a:pt x="239" y="279"/>
                  </a:cubicBezTo>
                  <a:cubicBezTo>
                    <a:pt x="239" y="314"/>
                    <a:pt x="228" y="344"/>
                    <a:pt x="205" y="367"/>
                  </a:cubicBezTo>
                  <a:cubicBezTo>
                    <a:pt x="184" y="389"/>
                    <a:pt x="158" y="400"/>
                    <a:pt x="127" y="400"/>
                  </a:cubicBezTo>
                  <a:cubicBezTo>
                    <a:pt x="111" y="400"/>
                    <a:pt x="96" y="397"/>
                    <a:pt x="82" y="391"/>
                  </a:cubicBezTo>
                  <a:cubicBezTo>
                    <a:pt x="76" y="388"/>
                    <a:pt x="66" y="383"/>
                    <a:pt x="52" y="374"/>
                  </a:cubicBezTo>
                  <a:cubicBezTo>
                    <a:pt x="48" y="372"/>
                    <a:pt x="44" y="370"/>
                    <a:pt x="40" y="370"/>
                  </a:cubicBezTo>
                  <a:cubicBezTo>
                    <a:pt x="34" y="370"/>
                    <a:pt x="30" y="373"/>
                    <a:pt x="26" y="378"/>
                  </a:cubicBezTo>
                  <a:cubicBezTo>
                    <a:pt x="24" y="381"/>
                    <a:pt x="21" y="385"/>
                    <a:pt x="18" y="391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5" y="287"/>
                    <a:pt x="35" y="314"/>
                    <a:pt x="46" y="332"/>
                  </a:cubicBezTo>
                  <a:cubicBezTo>
                    <a:pt x="66" y="364"/>
                    <a:pt x="92" y="379"/>
                    <a:pt x="124" y="379"/>
                  </a:cubicBezTo>
                  <a:cubicBezTo>
                    <a:pt x="143" y="379"/>
                    <a:pt x="159" y="374"/>
                    <a:pt x="171" y="363"/>
                  </a:cubicBezTo>
                  <a:cubicBezTo>
                    <a:pt x="187" y="348"/>
                    <a:pt x="195" y="329"/>
                    <a:pt x="195" y="304"/>
                  </a:cubicBezTo>
                  <a:cubicBezTo>
                    <a:pt x="195" y="275"/>
                    <a:pt x="183" y="253"/>
                    <a:pt x="158" y="239"/>
                  </a:cubicBezTo>
                  <a:cubicBezTo>
                    <a:pt x="150" y="234"/>
                    <a:pt x="129" y="226"/>
                    <a:pt x="94" y="214"/>
                  </a:cubicBezTo>
                  <a:cubicBezTo>
                    <a:pt x="69" y="206"/>
                    <a:pt x="49" y="195"/>
                    <a:pt x="35" y="183"/>
                  </a:cubicBezTo>
                  <a:cubicBezTo>
                    <a:pt x="14" y="164"/>
                    <a:pt x="3" y="139"/>
                    <a:pt x="3" y="107"/>
                  </a:cubicBezTo>
                  <a:cubicBezTo>
                    <a:pt x="3" y="72"/>
                    <a:pt x="15" y="45"/>
                    <a:pt x="38" y="25"/>
                  </a:cubicBezTo>
                  <a:cubicBezTo>
                    <a:pt x="56" y="8"/>
                    <a:pt x="79" y="0"/>
                    <a:pt x="105" y="0"/>
                  </a:cubicBezTo>
                  <a:cubicBezTo>
                    <a:pt x="119" y="0"/>
                    <a:pt x="134" y="2"/>
                    <a:pt x="148" y="8"/>
                  </a:cubicBezTo>
                  <a:cubicBezTo>
                    <a:pt x="153" y="10"/>
                    <a:pt x="162" y="15"/>
                    <a:pt x="175" y="23"/>
                  </a:cubicBezTo>
                  <a:cubicBezTo>
                    <a:pt x="179" y="25"/>
                    <a:pt x="182" y="26"/>
                    <a:pt x="185" y="26"/>
                  </a:cubicBezTo>
                  <a:cubicBezTo>
                    <a:pt x="191" y="26"/>
                    <a:pt x="197" y="20"/>
                    <a:pt x="203" y="8"/>
                  </a:cubicBezTo>
                  <a:cubicBezTo>
                    <a:pt x="219" y="8"/>
                    <a:pt x="219" y="8"/>
                    <a:pt x="219" y="8"/>
                  </a:cubicBezTo>
                  <a:cubicBezTo>
                    <a:pt x="219" y="134"/>
                    <a:pt x="219" y="134"/>
                    <a:pt x="219" y="134"/>
                  </a:cubicBezTo>
                  <a:lnTo>
                    <a:pt x="202" y="134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96"/>
            <p:cNvSpPr>
              <a:spLocks/>
            </p:cNvSpPr>
            <p:nvPr userDrawn="1"/>
          </p:nvSpPr>
          <p:spPr bwMode="auto">
            <a:xfrm>
              <a:off x="788" y="3743"/>
              <a:ext cx="133" cy="189"/>
            </a:xfrm>
            <a:custGeom>
              <a:avLst/>
              <a:gdLst>
                <a:gd name="T0" fmla="*/ 0 w 258"/>
                <a:gd name="T1" fmla="*/ 0 h 367"/>
                <a:gd name="T2" fmla="*/ 119 w 258"/>
                <a:gd name="T3" fmla="*/ 0 h 367"/>
                <a:gd name="T4" fmla="*/ 119 w 258"/>
                <a:gd name="T5" fmla="*/ 18 h 367"/>
                <a:gd name="T6" fmla="*/ 109 w 258"/>
                <a:gd name="T7" fmla="*/ 18 h 367"/>
                <a:gd name="T8" fmla="*/ 86 w 258"/>
                <a:gd name="T9" fmla="*/ 30 h 367"/>
                <a:gd name="T10" fmla="*/ 90 w 258"/>
                <a:gd name="T11" fmla="*/ 46 h 367"/>
                <a:gd name="T12" fmla="*/ 147 w 258"/>
                <a:gd name="T13" fmla="*/ 196 h 367"/>
                <a:gd name="T14" fmla="*/ 197 w 258"/>
                <a:gd name="T15" fmla="*/ 57 h 367"/>
                <a:gd name="T16" fmla="*/ 202 w 258"/>
                <a:gd name="T17" fmla="*/ 34 h 367"/>
                <a:gd name="T18" fmla="*/ 177 w 258"/>
                <a:gd name="T19" fmla="*/ 18 h 367"/>
                <a:gd name="T20" fmla="*/ 164 w 258"/>
                <a:gd name="T21" fmla="*/ 18 h 367"/>
                <a:gd name="T22" fmla="*/ 164 w 258"/>
                <a:gd name="T23" fmla="*/ 0 h 367"/>
                <a:gd name="T24" fmla="*/ 258 w 258"/>
                <a:gd name="T25" fmla="*/ 0 h 367"/>
                <a:gd name="T26" fmla="*/ 258 w 258"/>
                <a:gd name="T27" fmla="*/ 18 h 367"/>
                <a:gd name="T28" fmla="*/ 252 w 258"/>
                <a:gd name="T29" fmla="*/ 18 h 367"/>
                <a:gd name="T30" fmla="*/ 235 w 258"/>
                <a:gd name="T31" fmla="*/ 26 h 367"/>
                <a:gd name="T32" fmla="*/ 226 w 258"/>
                <a:gd name="T33" fmla="*/ 44 h 367"/>
                <a:gd name="T34" fmla="*/ 131 w 258"/>
                <a:gd name="T35" fmla="*/ 299 h 367"/>
                <a:gd name="T36" fmla="*/ 101 w 258"/>
                <a:gd name="T37" fmla="*/ 351 h 367"/>
                <a:gd name="T38" fmla="*/ 60 w 258"/>
                <a:gd name="T39" fmla="*/ 367 h 367"/>
                <a:gd name="T40" fmla="*/ 25 w 258"/>
                <a:gd name="T41" fmla="*/ 355 h 367"/>
                <a:gd name="T42" fmla="*/ 7 w 258"/>
                <a:gd name="T43" fmla="*/ 318 h 367"/>
                <a:gd name="T44" fmla="*/ 15 w 258"/>
                <a:gd name="T45" fmla="*/ 295 h 367"/>
                <a:gd name="T46" fmla="*/ 38 w 258"/>
                <a:gd name="T47" fmla="*/ 285 h 367"/>
                <a:gd name="T48" fmla="*/ 62 w 258"/>
                <a:gd name="T49" fmla="*/ 296 h 367"/>
                <a:gd name="T50" fmla="*/ 67 w 258"/>
                <a:gd name="T51" fmla="*/ 313 h 367"/>
                <a:gd name="T52" fmla="*/ 58 w 258"/>
                <a:gd name="T53" fmla="*/ 334 h 367"/>
                <a:gd name="T54" fmla="*/ 43 w 258"/>
                <a:gd name="T55" fmla="*/ 341 h 367"/>
                <a:gd name="T56" fmla="*/ 61 w 258"/>
                <a:gd name="T57" fmla="*/ 348 h 367"/>
                <a:gd name="T58" fmla="*/ 90 w 258"/>
                <a:gd name="T59" fmla="*/ 335 h 367"/>
                <a:gd name="T60" fmla="*/ 115 w 258"/>
                <a:gd name="T61" fmla="*/ 284 h 367"/>
                <a:gd name="T62" fmla="*/ 121 w 258"/>
                <a:gd name="T63" fmla="*/ 266 h 367"/>
                <a:gd name="T64" fmla="*/ 42 w 258"/>
                <a:gd name="T65" fmla="*/ 55 h 367"/>
                <a:gd name="T66" fmla="*/ 27 w 258"/>
                <a:gd name="T67" fmla="*/ 24 h 367"/>
                <a:gd name="T68" fmla="*/ 4 w 258"/>
                <a:gd name="T69" fmla="*/ 18 h 367"/>
                <a:gd name="T70" fmla="*/ 0 w 258"/>
                <a:gd name="T71" fmla="*/ 18 h 367"/>
                <a:gd name="T72" fmla="*/ 0 w 258"/>
                <a:gd name="T7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" h="367">
                  <a:moveTo>
                    <a:pt x="0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93" y="18"/>
                    <a:pt x="86" y="22"/>
                    <a:pt x="86" y="30"/>
                  </a:cubicBezTo>
                  <a:cubicBezTo>
                    <a:pt x="86" y="34"/>
                    <a:pt x="87" y="39"/>
                    <a:pt x="90" y="46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200" y="47"/>
                    <a:pt x="202" y="39"/>
                    <a:pt x="202" y="34"/>
                  </a:cubicBezTo>
                  <a:cubicBezTo>
                    <a:pt x="202" y="23"/>
                    <a:pt x="194" y="18"/>
                    <a:pt x="177" y="18"/>
                  </a:cubicBezTo>
                  <a:cubicBezTo>
                    <a:pt x="164" y="18"/>
                    <a:pt x="164" y="18"/>
                    <a:pt x="164" y="18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52" y="18"/>
                    <a:pt x="252" y="18"/>
                    <a:pt x="252" y="18"/>
                  </a:cubicBezTo>
                  <a:cubicBezTo>
                    <a:pt x="245" y="18"/>
                    <a:pt x="240" y="20"/>
                    <a:pt x="235" y="26"/>
                  </a:cubicBezTo>
                  <a:cubicBezTo>
                    <a:pt x="232" y="29"/>
                    <a:pt x="229" y="36"/>
                    <a:pt x="226" y="44"/>
                  </a:cubicBezTo>
                  <a:cubicBezTo>
                    <a:pt x="131" y="299"/>
                    <a:pt x="131" y="299"/>
                    <a:pt x="131" y="299"/>
                  </a:cubicBezTo>
                  <a:cubicBezTo>
                    <a:pt x="122" y="323"/>
                    <a:pt x="112" y="340"/>
                    <a:pt x="101" y="351"/>
                  </a:cubicBezTo>
                  <a:cubicBezTo>
                    <a:pt x="90" y="362"/>
                    <a:pt x="76" y="367"/>
                    <a:pt x="60" y="367"/>
                  </a:cubicBezTo>
                  <a:cubicBezTo>
                    <a:pt x="46" y="367"/>
                    <a:pt x="34" y="363"/>
                    <a:pt x="25" y="355"/>
                  </a:cubicBezTo>
                  <a:cubicBezTo>
                    <a:pt x="13" y="345"/>
                    <a:pt x="7" y="333"/>
                    <a:pt x="7" y="318"/>
                  </a:cubicBezTo>
                  <a:cubicBezTo>
                    <a:pt x="7" y="309"/>
                    <a:pt x="10" y="301"/>
                    <a:pt x="15" y="295"/>
                  </a:cubicBezTo>
                  <a:cubicBezTo>
                    <a:pt x="21" y="288"/>
                    <a:pt x="28" y="285"/>
                    <a:pt x="38" y="285"/>
                  </a:cubicBezTo>
                  <a:cubicBezTo>
                    <a:pt x="49" y="285"/>
                    <a:pt x="57" y="289"/>
                    <a:pt x="62" y="296"/>
                  </a:cubicBezTo>
                  <a:cubicBezTo>
                    <a:pt x="66" y="301"/>
                    <a:pt x="67" y="306"/>
                    <a:pt x="67" y="313"/>
                  </a:cubicBezTo>
                  <a:cubicBezTo>
                    <a:pt x="67" y="321"/>
                    <a:pt x="64" y="328"/>
                    <a:pt x="58" y="334"/>
                  </a:cubicBezTo>
                  <a:cubicBezTo>
                    <a:pt x="54" y="337"/>
                    <a:pt x="49" y="340"/>
                    <a:pt x="43" y="341"/>
                  </a:cubicBezTo>
                  <a:cubicBezTo>
                    <a:pt x="48" y="345"/>
                    <a:pt x="53" y="348"/>
                    <a:pt x="61" y="348"/>
                  </a:cubicBezTo>
                  <a:cubicBezTo>
                    <a:pt x="72" y="348"/>
                    <a:pt x="82" y="343"/>
                    <a:pt x="90" y="335"/>
                  </a:cubicBezTo>
                  <a:cubicBezTo>
                    <a:pt x="97" y="327"/>
                    <a:pt x="106" y="310"/>
                    <a:pt x="115" y="284"/>
                  </a:cubicBezTo>
                  <a:cubicBezTo>
                    <a:pt x="121" y="266"/>
                    <a:pt x="121" y="266"/>
                    <a:pt x="121" y="266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36" y="38"/>
                    <a:pt x="31" y="28"/>
                    <a:pt x="27" y="24"/>
                  </a:cubicBezTo>
                  <a:cubicBezTo>
                    <a:pt x="21" y="20"/>
                    <a:pt x="14" y="18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97"/>
            <p:cNvSpPr>
              <a:spLocks/>
            </p:cNvSpPr>
            <p:nvPr userDrawn="1"/>
          </p:nvSpPr>
          <p:spPr bwMode="auto">
            <a:xfrm>
              <a:off x="924" y="3740"/>
              <a:ext cx="94" cy="141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9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7 w 184"/>
                <a:gd name="T21" fmla="*/ 255 h 275"/>
                <a:gd name="T22" fmla="*/ 98 w 184"/>
                <a:gd name="T23" fmla="*/ 275 h 275"/>
                <a:gd name="T24" fmla="*/ 60 w 184"/>
                <a:gd name="T25" fmla="*/ 268 h 275"/>
                <a:gd name="T26" fmla="*/ 34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2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70 w 184"/>
                <a:gd name="T51" fmla="*/ 149 h 275"/>
                <a:gd name="T52" fmla="*/ 28 w 184"/>
                <a:gd name="T53" fmla="*/ 128 h 275"/>
                <a:gd name="T54" fmla="*/ 3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3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2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7" y="80"/>
                    <a:pt x="58" y="88"/>
                  </a:cubicBezTo>
                  <a:cubicBezTo>
                    <a:pt x="64" y="92"/>
                    <a:pt x="74" y="96"/>
                    <a:pt x="89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7" y="255"/>
                  </a:cubicBezTo>
                  <a:cubicBezTo>
                    <a:pt x="141" y="269"/>
                    <a:pt x="122" y="275"/>
                    <a:pt x="98" y="275"/>
                  </a:cubicBezTo>
                  <a:cubicBezTo>
                    <a:pt x="84" y="275"/>
                    <a:pt x="71" y="273"/>
                    <a:pt x="60" y="268"/>
                  </a:cubicBezTo>
                  <a:cubicBezTo>
                    <a:pt x="55" y="266"/>
                    <a:pt x="46" y="262"/>
                    <a:pt x="34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3" y="196"/>
                    <a:pt x="30" y="214"/>
                    <a:pt x="37" y="224"/>
                  </a:cubicBezTo>
                  <a:cubicBezTo>
                    <a:pt x="44" y="234"/>
                    <a:pt x="53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2" y="242"/>
                  </a:cubicBezTo>
                  <a:cubicBezTo>
                    <a:pt x="140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70" y="149"/>
                  </a:cubicBezTo>
                  <a:cubicBezTo>
                    <a:pt x="53" y="144"/>
                    <a:pt x="39" y="137"/>
                    <a:pt x="28" y="128"/>
                  </a:cubicBezTo>
                  <a:cubicBezTo>
                    <a:pt x="11" y="115"/>
                    <a:pt x="3" y="97"/>
                    <a:pt x="3" y="72"/>
                  </a:cubicBezTo>
                  <a:cubicBezTo>
                    <a:pt x="3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1" y="19"/>
                    <a:pt x="143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8"/>
            <p:cNvSpPr>
              <a:spLocks/>
            </p:cNvSpPr>
            <p:nvPr userDrawn="1"/>
          </p:nvSpPr>
          <p:spPr bwMode="auto">
            <a:xfrm>
              <a:off x="1022" y="3691"/>
              <a:ext cx="91" cy="190"/>
            </a:xfrm>
            <a:custGeom>
              <a:avLst/>
              <a:gdLst>
                <a:gd name="T0" fmla="*/ 90 w 176"/>
                <a:gd name="T1" fmla="*/ 119 h 369"/>
                <a:gd name="T2" fmla="*/ 90 w 176"/>
                <a:gd name="T3" fmla="*/ 278 h 369"/>
                <a:gd name="T4" fmla="*/ 94 w 176"/>
                <a:gd name="T5" fmla="*/ 323 h 369"/>
                <a:gd name="T6" fmla="*/ 122 w 176"/>
                <a:gd name="T7" fmla="*/ 345 h 369"/>
                <a:gd name="T8" fmla="*/ 149 w 176"/>
                <a:gd name="T9" fmla="*/ 326 h 369"/>
                <a:gd name="T10" fmla="*/ 157 w 176"/>
                <a:gd name="T11" fmla="*/ 281 h 369"/>
                <a:gd name="T12" fmla="*/ 157 w 176"/>
                <a:gd name="T13" fmla="*/ 273 h 369"/>
                <a:gd name="T14" fmla="*/ 176 w 176"/>
                <a:gd name="T15" fmla="*/ 273 h 369"/>
                <a:gd name="T16" fmla="*/ 176 w 176"/>
                <a:gd name="T17" fmla="*/ 284 h 369"/>
                <a:gd name="T18" fmla="*/ 159 w 176"/>
                <a:gd name="T19" fmla="*/ 347 h 369"/>
                <a:gd name="T20" fmla="*/ 108 w 176"/>
                <a:gd name="T21" fmla="*/ 369 h 369"/>
                <a:gd name="T22" fmla="*/ 58 w 176"/>
                <a:gd name="T23" fmla="*/ 350 h 369"/>
                <a:gd name="T24" fmla="*/ 43 w 176"/>
                <a:gd name="T25" fmla="*/ 315 h 369"/>
                <a:gd name="T26" fmla="*/ 42 w 176"/>
                <a:gd name="T27" fmla="*/ 278 h 369"/>
                <a:gd name="T28" fmla="*/ 42 w 176"/>
                <a:gd name="T29" fmla="*/ 119 h 369"/>
                <a:gd name="T30" fmla="*/ 0 w 176"/>
                <a:gd name="T31" fmla="*/ 119 h 369"/>
                <a:gd name="T32" fmla="*/ 0 w 176"/>
                <a:gd name="T33" fmla="*/ 103 h 369"/>
                <a:gd name="T34" fmla="*/ 54 w 176"/>
                <a:gd name="T35" fmla="*/ 72 h 369"/>
                <a:gd name="T36" fmla="*/ 74 w 176"/>
                <a:gd name="T37" fmla="*/ 0 h 369"/>
                <a:gd name="T38" fmla="*/ 90 w 176"/>
                <a:gd name="T39" fmla="*/ 0 h 369"/>
                <a:gd name="T40" fmla="*/ 90 w 176"/>
                <a:gd name="T41" fmla="*/ 100 h 369"/>
                <a:gd name="T42" fmla="*/ 167 w 176"/>
                <a:gd name="T43" fmla="*/ 100 h 369"/>
                <a:gd name="T44" fmla="*/ 167 w 176"/>
                <a:gd name="T45" fmla="*/ 119 h 369"/>
                <a:gd name="T46" fmla="*/ 90 w 176"/>
                <a:gd name="T47" fmla="*/ 11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369">
                  <a:moveTo>
                    <a:pt x="90" y="119"/>
                  </a:moveTo>
                  <a:cubicBezTo>
                    <a:pt x="90" y="278"/>
                    <a:pt x="90" y="278"/>
                    <a:pt x="90" y="278"/>
                  </a:cubicBezTo>
                  <a:cubicBezTo>
                    <a:pt x="90" y="299"/>
                    <a:pt x="92" y="314"/>
                    <a:pt x="94" y="323"/>
                  </a:cubicBezTo>
                  <a:cubicBezTo>
                    <a:pt x="99" y="338"/>
                    <a:pt x="108" y="345"/>
                    <a:pt x="122" y="345"/>
                  </a:cubicBezTo>
                  <a:cubicBezTo>
                    <a:pt x="134" y="345"/>
                    <a:pt x="143" y="339"/>
                    <a:pt x="149" y="326"/>
                  </a:cubicBezTo>
                  <a:cubicBezTo>
                    <a:pt x="154" y="314"/>
                    <a:pt x="157" y="299"/>
                    <a:pt x="157" y="281"/>
                  </a:cubicBezTo>
                  <a:cubicBezTo>
                    <a:pt x="157" y="273"/>
                    <a:pt x="157" y="273"/>
                    <a:pt x="157" y="273"/>
                  </a:cubicBezTo>
                  <a:cubicBezTo>
                    <a:pt x="176" y="273"/>
                    <a:pt x="176" y="273"/>
                    <a:pt x="176" y="273"/>
                  </a:cubicBezTo>
                  <a:cubicBezTo>
                    <a:pt x="176" y="284"/>
                    <a:pt x="176" y="284"/>
                    <a:pt x="176" y="284"/>
                  </a:cubicBezTo>
                  <a:cubicBezTo>
                    <a:pt x="176" y="310"/>
                    <a:pt x="170" y="331"/>
                    <a:pt x="159" y="347"/>
                  </a:cubicBezTo>
                  <a:cubicBezTo>
                    <a:pt x="148" y="362"/>
                    <a:pt x="131" y="369"/>
                    <a:pt x="108" y="369"/>
                  </a:cubicBezTo>
                  <a:cubicBezTo>
                    <a:pt x="85" y="369"/>
                    <a:pt x="69" y="363"/>
                    <a:pt x="58" y="350"/>
                  </a:cubicBezTo>
                  <a:cubicBezTo>
                    <a:pt x="50" y="340"/>
                    <a:pt x="45" y="329"/>
                    <a:pt x="43" y="315"/>
                  </a:cubicBezTo>
                  <a:cubicBezTo>
                    <a:pt x="42" y="305"/>
                    <a:pt x="42" y="293"/>
                    <a:pt x="42" y="278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7" y="97"/>
                    <a:pt x="45" y="86"/>
                    <a:pt x="54" y="72"/>
                  </a:cubicBezTo>
                  <a:cubicBezTo>
                    <a:pt x="64" y="57"/>
                    <a:pt x="71" y="33"/>
                    <a:pt x="7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100"/>
                    <a:pt x="90" y="100"/>
                    <a:pt x="90" y="100"/>
                  </a:cubicBezTo>
                  <a:cubicBezTo>
                    <a:pt x="167" y="100"/>
                    <a:pt x="167" y="100"/>
                    <a:pt x="167" y="100"/>
                  </a:cubicBezTo>
                  <a:cubicBezTo>
                    <a:pt x="167" y="119"/>
                    <a:pt x="167" y="119"/>
                    <a:pt x="167" y="119"/>
                  </a:cubicBezTo>
                  <a:lnTo>
                    <a:pt x="90" y="119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99"/>
            <p:cNvSpPr>
              <a:spLocks noEditPoints="1"/>
            </p:cNvSpPr>
            <p:nvPr userDrawn="1"/>
          </p:nvSpPr>
          <p:spPr bwMode="auto">
            <a:xfrm>
              <a:off x="1122" y="3739"/>
              <a:ext cx="108" cy="144"/>
            </a:xfrm>
            <a:custGeom>
              <a:avLst/>
              <a:gdLst>
                <a:gd name="T0" fmla="*/ 210 w 210"/>
                <a:gd name="T1" fmla="*/ 138 h 280"/>
                <a:gd name="T2" fmla="*/ 53 w 210"/>
                <a:gd name="T3" fmla="*/ 138 h 280"/>
                <a:gd name="T4" fmla="*/ 65 w 210"/>
                <a:gd name="T5" fmla="*/ 220 h 280"/>
                <a:gd name="T6" fmla="*/ 119 w 210"/>
                <a:gd name="T7" fmla="*/ 257 h 280"/>
                <a:gd name="T8" fmla="*/ 168 w 210"/>
                <a:gd name="T9" fmla="*/ 234 h 280"/>
                <a:gd name="T10" fmla="*/ 190 w 210"/>
                <a:gd name="T11" fmla="*/ 198 h 280"/>
                <a:gd name="T12" fmla="*/ 207 w 210"/>
                <a:gd name="T13" fmla="*/ 207 h 280"/>
                <a:gd name="T14" fmla="*/ 110 w 210"/>
                <a:gd name="T15" fmla="*/ 280 h 280"/>
                <a:gd name="T16" fmla="*/ 36 w 210"/>
                <a:gd name="T17" fmla="*/ 249 h 280"/>
                <a:gd name="T18" fmla="*/ 0 w 210"/>
                <a:gd name="T19" fmla="*/ 138 h 280"/>
                <a:gd name="T20" fmla="*/ 36 w 210"/>
                <a:gd name="T21" fmla="*/ 31 h 280"/>
                <a:gd name="T22" fmla="*/ 104 w 210"/>
                <a:gd name="T23" fmla="*/ 0 h 280"/>
                <a:gd name="T24" fmla="*/ 193 w 210"/>
                <a:gd name="T25" fmla="*/ 59 h 280"/>
                <a:gd name="T26" fmla="*/ 210 w 210"/>
                <a:gd name="T27" fmla="*/ 138 h 280"/>
                <a:gd name="T28" fmla="*/ 157 w 210"/>
                <a:gd name="T29" fmla="*/ 118 h 280"/>
                <a:gd name="T30" fmla="*/ 150 w 210"/>
                <a:gd name="T31" fmla="*/ 60 h 280"/>
                <a:gd name="T32" fmla="*/ 107 w 210"/>
                <a:gd name="T33" fmla="*/ 20 h 280"/>
                <a:gd name="T34" fmla="*/ 60 w 210"/>
                <a:gd name="T35" fmla="*/ 69 h 280"/>
                <a:gd name="T36" fmla="*/ 54 w 210"/>
                <a:gd name="T37" fmla="*/ 118 h 280"/>
                <a:gd name="T38" fmla="*/ 157 w 210"/>
                <a:gd name="T39" fmla="*/ 11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0" h="280">
                  <a:moveTo>
                    <a:pt x="210" y="138"/>
                  </a:moveTo>
                  <a:cubicBezTo>
                    <a:pt x="53" y="138"/>
                    <a:pt x="53" y="138"/>
                    <a:pt x="53" y="138"/>
                  </a:cubicBezTo>
                  <a:cubicBezTo>
                    <a:pt x="54" y="175"/>
                    <a:pt x="58" y="202"/>
                    <a:pt x="65" y="220"/>
                  </a:cubicBezTo>
                  <a:cubicBezTo>
                    <a:pt x="75" y="245"/>
                    <a:pt x="93" y="257"/>
                    <a:pt x="119" y="257"/>
                  </a:cubicBezTo>
                  <a:cubicBezTo>
                    <a:pt x="139" y="257"/>
                    <a:pt x="155" y="249"/>
                    <a:pt x="168" y="234"/>
                  </a:cubicBezTo>
                  <a:cubicBezTo>
                    <a:pt x="176" y="225"/>
                    <a:pt x="183" y="213"/>
                    <a:pt x="190" y="198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183" y="256"/>
                    <a:pt x="151" y="280"/>
                    <a:pt x="110" y="280"/>
                  </a:cubicBezTo>
                  <a:cubicBezTo>
                    <a:pt x="80" y="280"/>
                    <a:pt x="55" y="269"/>
                    <a:pt x="36" y="249"/>
                  </a:cubicBezTo>
                  <a:cubicBezTo>
                    <a:pt x="12" y="223"/>
                    <a:pt x="0" y="186"/>
                    <a:pt x="0" y="138"/>
                  </a:cubicBezTo>
                  <a:cubicBezTo>
                    <a:pt x="0" y="94"/>
                    <a:pt x="12" y="58"/>
                    <a:pt x="36" y="31"/>
                  </a:cubicBezTo>
                  <a:cubicBezTo>
                    <a:pt x="55" y="10"/>
                    <a:pt x="77" y="0"/>
                    <a:pt x="104" y="0"/>
                  </a:cubicBezTo>
                  <a:cubicBezTo>
                    <a:pt x="143" y="0"/>
                    <a:pt x="173" y="19"/>
                    <a:pt x="193" y="59"/>
                  </a:cubicBezTo>
                  <a:cubicBezTo>
                    <a:pt x="203" y="80"/>
                    <a:pt x="209" y="106"/>
                    <a:pt x="210" y="138"/>
                  </a:cubicBezTo>
                  <a:close/>
                  <a:moveTo>
                    <a:pt x="157" y="118"/>
                  </a:moveTo>
                  <a:cubicBezTo>
                    <a:pt x="157" y="94"/>
                    <a:pt x="155" y="75"/>
                    <a:pt x="150" y="60"/>
                  </a:cubicBezTo>
                  <a:cubicBezTo>
                    <a:pt x="141" y="33"/>
                    <a:pt x="126" y="20"/>
                    <a:pt x="107" y="20"/>
                  </a:cubicBezTo>
                  <a:cubicBezTo>
                    <a:pt x="85" y="20"/>
                    <a:pt x="69" y="36"/>
                    <a:pt x="60" y="69"/>
                  </a:cubicBezTo>
                  <a:cubicBezTo>
                    <a:pt x="56" y="82"/>
                    <a:pt x="54" y="99"/>
                    <a:pt x="54" y="118"/>
                  </a:cubicBezTo>
                  <a:lnTo>
                    <a:pt x="157" y="118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00"/>
            <p:cNvSpPr>
              <a:spLocks/>
            </p:cNvSpPr>
            <p:nvPr userDrawn="1"/>
          </p:nvSpPr>
          <p:spPr bwMode="auto">
            <a:xfrm>
              <a:off x="1240" y="3740"/>
              <a:ext cx="204" cy="139"/>
            </a:xfrm>
            <a:custGeom>
              <a:avLst/>
              <a:gdLst>
                <a:gd name="T0" fmla="*/ 312 w 396"/>
                <a:gd name="T1" fmla="*/ 270 h 270"/>
                <a:gd name="T2" fmla="*/ 312 w 396"/>
                <a:gd name="T3" fmla="*/ 108 h 270"/>
                <a:gd name="T4" fmla="*/ 305 w 396"/>
                <a:gd name="T5" fmla="*/ 44 h 270"/>
                <a:gd name="T6" fmla="*/ 275 w 396"/>
                <a:gd name="T7" fmla="*/ 25 h 270"/>
                <a:gd name="T8" fmla="*/ 236 w 396"/>
                <a:gd name="T9" fmla="*/ 52 h 270"/>
                <a:gd name="T10" fmla="*/ 225 w 396"/>
                <a:gd name="T11" fmla="*/ 84 h 270"/>
                <a:gd name="T12" fmla="*/ 223 w 396"/>
                <a:gd name="T13" fmla="*/ 134 h 270"/>
                <a:gd name="T14" fmla="*/ 223 w 396"/>
                <a:gd name="T15" fmla="*/ 205 h 270"/>
                <a:gd name="T16" fmla="*/ 230 w 396"/>
                <a:gd name="T17" fmla="*/ 245 h 270"/>
                <a:gd name="T18" fmla="*/ 252 w 396"/>
                <a:gd name="T19" fmla="*/ 252 h 270"/>
                <a:gd name="T20" fmla="*/ 261 w 396"/>
                <a:gd name="T21" fmla="*/ 252 h 270"/>
                <a:gd name="T22" fmla="*/ 261 w 396"/>
                <a:gd name="T23" fmla="*/ 270 h 270"/>
                <a:gd name="T24" fmla="*/ 175 w 396"/>
                <a:gd name="T25" fmla="*/ 270 h 270"/>
                <a:gd name="T26" fmla="*/ 175 w 396"/>
                <a:gd name="T27" fmla="*/ 117 h 270"/>
                <a:gd name="T28" fmla="*/ 173 w 396"/>
                <a:gd name="T29" fmla="*/ 66 h 270"/>
                <a:gd name="T30" fmla="*/ 137 w 396"/>
                <a:gd name="T31" fmla="*/ 25 h 270"/>
                <a:gd name="T32" fmla="*/ 99 w 396"/>
                <a:gd name="T33" fmla="*/ 53 h 270"/>
                <a:gd name="T34" fmla="*/ 89 w 396"/>
                <a:gd name="T35" fmla="*/ 81 h 270"/>
                <a:gd name="T36" fmla="*/ 86 w 396"/>
                <a:gd name="T37" fmla="*/ 134 h 270"/>
                <a:gd name="T38" fmla="*/ 86 w 396"/>
                <a:gd name="T39" fmla="*/ 205 h 270"/>
                <a:gd name="T40" fmla="*/ 93 w 396"/>
                <a:gd name="T41" fmla="*/ 245 h 270"/>
                <a:gd name="T42" fmla="*/ 116 w 396"/>
                <a:gd name="T43" fmla="*/ 252 h 270"/>
                <a:gd name="T44" fmla="*/ 124 w 396"/>
                <a:gd name="T45" fmla="*/ 252 h 270"/>
                <a:gd name="T46" fmla="*/ 124 w 396"/>
                <a:gd name="T47" fmla="*/ 270 h 270"/>
                <a:gd name="T48" fmla="*/ 0 w 396"/>
                <a:gd name="T49" fmla="*/ 270 h 270"/>
                <a:gd name="T50" fmla="*/ 0 w 396"/>
                <a:gd name="T51" fmla="*/ 252 h 270"/>
                <a:gd name="T52" fmla="*/ 9 w 396"/>
                <a:gd name="T53" fmla="*/ 252 h 270"/>
                <a:gd name="T54" fmla="*/ 31 w 396"/>
                <a:gd name="T55" fmla="*/ 245 h 270"/>
                <a:gd name="T56" fmla="*/ 38 w 396"/>
                <a:gd name="T57" fmla="*/ 205 h 270"/>
                <a:gd name="T58" fmla="*/ 38 w 396"/>
                <a:gd name="T59" fmla="*/ 69 h 270"/>
                <a:gd name="T60" fmla="*/ 31 w 396"/>
                <a:gd name="T61" fmla="*/ 30 h 270"/>
                <a:gd name="T62" fmla="*/ 9 w 396"/>
                <a:gd name="T63" fmla="*/ 24 h 270"/>
                <a:gd name="T64" fmla="*/ 2 w 396"/>
                <a:gd name="T65" fmla="*/ 24 h 270"/>
                <a:gd name="T66" fmla="*/ 2 w 396"/>
                <a:gd name="T67" fmla="*/ 6 h 270"/>
                <a:gd name="T68" fmla="*/ 83 w 396"/>
                <a:gd name="T69" fmla="*/ 2 h 270"/>
                <a:gd name="T70" fmla="*/ 83 w 396"/>
                <a:gd name="T71" fmla="*/ 49 h 270"/>
                <a:gd name="T72" fmla="*/ 99 w 396"/>
                <a:gd name="T73" fmla="*/ 23 h 270"/>
                <a:gd name="T74" fmla="*/ 150 w 396"/>
                <a:gd name="T75" fmla="*/ 0 h 270"/>
                <a:gd name="T76" fmla="*/ 217 w 396"/>
                <a:gd name="T77" fmla="*/ 52 h 270"/>
                <a:gd name="T78" fmla="*/ 288 w 396"/>
                <a:gd name="T79" fmla="*/ 0 h 270"/>
                <a:gd name="T80" fmla="*/ 346 w 396"/>
                <a:gd name="T81" fmla="*/ 30 h 270"/>
                <a:gd name="T82" fmla="*/ 358 w 396"/>
                <a:gd name="T83" fmla="*/ 66 h 270"/>
                <a:gd name="T84" fmla="*/ 360 w 396"/>
                <a:gd name="T85" fmla="*/ 102 h 270"/>
                <a:gd name="T86" fmla="*/ 360 w 396"/>
                <a:gd name="T87" fmla="*/ 205 h 270"/>
                <a:gd name="T88" fmla="*/ 367 w 396"/>
                <a:gd name="T89" fmla="*/ 245 h 270"/>
                <a:gd name="T90" fmla="*/ 389 w 396"/>
                <a:gd name="T91" fmla="*/ 252 h 270"/>
                <a:gd name="T92" fmla="*/ 396 w 396"/>
                <a:gd name="T93" fmla="*/ 252 h 270"/>
                <a:gd name="T94" fmla="*/ 396 w 396"/>
                <a:gd name="T95" fmla="*/ 270 h 270"/>
                <a:gd name="T96" fmla="*/ 312 w 396"/>
                <a:gd name="T9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6" h="270">
                  <a:moveTo>
                    <a:pt x="312" y="270"/>
                  </a:moveTo>
                  <a:cubicBezTo>
                    <a:pt x="312" y="108"/>
                    <a:pt x="312" y="108"/>
                    <a:pt x="312" y="108"/>
                  </a:cubicBezTo>
                  <a:cubicBezTo>
                    <a:pt x="312" y="75"/>
                    <a:pt x="309" y="54"/>
                    <a:pt x="305" y="44"/>
                  </a:cubicBezTo>
                  <a:cubicBezTo>
                    <a:pt x="298" y="31"/>
                    <a:pt x="288" y="25"/>
                    <a:pt x="275" y="25"/>
                  </a:cubicBezTo>
                  <a:cubicBezTo>
                    <a:pt x="259" y="25"/>
                    <a:pt x="246" y="34"/>
                    <a:pt x="236" y="52"/>
                  </a:cubicBezTo>
                  <a:cubicBezTo>
                    <a:pt x="231" y="62"/>
                    <a:pt x="227" y="73"/>
                    <a:pt x="225" y="84"/>
                  </a:cubicBezTo>
                  <a:cubicBezTo>
                    <a:pt x="224" y="93"/>
                    <a:pt x="223" y="109"/>
                    <a:pt x="223" y="134"/>
                  </a:cubicBezTo>
                  <a:cubicBezTo>
                    <a:pt x="223" y="205"/>
                    <a:pt x="223" y="205"/>
                    <a:pt x="223" y="205"/>
                  </a:cubicBezTo>
                  <a:cubicBezTo>
                    <a:pt x="223" y="226"/>
                    <a:pt x="226" y="240"/>
                    <a:pt x="230" y="245"/>
                  </a:cubicBezTo>
                  <a:cubicBezTo>
                    <a:pt x="234" y="250"/>
                    <a:pt x="242" y="252"/>
                    <a:pt x="252" y="252"/>
                  </a:cubicBezTo>
                  <a:cubicBezTo>
                    <a:pt x="261" y="252"/>
                    <a:pt x="261" y="252"/>
                    <a:pt x="261" y="252"/>
                  </a:cubicBezTo>
                  <a:cubicBezTo>
                    <a:pt x="261" y="270"/>
                    <a:pt x="261" y="270"/>
                    <a:pt x="261" y="270"/>
                  </a:cubicBezTo>
                  <a:cubicBezTo>
                    <a:pt x="175" y="270"/>
                    <a:pt x="175" y="270"/>
                    <a:pt x="175" y="270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91"/>
                    <a:pt x="174" y="74"/>
                    <a:pt x="173" y="66"/>
                  </a:cubicBezTo>
                  <a:cubicBezTo>
                    <a:pt x="169" y="39"/>
                    <a:pt x="157" y="25"/>
                    <a:pt x="137" y="25"/>
                  </a:cubicBezTo>
                  <a:cubicBezTo>
                    <a:pt x="121" y="25"/>
                    <a:pt x="108" y="34"/>
                    <a:pt x="99" y="53"/>
                  </a:cubicBezTo>
                  <a:cubicBezTo>
                    <a:pt x="94" y="62"/>
                    <a:pt x="91" y="71"/>
                    <a:pt x="89" y="81"/>
                  </a:cubicBezTo>
                  <a:cubicBezTo>
                    <a:pt x="87" y="91"/>
                    <a:pt x="86" y="108"/>
                    <a:pt x="86" y="134"/>
                  </a:cubicBezTo>
                  <a:cubicBezTo>
                    <a:pt x="86" y="205"/>
                    <a:pt x="86" y="205"/>
                    <a:pt x="86" y="205"/>
                  </a:cubicBezTo>
                  <a:cubicBezTo>
                    <a:pt x="86" y="227"/>
                    <a:pt x="89" y="240"/>
                    <a:pt x="93" y="245"/>
                  </a:cubicBezTo>
                  <a:cubicBezTo>
                    <a:pt x="97" y="250"/>
                    <a:pt x="105" y="252"/>
                    <a:pt x="116" y="252"/>
                  </a:cubicBezTo>
                  <a:cubicBezTo>
                    <a:pt x="124" y="252"/>
                    <a:pt x="124" y="252"/>
                    <a:pt x="124" y="252"/>
                  </a:cubicBezTo>
                  <a:cubicBezTo>
                    <a:pt x="124" y="270"/>
                    <a:pt x="124" y="270"/>
                    <a:pt x="124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27" y="250"/>
                    <a:pt x="31" y="245"/>
                  </a:cubicBezTo>
                  <a:cubicBezTo>
                    <a:pt x="36" y="240"/>
                    <a:pt x="38" y="226"/>
                    <a:pt x="38" y="205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49"/>
                    <a:pt x="36" y="36"/>
                    <a:pt x="31" y="30"/>
                  </a:cubicBezTo>
                  <a:cubicBezTo>
                    <a:pt x="27" y="26"/>
                    <a:pt x="19" y="24"/>
                    <a:pt x="9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7" y="39"/>
                    <a:pt x="92" y="31"/>
                    <a:pt x="99" y="23"/>
                  </a:cubicBezTo>
                  <a:cubicBezTo>
                    <a:pt x="113" y="8"/>
                    <a:pt x="130" y="0"/>
                    <a:pt x="150" y="0"/>
                  </a:cubicBezTo>
                  <a:cubicBezTo>
                    <a:pt x="181" y="0"/>
                    <a:pt x="203" y="18"/>
                    <a:pt x="217" y="52"/>
                  </a:cubicBezTo>
                  <a:cubicBezTo>
                    <a:pt x="234" y="18"/>
                    <a:pt x="257" y="0"/>
                    <a:pt x="288" y="0"/>
                  </a:cubicBezTo>
                  <a:cubicBezTo>
                    <a:pt x="314" y="0"/>
                    <a:pt x="333" y="10"/>
                    <a:pt x="346" y="30"/>
                  </a:cubicBezTo>
                  <a:cubicBezTo>
                    <a:pt x="353" y="41"/>
                    <a:pt x="357" y="53"/>
                    <a:pt x="358" y="66"/>
                  </a:cubicBezTo>
                  <a:cubicBezTo>
                    <a:pt x="359" y="77"/>
                    <a:pt x="360" y="89"/>
                    <a:pt x="360" y="102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0" y="226"/>
                    <a:pt x="362" y="240"/>
                    <a:pt x="367" y="245"/>
                  </a:cubicBezTo>
                  <a:cubicBezTo>
                    <a:pt x="371" y="250"/>
                    <a:pt x="378" y="252"/>
                    <a:pt x="389" y="252"/>
                  </a:cubicBezTo>
                  <a:cubicBezTo>
                    <a:pt x="396" y="252"/>
                    <a:pt x="396" y="252"/>
                    <a:pt x="396" y="252"/>
                  </a:cubicBezTo>
                  <a:cubicBezTo>
                    <a:pt x="396" y="270"/>
                    <a:pt x="396" y="270"/>
                    <a:pt x="396" y="270"/>
                  </a:cubicBezTo>
                  <a:lnTo>
                    <a:pt x="312" y="270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01"/>
            <p:cNvSpPr>
              <a:spLocks/>
            </p:cNvSpPr>
            <p:nvPr userDrawn="1"/>
          </p:nvSpPr>
          <p:spPr bwMode="auto">
            <a:xfrm>
              <a:off x="1458" y="3740"/>
              <a:ext cx="95" cy="141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8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6 w 184"/>
                <a:gd name="T21" fmla="*/ 255 h 275"/>
                <a:gd name="T22" fmla="*/ 98 w 184"/>
                <a:gd name="T23" fmla="*/ 275 h 275"/>
                <a:gd name="T24" fmla="*/ 59 w 184"/>
                <a:gd name="T25" fmla="*/ 268 h 275"/>
                <a:gd name="T26" fmla="*/ 33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1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69 w 184"/>
                <a:gd name="T51" fmla="*/ 149 h 275"/>
                <a:gd name="T52" fmla="*/ 28 w 184"/>
                <a:gd name="T53" fmla="*/ 128 h 275"/>
                <a:gd name="T54" fmla="*/ 2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2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1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6" y="80"/>
                    <a:pt x="58" y="88"/>
                  </a:cubicBezTo>
                  <a:cubicBezTo>
                    <a:pt x="63" y="92"/>
                    <a:pt x="74" y="96"/>
                    <a:pt x="88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6" y="255"/>
                  </a:cubicBezTo>
                  <a:cubicBezTo>
                    <a:pt x="141" y="269"/>
                    <a:pt x="121" y="275"/>
                    <a:pt x="98" y="275"/>
                  </a:cubicBezTo>
                  <a:cubicBezTo>
                    <a:pt x="84" y="275"/>
                    <a:pt x="71" y="273"/>
                    <a:pt x="59" y="268"/>
                  </a:cubicBezTo>
                  <a:cubicBezTo>
                    <a:pt x="55" y="266"/>
                    <a:pt x="46" y="262"/>
                    <a:pt x="33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2" y="196"/>
                    <a:pt x="29" y="214"/>
                    <a:pt x="37" y="224"/>
                  </a:cubicBezTo>
                  <a:cubicBezTo>
                    <a:pt x="44" y="234"/>
                    <a:pt x="52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1" y="242"/>
                  </a:cubicBezTo>
                  <a:cubicBezTo>
                    <a:pt x="139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69" y="149"/>
                  </a:cubicBezTo>
                  <a:cubicBezTo>
                    <a:pt x="52" y="144"/>
                    <a:pt x="39" y="137"/>
                    <a:pt x="28" y="128"/>
                  </a:cubicBezTo>
                  <a:cubicBezTo>
                    <a:pt x="11" y="115"/>
                    <a:pt x="2" y="97"/>
                    <a:pt x="2" y="72"/>
                  </a:cubicBezTo>
                  <a:cubicBezTo>
                    <a:pt x="2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0" y="19"/>
                    <a:pt x="142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02"/>
            <p:cNvSpPr>
              <a:spLocks/>
            </p:cNvSpPr>
            <p:nvPr userDrawn="1"/>
          </p:nvSpPr>
          <p:spPr bwMode="auto">
            <a:xfrm>
              <a:off x="1585" y="3768"/>
              <a:ext cx="41" cy="42"/>
            </a:xfrm>
            <a:custGeom>
              <a:avLst/>
              <a:gdLst>
                <a:gd name="T0" fmla="*/ 0 w 41"/>
                <a:gd name="T1" fmla="*/ 42 h 42"/>
                <a:gd name="T2" fmla="*/ 0 w 41"/>
                <a:gd name="T3" fmla="*/ 0 h 42"/>
                <a:gd name="T4" fmla="*/ 22 w 41"/>
                <a:gd name="T5" fmla="*/ 0 h 42"/>
                <a:gd name="T6" fmla="*/ 41 w 41"/>
                <a:gd name="T7" fmla="*/ 0 h 42"/>
                <a:gd name="T8" fmla="*/ 41 w 41"/>
                <a:gd name="T9" fmla="*/ 42 h 42"/>
                <a:gd name="T10" fmla="*/ 0 w 41"/>
                <a:gd name="T1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2">
                  <a:moveTo>
                    <a:pt x="0" y="42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41" y="0"/>
                  </a:lnTo>
                  <a:lnTo>
                    <a:pt x="41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61" r:id="rId2"/>
    <p:sldLayoutId id="2147483999" r:id="rId3"/>
    <p:sldLayoutId id="2147484002" r:id="rId4"/>
    <p:sldLayoutId id="2147483990" r:id="rId5"/>
    <p:sldLayoutId id="2147484013" r:id="rId6"/>
    <p:sldLayoutId id="2147484014" r:id="rId7"/>
    <p:sldLayoutId id="2147483986" r:id="rId8"/>
    <p:sldLayoutId id="2147483985" r:id="rId9"/>
    <p:sldLayoutId id="2147483982" r:id="rId10"/>
    <p:sldLayoutId id="2147484011" r:id="rId11"/>
    <p:sldLayoutId id="2147483718" r:id="rId12"/>
    <p:sldLayoutId id="2147483722" r:id="rId13"/>
    <p:sldLayoutId id="2147483723" r:id="rId14"/>
    <p:sldLayoutId id="2147483969" r:id="rId15"/>
    <p:sldLayoutId id="2147483970" r:id="rId16"/>
    <p:sldLayoutId id="2147483972" r:id="rId17"/>
    <p:sldLayoutId id="2147483971" r:id="rId18"/>
    <p:sldLayoutId id="2147483973" r:id="rId19"/>
    <p:sldLayoutId id="2147483716" r:id="rId20"/>
    <p:sldLayoutId id="2147484018" r:id="rId21"/>
    <p:sldLayoutId id="2147484019" r:id="rId22"/>
    <p:sldLayoutId id="2147483930" r:id="rId23"/>
    <p:sldLayoutId id="2147483959" r:id="rId24"/>
    <p:sldLayoutId id="2147483960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marL="0" indent="0" algn="l" defTabSz="457322" rtl="0" eaLnBrk="1" fontAlgn="base" hangingPunct="1">
        <a:lnSpc>
          <a:spcPct val="90000"/>
        </a:lnSpc>
        <a:spcBef>
          <a:spcPts val="0"/>
        </a:spcBef>
        <a:spcAft>
          <a:spcPct val="0"/>
        </a:spcAft>
        <a:defRPr lang="de-DE" sz="3200" kern="1200" dirty="0">
          <a:solidFill>
            <a:schemeClr val="tx2"/>
          </a:solidFill>
          <a:latin typeface="TeleGrotesk Headline Ultra" pitchFamily="2" charset="0"/>
          <a:ea typeface="+mj-ea"/>
          <a:cs typeface="TeleGrotesk Headline Ultra" pitchFamily="2" charset="0"/>
        </a:defRPr>
      </a:lvl1pPr>
      <a:lvl2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2pPr>
      <a:lvl3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3pPr>
      <a:lvl4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4pPr>
      <a:lvl5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5pPr>
      <a:lvl6pPr marL="457171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6pPr>
      <a:lvl7pPr marL="914342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7pPr>
      <a:lvl8pPr marL="1371513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8pPr>
      <a:lvl9pPr marL="1828683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9pPr>
    </p:titleStyle>
    <p:bodyStyle>
      <a:lvl1pPr algn="l" defTabSz="576226" rtl="0" eaLnBrk="1" fontAlgn="base" hangingPunct="1">
        <a:lnSpc>
          <a:spcPct val="104000"/>
        </a:lnSpc>
        <a:spcBef>
          <a:spcPts val="1200"/>
        </a:spcBef>
        <a:spcAft>
          <a:spcPct val="0"/>
        </a:spcAft>
        <a:buClr>
          <a:schemeClr val="tx2"/>
        </a:buClr>
        <a:buFont typeface="Wingdings" pitchFamily="2" charset="2"/>
        <a:defRPr sz="1800" kern="1200">
          <a:solidFill>
            <a:schemeClr val="tx1"/>
          </a:solidFill>
          <a:latin typeface="Tele-GroteskFet" pitchFamily="2" charset="0"/>
          <a:ea typeface="+mn-ea"/>
          <a:cs typeface="+mn-cs"/>
        </a:defRPr>
      </a:lvl1pPr>
      <a:lvl2pPr marL="1588" algn="l" defTabSz="576226" rtl="0" eaLnBrk="1" fontAlgn="base" hangingPunct="1">
        <a:lnSpc>
          <a:spcPct val="104000"/>
        </a:lnSpc>
        <a:spcBef>
          <a:spcPts val="300"/>
        </a:spcBef>
        <a:spcAft>
          <a:spcPct val="0"/>
        </a:spcAft>
        <a:buClr>
          <a:schemeClr val="tx2"/>
        </a:buClr>
        <a:buFont typeface="Wingdings" pitchFamily="2" charset="2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576226" rtl="0" eaLnBrk="1" fontAlgn="base" hangingPunct="1">
        <a:lnSpc>
          <a:spcPct val="104000"/>
        </a:lnSpc>
        <a:spcBef>
          <a:spcPts val="300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5886" algn="l" defTabSz="576226" rtl="0" eaLnBrk="1" fontAlgn="base" hangingPunct="1">
        <a:lnSpc>
          <a:spcPct val="104000"/>
        </a:lnSpc>
        <a:spcBef>
          <a:spcPts val="0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576226" rtl="0" eaLnBrk="1" fontAlgn="base" hangingPunct="1">
        <a:lnSpc>
          <a:spcPct val="104000"/>
        </a:lnSpc>
        <a:spcBef>
          <a:spcPts val="0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40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9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0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1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3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4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5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5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5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orient="horz" pos="930" userDrawn="1">
          <p15:clr>
            <a:srgbClr val="F26B43"/>
          </p15:clr>
        </p15:guide>
        <p15:guide id="4" orient="horz" pos="3470" userDrawn="1">
          <p15:clr>
            <a:srgbClr val="F26B43"/>
          </p15:clr>
        </p15:guide>
        <p15:guide id="5" orient="horz" pos="3878" userDrawn="1">
          <p15:clr>
            <a:srgbClr val="F26B43"/>
          </p15:clr>
        </p15:guide>
        <p15:guide id="6" pos="204" userDrawn="1">
          <p15:clr>
            <a:srgbClr val="F26B43"/>
          </p15:clr>
        </p15:guide>
        <p15:guide id="7" pos="7054" userDrawn="1">
          <p15:clr>
            <a:srgbClr val="F26B43"/>
          </p15:clr>
        </p15:guide>
        <p15:guide id="8" orient="horz" pos="3674" userDrawn="1">
          <p15:clr>
            <a:srgbClr val="F26B43"/>
          </p15:clr>
        </p15:guide>
        <p15:guide id="9" orient="horz" pos="3266" userDrawn="1">
          <p15:clr>
            <a:srgbClr val="F26B43"/>
          </p15:clr>
        </p15:guide>
        <p15:guide id="11" orient="horz" pos="204" userDrawn="1">
          <p15:clr>
            <a:srgbClr val="F26B43"/>
          </p15:clr>
        </p15:guide>
        <p15:guide id="12" pos="1848" userDrawn="1">
          <p15:clr>
            <a:srgbClr val="F26B43"/>
          </p15:clr>
        </p15:guide>
        <p15:guide id="13" pos="1939" userDrawn="1">
          <p15:clr>
            <a:srgbClr val="F26B43"/>
          </p15:clr>
        </p15:guide>
        <p15:guide id="14" pos="3674" userDrawn="1">
          <p15:clr>
            <a:srgbClr val="F26B43"/>
          </p15:clr>
        </p15:guide>
        <p15:guide id="15" pos="3584" userDrawn="1">
          <p15:clr>
            <a:srgbClr val="F26B43"/>
          </p15:clr>
        </p15:guide>
        <p15:guide id="16" pos="5409" userDrawn="1">
          <p15:clr>
            <a:srgbClr val="F26B43"/>
          </p15:clr>
        </p15:guide>
        <p15:guide id="17" pos="5318" userDrawn="1">
          <p15:clr>
            <a:srgbClr val="F26B43"/>
          </p15:clr>
        </p15:guide>
        <p15:guide id="20" pos="3833" userDrawn="1">
          <p15:clr>
            <a:srgbClr val="FDE53C"/>
          </p15:clr>
        </p15:guide>
        <p15:guide id="21" pos="3425" userDrawn="1">
          <p15:clr>
            <a:srgbClr val="FDE53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de-DE" smtClean="0"/>
              <a:pPr fontAlgn="base">
                <a:spcAft>
                  <a:spcPct val="0"/>
                </a:spcAft>
              </a:pPr>
              <a:t>1</a:t>
            </a:fld>
            <a:endParaRPr lang="de-DE" dirty="0"/>
          </a:p>
        </p:txBody>
      </p:sp>
      <p:sp>
        <p:nvSpPr>
          <p:cNvPr id="42" name="Shape 1553"/>
          <p:cNvSpPr/>
          <p:nvPr/>
        </p:nvSpPr>
        <p:spPr>
          <a:xfrm>
            <a:off x="1332322" y="212607"/>
            <a:ext cx="8717944" cy="4153036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1556"/>
          <p:cNvSpPr/>
          <p:nvPr/>
        </p:nvSpPr>
        <p:spPr>
          <a:xfrm>
            <a:off x="2067527" y="1419687"/>
            <a:ext cx="242259" cy="320995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4" name="Shape 1557"/>
          <p:cNvSpPr/>
          <p:nvPr/>
        </p:nvSpPr>
        <p:spPr>
          <a:xfrm>
            <a:off x="3783647" y="2957509"/>
            <a:ext cx="242259" cy="320995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" name="Shape 1558"/>
          <p:cNvSpPr/>
          <p:nvPr/>
        </p:nvSpPr>
        <p:spPr>
          <a:xfrm>
            <a:off x="4898012" y="1098686"/>
            <a:ext cx="242259" cy="320995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6" name="Shape 1559"/>
          <p:cNvSpPr/>
          <p:nvPr/>
        </p:nvSpPr>
        <p:spPr>
          <a:xfrm>
            <a:off x="5678066" y="3336392"/>
            <a:ext cx="242259" cy="320995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7" name="Shape 1560"/>
          <p:cNvSpPr/>
          <p:nvPr/>
        </p:nvSpPr>
        <p:spPr>
          <a:xfrm>
            <a:off x="7951368" y="1620272"/>
            <a:ext cx="242259" cy="320995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8" name="Shape 1561"/>
          <p:cNvSpPr/>
          <p:nvPr/>
        </p:nvSpPr>
        <p:spPr>
          <a:xfrm>
            <a:off x="8720277" y="3436685"/>
            <a:ext cx="242259" cy="320995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cxnSp>
        <p:nvCxnSpPr>
          <p:cNvPr id="53" name="Gerader Verbinder 52"/>
          <p:cNvCxnSpPr/>
          <p:nvPr/>
        </p:nvCxnSpPr>
        <p:spPr>
          <a:xfrm>
            <a:off x="2309786" y="1740682"/>
            <a:ext cx="1473861" cy="1216827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2419048" y="1257274"/>
            <a:ext cx="2342062" cy="29210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4083076" y="3110833"/>
            <a:ext cx="1490790" cy="325852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/>
          <p:cNvCxnSpPr/>
          <p:nvPr/>
        </p:nvCxnSpPr>
        <p:spPr>
          <a:xfrm>
            <a:off x="5194986" y="1234027"/>
            <a:ext cx="2657065" cy="506655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6021272" y="3482059"/>
            <a:ext cx="2598058" cy="109812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>
            <a:off x="8193627" y="1912427"/>
            <a:ext cx="647779" cy="1469352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 bwMode="gray">
          <a:xfrm>
            <a:off x="5134702" y="4602435"/>
            <a:ext cx="626335" cy="6762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 err="1" smtClean="0">
              <a:cs typeface="Arial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4955744" y="4940108"/>
            <a:ext cx="178958" cy="92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 bwMode="gray">
          <a:xfrm>
            <a:off x="5939995" y="4602435"/>
            <a:ext cx="626335" cy="67627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O</a:t>
            </a:r>
            <a:endParaRPr lang="de-DE" sz="1800" dirty="0" smtClean="0">
              <a:cs typeface="Arial" charset="0"/>
            </a:endParaRPr>
          </a:p>
        </p:txBody>
      </p:sp>
      <p:cxnSp>
        <p:nvCxnSpPr>
          <p:cNvPr id="65" name="Gerade Verbindung mit Pfeil 64"/>
          <p:cNvCxnSpPr/>
          <p:nvPr/>
        </p:nvCxnSpPr>
        <p:spPr>
          <a:xfrm>
            <a:off x="5761037" y="4937000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Gerader Verbinder 65"/>
          <p:cNvCxnSpPr/>
          <p:nvPr/>
        </p:nvCxnSpPr>
        <p:spPr>
          <a:xfrm flipV="1">
            <a:off x="4018853" y="1419687"/>
            <a:ext cx="940195" cy="1528707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 flipH="1" flipV="1">
            <a:off x="5095669" y="1419681"/>
            <a:ext cx="639306" cy="1854079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 flipV="1">
            <a:off x="5971641" y="1941268"/>
            <a:ext cx="1984610" cy="1407664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2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de-DE" smtClean="0"/>
              <a:pPr fontAlgn="base">
                <a:spcAft>
                  <a:spcPct val="0"/>
                </a:spcAft>
              </a:pPr>
              <a:t>2</a:t>
            </a:fld>
            <a:endParaRPr lang="de-DE" dirty="0"/>
          </a:p>
        </p:txBody>
      </p:sp>
      <p:sp>
        <p:nvSpPr>
          <p:cNvPr id="42" name="Shape 1553"/>
          <p:cNvSpPr/>
          <p:nvPr/>
        </p:nvSpPr>
        <p:spPr>
          <a:xfrm>
            <a:off x="1332322" y="212607"/>
            <a:ext cx="8717944" cy="4153036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1556"/>
          <p:cNvSpPr/>
          <p:nvPr/>
        </p:nvSpPr>
        <p:spPr>
          <a:xfrm>
            <a:off x="2067527" y="1419687"/>
            <a:ext cx="242259" cy="320995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4" name="Shape 1557"/>
          <p:cNvSpPr/>
          <p:nvPr/>
        </p:nvSpPr>
        <p:spPr>
          <a:xfrm>
            <a:off x="3783647" y="2957509"/>
            <a:ext cx="242259" cy="320995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" name="Shape 1558"/>
          <p:cNvSpPr/>
          <p:nvPr/>
        </p:nvSpPr>
        <p:spPr>
          <a:xfrm>
            <a:off x="4898012" y="1098686"/>
            <a:ext cx="242259" cy="320995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6" name="Shape 1559"/>
          <p:cNvSpPr/>
          <p:nvPr/>
        </p:nvSpPr>
        <p:spPr>
          <a:xfrm>
            <a:off x="5678066" y="3336392"/>
            <a:ext cx="242259" cy="320995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B050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7" name="Shape 1560"/>
          <p:cNvSpPr/>
          <p:nvPr/>
        </p:nvSpPr>
        <p:spPr>
          <a:xfrm>
            <a:off x="7951368" y="1620272"/>
            <a:ext cx="242259" cy="320995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B050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8" name="Shape 1561"/>
          <p:cNvSpPr/>
          <p:nvPr/>
        </p:nvSpPr>
        <p:spPr>
          <a:xfrm>
            <a:off x="8720277" y="3436685"/>
            <a:ext cx="242259" cy="320995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B050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9" name="Shape 1555"/>
          <p:cNvSpPr/>
          <p:nvPr/>
        </p:nvSpPr>
        <p:spPr>
          <a:xfrm>
            <a:off x="7711108" y="3950128"/>
            <a:ext cx="1743788" cy="470421"/>
          </a:xfrm>
          <a:prstGeom prst="wedgeRectCallout">
            <a:avLst>
              <a:gd name="adj1" fmla="val 18058"/>
              <a:gd name="adj2" fmla="val -79317"/>
            </a:avLst>
          </a:pr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Lösung für Proof-of-Work gefunden (Block A)</a:t>
            </a:r>
            <a:endParaRPr lang="en" sz="11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" name="Shape 1555"/>
          <p:cNvSpPr/>
          <p:nvPr/>
        </p:nvSpPr>
        <p:spPr>
          <a:xfrm>
            <a:off x="1897245" y="777240"/>
            <a:ext cx="1886402" cy="480034"/>
          </a:xfrm>
          <a:prstGeom prst="wedgeRectCallout">
            <a:avLst>
              <a:gd name="adj1" fmla="val -31469"/>
              <a:gd name="adj2" fmla="val 79297"/>
            </a:avLst>
          </a:pr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Lösung für Proof-of-Work gefunden (Block B)</a:t>
            </a:r>
            <a:endParaRPr lang="en" sz="11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3" name="Gerader Verbinder 52"/>
          <p:cNvCxnSpPr/>
          <p:nvPr/>
        </p:nvCxnSpPr>
        <p:spPr>
          <a:xfrm>
            <a:off x="2309786" y="1740682"/>
            <a:ext cx="1473861" cy="1216827"/>
          </a:xfrm>
          <a:prstGeom prst="line">
            <a:avLst/>
          </a:prstGeom>
          <a:ln w="25400">
            <a:solidFill>
              <a:srgbClr val="E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2419048" y="1257274"/>
            <a:ext cx="2342062" cy="292100"/>
          </a:xfrm>
          <a:prstGeom prst="line">
            <a:avLst/>
          </a:prstGeom>
          <a:ln w="25400">
            <a:solidFill>
              <a:srgbClr val="E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4083076" y="3110833"/>
            <a:ext cx="1490790" cy="325852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/>
          <p:cNvCxnSpPr/>
          <p:nvPr/>
        </p:nvCxnSpPr>
        <p:spPr>
          <a:xfrm>
            <a:off x="5194986" y="1234027"/>
            <a:ext cx="2657065" cy="506655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6021272" y="3482059"/>
            <a:ext cx="2598058" cy="10981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4018853" y="1419687"/>
            <a:ext cx="940195" cy="152870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H="1" flipV="1">
            <a:off x="5095669" y="1419681"/>
            <a:ext cx="639306" cy="1854079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5971641" y="1941268"/>
            <a:ext cx="1984610" cy="140766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8193627" y="1912427"/>
            <a:ext cx="647779" cy="146935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/>
          <p:cNvSpPr/>
          <p:nvPr/>
        </p:nvSpPr>
        <p:spPr bwMode="gray">
          <a:xfrm>
            <a:off x="2894422" y="4777695"/>
            <a:ext cx="626335" cy="6762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 err="1" smtClean="0">
              <a:cs typeface="Arial" charset="0"/>
            </a:endParaRPr>
          </a:p>
        </p:txBody>
      </p:sp>
      <p:cxnSp>
        <p:nvCxnSpPr>
          <p:cNvPr id="89" name="Gerade Verbindung mit Pfeil 88"/>
          <p:cNvCxnSpPr/>
          <p:nvPr/>
        </p:nvCxnSpPr>
        <p:spPr>
          <a:xfrm>
            <a:off x="2715464" y="5115368"/>
            <a:ext cx="178958" cy="92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 bwMode="gray">
          <a:xfrm>
            <a:off x="3699715" y="4777695"/>
            <a:ext cx="626335" cy="67627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O</a:t>
            </a:r>
            <a:endParaRPr lang="de-DE" sz="1800" dirty="0" smtClean="0">
              <a:cs typeface="Arial" charset="0"/>
            </a:endParaRPr>
          </a:p>
        </p:txBody>
      </p:sp>
      <p:cxnSp>
        <p:nvCxnSpPr>
          <p:cNvPr id="91" name="Gerade Verbindung mit Pfeil 90"/>
          <p:cNvCxnSpPr/>
          <p:nvPr/>
        </p:nvCxnSpPr>
        <p:spPr>
          <a:xfrm>
            <a:off x="3520757" y="5112260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 bwMode="gray">
          <a:xfrm>
            <a:off x="4513936" y="4782159"/>
            <a:ext cx="626335" cy="676272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B</a:t>
            </a:r>
            <a:endParaRPr lang="de-DE" sz="1800" dirty="0" smtClean="0">
              <a:cs typeface="Arial" charset="0"/>
            </a:endParaRPr>
          </a:p>
        </p:txBody>
      </p:sp>
      <p:cxnSp>
        <p:nvCxnSpPr>
          <p:cNvPr id="94" name="Gerade Verbindung mit Pfeil 93"/>
          <p:cNvCxnSpPr/>
          <p:nvPr/>
        </p:nvCxnSpPr>
        <p:spPr>
          <a:xfrm>
            <a:off x="4334978" y="5116724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 bwMode="gray">
          <a:xfrm>
            <a:off x="6574113" y="4774124"/>
            <a:ext cx="626335" cy="6762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 err="1" smtClean="0">
              <a:cs typeface="Arial" charset="0"/>
            </a:endParaRP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6395155" y="5111797"/>
            <a:ext cx="178958" cy="92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hteck 96"/>
          <p:cNvSpPr/>
          <p:nvPr/>
        </p:nvSpPr>
        <p:spPr bwMode="gray">
          <a:xfrm>
            <a:off x="7379406" y="4774124"/>
            <a:ext cx="626335" cy="67627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O</a:t>
            </a:r>
            <a:endParaRPr lang="de-DE" sz="1800" dirty="0" smtClean="0">
              <a:cs typeface="Arial" charset="0"/>
            </a:endParaRPr>
          </a:p>
        </p:txBody>
      </p:sp>
      <p:cxnSp>
        <p:nvCxnSpPr>
          <p:cNvPr id="98" name="Gerade Verbindung mit Pfeil 97"/>
          <p:cNvCxnSpPr/>
          <p:nvPr/>
        </p:nvCxnSpPr>
        <p:spPr>
          <a:xfrm>
            <a:off x="7200448" y="5108689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 bwMode="gray">
          <a:xfrm>
            <a:off x="8193627" y="4778588"/>
            <a:ext cx="626335" cy="676272"/>
          </a:xfrm>
          <a:prstGeom prst="rect">
            <a:avLst/>
          </a:prstGeom>
          <a:ln>
            <a:solidFill>
              <a:srgbClr val="00B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A</a:t>
            </a:r>
            <a:endParaRPr lang="de-DE" sz="1800" dirty="0" smtClean="0">
              <a:cs typeface="Arial" charset="0"/>
            </a:endParaRPr>
          </a:p>
        </p:txBody>
      </p:sp>
      <p:cxnSp>
        <p:nvCxnSpPr>
          <p:cNvPr id="100" name="Gerade Verbindung mit Pfeil 99"/>
          <p:cNvCxnSpPr/>
          <p:nvPr/>
        </p:nvCxnSpPr>
        <p:spPr>
          <a:xfrm>
            <a:off x="8014669" y="5113153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1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de-DE" smtClean="0"/>
              <a:pPr fontAlgn="base">
                <a:spcAft>
                  <a:spcPct val="0"/>
                </a:spcAft>
              </a:pPr>
              <a:t>3</a:t>
            </a:fld>
            <a:endParaRPr lang="de-DE" dirty="0"/>
          </a:p>
        </p:txBody>
      </p:sp>
      <p:sp>
        <p:nvSpPr>
          <p:cNvPr id="42" name="Shape 1553"/>
          <p:cNvSpPr/>
          <p:nvPr/>
        </p:nvSpPr>
        <p:spPr>
          <a:xfrm>
            <a:off x="1332322" y="212607"/>
            <a:ext cx="8717944" cy="4153036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1556"/>
          <p:cNvSpPr/>
          <p:nvPr/>
        </p:nvSpPr>
        <p:spPr>
          <a:xfrm>
            <a:off x="2067527" y="1419687"/>
            <a:ext cx="242259" cy="320995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4" name="Shape 1557"/>
          <p:cNvSpPr/>
          <p:nvPr/>
        </p:nvSpPr>
        <p:spPr>
          <a:xfrm>
            <a:off x="3783647" y="2957509"/>
            <a:ext cx="242259" cy="320995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" name="Shape 1558"/>
          <p:cNvSpPr/>
          <p:nvPr/>
        </p:nvSpPr>
        <p:spPr>
          <a:xfrm>
            <a:off x="4898012" y="1098686"/>
            <a:ext cx="242259" cy="320995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6" name="Shape 1559"/>
          <p:cNvSpPr/>
          <p:nvPr/>
        </p:nvSpPr>
        <p:spPr>
          <a:xfrm>
            <a:off x="5678066" y="3336392"/>
            <a:ext cx="242259" cy="320995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B050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7" name="Shape 1560"/>
          <p:cNvSpPr/>
          <p:nvPr/>
        </p:nvSpPr>
        <p:spPr>
          <a:xfrm>
            <a:off x="7951368" y="1620272"/>
            <a:ext cx="242259" cy="320995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8" name="Shape 1561"/>
          <p:cNvSpPr/>
          <p:nvPr/>
        </p:nvSpPr>
        <p:spPr>
          <a:xfrm>
            <a:off x="8720277" y="3436685"/>
            <a:ext cx="242259" cy="320995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B050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cxnSp>
        <p:nvCxnSpPr>
          <p:cNvPr id="53" name="Gerader Verbinder 52"/>
          <p:cNvCxnSpPr/>
          <p:nvPr/>
        </p:nvCxnSpPr>
        <p:spPr>
          <a:xfrm>
            <a:off x="2309786" y="1740682"/>
            <a:ext cx="1473861" cy="1216827"/>
          </a:xfrm>
          <a:prstGeom prst="line">
            <a:avLst/>
          </a:prstGeom>
          <a:ln w="25400">
            <a:solidFill>
              <a:srgbClr val="E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2419048" y="1257274"/>
            <a:ext cx="2342062" cy="292100"/>
          </a:xfrm>
          <a:prstGeom prst="line">
            <a:avLst/>
          </a:prstGeom>
          <a:ln w="25400">
            <a:solidFill>
              <a:srgbClr val="E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4083076" y="3110833"/>
            <a:ext cx="1490790" cy="325852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/>
          <p:cNvCxnSpPr/>
          <p:nvPr/>
        </p:nvCxnSpPr>
        <p:spPr>
          <a:xfrm>
            <a:off x="5194986" y="1234027"/>
            <a:ext cx="2657065" cy="506655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6021272" y="3482059"/>
            <a:ext cx="2598058" cy="10981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4018853" y="1419687"/>
            <a:ext cx="940195" cy="152870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H="1" flipV="1">
            <a:off x="5095669" y="1419681"/>
            <a:ext cx="639306" cy="1854079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5971641" y="1941268"/>
            <a:ext cx="1984610" cy="140766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8193627" y="1912427"/>
            <a:ext cx="647779" cy="146935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hape 1555"/>
          <p:cNvSpPr/>
          <p:nvPr/>
        </p:nvSpPr>
        <p:spPr>
          <a:xfrm>
            <a:off x="7809890" y="929637"/>
            <a:ext cx="1791310" cy="529650"/>
          </a:xfrm>
          <a:prstGeom prst="wedgeRectCallout">
            <a:avLst>
              <a:gd name="adj1" fmla="val -31469"/>
              <a:gd name="adj2" fmla="val 79297"/>
            </a:avLst>
          </a:pr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Lösung für Proof-of-Work gefunden (Block C)</a:t>
            </a:r>
            <a:endParaRPr lang="en" sz="11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" name="Rechteck 35"/>
          <p:cNvSpPr/>
          <p:nvPr/>
        </p:nvSpPr>
        <p:spPr bwMode="gray">
          <a:xfrm>
            <a:off x="2894422" y="4777695"/>
            <a:ext cx="626335" cy="6762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 err="1" smtClean="0">
              <a:cs typeface="Arial" charset="0"/>
            </a:endParaRPr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2715464" y="5115368"/>
            <a:ext cx="178958" cy="92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 bwMode="gray">
          <a:xfrm>
            <a:off x="3699715" y="4777695"/>
            <a:ext cx="626335" cy="67627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O</a:t>
            </a:r>
            <a:endParaRPr lang="de-DE" sz="1800" dirty="0" smtClean="0">
              <a:cs typeface="Arial" charset="0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3520757" y="5112260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 bwMode="gray">
          <a:xfrm>
            <a:off x="4513936" y="4782159"/>
            <a:ext cx="626335" cy="676272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B</a:t>
            </a:r>
            <a:endParaRPr lang="de-DE" sz="1800" dirty="0" smtClean="0">
              <a:cs typeface="Arial" charset="0"/>
            </a:endParaRPr>
          </a:p>
        </p:txBody>
      </p:sp>
      <p:cxnSp>
        <p:nvCxnSpPr>
          <p:cNvPr id="57" name="Gerade Verbindung mit Pfeil 56"/>
          <p:cNvCxnSpPr/>
          <p:nvPr/>
        </p:nvCxnSpPr>
        <p:spPr>
          <a:xfrm>
            <a:off x="4334978" y="5116724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 bwMode="gray">
          <a:xfrm>
            <a:off x="6574113" y="4774124"/>
            <a:ext cx="626335" cy="6762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 err="1" smtClean="0">
              <a:cs typeface="Arial" charset="0"/>
            </a:endParaRPr>
          </a:p>
        </p:txBody>
      </p:sp>
      <p:cxnSp>
        <p:nvCxnSpPr>
          <p:cNvPr id="59" name="Gerade Verbindung mit Pfeil 58"/>
          <p:cNvCxnSpPr/>
          <p:nvPr/>
        </p:nvCxnSpPr>
        <p:spPr>
          <a:xfrm>
            <a:off x="6395155" y="5111797"/>
            <a:ext cx="178958" cy="92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 bwMode="gray">
          <a:xfrm>
            <a:off x="7379406" y="4774124"/>
            <a:ext cx="626335" cy="67627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O</a:t>
            </a:r>
            <a:endParaRPr lang="de-DE" sz="1800" dirty="0" smtClean="0">
              <a:cs typeface="Arial" charset="0"/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>
            <a:off x="7200448" y="5108689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 bwMode="gray">
          <a:xfrm>
            <a:off x="8193627" y="4778588"/>
            <a:ext cx="626335" cy="676272"/>
          </a:xfrm>
          <a:prstGeom prst="rect">
            <a:avLst/>
          </a:prstGeom>
          <a:ln>
            <a:solidFill>
              <a:srgbClr val="00B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A</a:t>
            </a:r>
            <a:endParaRPr lang="de-DE" sz="1800" dirty="0" smtClean="0">
              <a:cs typeface="Arial" charset="0"/>
            </a:endParaRPr>
          </a:p>
        </p:txBody>
      </p:sp>
      <p:cxnSp>
        <p:nvCxnSpPr>
          <p:cNvPr id="65" name="Gerade Verbindung mit Pfeil 64"/>
          <p:cNvCxnSpPr/>
          <p:nvPr/>
        </p:nvCxnSpPr>
        <p:spPr>
          <a:xfrm>
            <a:off x="8014669" y="5113153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86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de-DE" smtClean="0"/>
              <a:pPr fontAlgn="base">
                <a:spcAft>
                  <a:spcPct val="0"/>
                </a:spcAft>
              </a:pPr>
              <a:t>4</a:t>
            </a:fld>
            <a:endParaRPr lang="de-DE" dirty="0"/>
          </a:p>
        </p:txBody>
      </p:sp>
      <p:sp>
        <p:nvSpPr>
          <p:cNvPr id="42" name="Shape 1553"/>
          <p:cNvSpPr/>
          <p:nvPr/>
        </p:nvSpPr>
        <p:spPr>
          <a:xfrm>
            <a:off x="1332322" y="212607"/>
            <a:ext cx="8717944" cy="4153036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1556"/>
          <p:cNvSpPr/>
          <p:nvPr/>
        </p:nvSpPr>
        <p:spPr>
          <a:xfrm>
            <a:off x="2067527" y="1419687"/>
            <a:ext cx="242259" cy="320995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4" name="Shape 1557"/>
          <p:cNvSpPr/>
          <p:nvPr/>
        </p:nvSpPr>
        <p:spPr>
          <a:xfrm>
            <a:off x="3783647" y="2957509"/>
            <a:ext cx="242259" cy="320995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" name="Shape 1558"/>
          <p:cNvSpPr/>
          <p:nvPr/>
        </p:nvSpPr>
        <p:spPr>
          <a:xfrm>
            <a:off x="4898012" y="1098686"/>
            <a:ext cx="242259" cy="320995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6" name="Shape 1559"/>
          <p:cNvSpPr/>
          <p:nvPr/>
        </p:nvSpPr>
        <p:spPr>
          <a:xfrm>
            <a:off x="5678066" y="3336392"/>
            <a:ext cx="242259" cy="320995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7" name="Shape 1560"/>
          <p:cNvSpPr/>
          <p:nvPr/>
        </p:nvSpPr>
        <p:spPr>
          <a:xfrm>
            <a:off x="7951368" y="1620272"/>
            <a:ext cx="242259" cy="320995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8" name="Shape 1561"/>
          <p:cNvSpPr/>
          <p:nvPr/>
        </p:nvSpPr>
        <p:spPr>
          <a:xfrm>
            <a:off x="8720277" y="3436685"/>
            <a:ext cx="242259" cy="320995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cxnSp>
        <p:nvCxnSpPr>
          <p:cNvPr id="53" name="Gerader Verbinder 52"/>
          <p:cNvCxnSpPr/>
          <p:nvPr/>
        </p:nvCxnSpPr>
        <p:spPr>
          <a:xfrm>
            <a:off x="2309786" y="1740682"/>
            <a:ext cx="1473861" cy="121682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2419048" y="1257274"/>
            <a:ext cx="2342062" cy="2921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4083076" y="3110833"/>
            <a:ext cx="1490790" cy="32585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/>
          <p:cNvCxnSpPr/>
          <p:nvPr/>
        </p:nvCxnSpPr>
        <p:spPr>
          <a:xfrm>
            <a:off x="5194986" y="1234027"/>
            <a:ext cx="2657065" cy="50665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6021272" y="3482059"/>
            <a:ext cx="2598058" cy="10981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4018853" y="1419687"/>
            <a:ext cx="940195" cy="152870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H="1" flipV="1">
            <a:off x="5095669" y="1419681"/>
            <a:ext cx="639306" cy="185407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5971641" y="1941268"/>
            <a:ext cx="1984610" cy="140766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8193627" y="1912427"/>
            <a:ext cx="647779" cy="146935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 bwMode="gray">
          <a:xfrm>
            <a:off x="2020137" y="4785766"/>
            <a:ext cx="626335" cy="6762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 err="1" smtClean="0">
              <a:cs typeface="Arial" charset="0"/>
            </a:endParaRPr>
          </a:p>
        </p:txBody>
      </p:sp>
      <p:cxnSp>
        <p:nvCxnSpPr>
          <p:cNvPr id="59" name="Gerade Verbindung mit Pfeil 58"/>
          <p:cNvCxnSpPr/>
          <p:nvPr/>
        </p:nvCxnSpPr>
        <p:spPr>
          <a:xfrm>
            <a:off x="1841179" y="5123439"/>
            <a:ext cx="178958" cy="92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 bwMode="gray">
          <a:xfrm>
            <a:off x="2825430" y="4785766"/>
            <a:ext cx="626335" cy="67627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O</a:t>
            </a:r>
            <a:endParaRPr lang="de-DE" sz="1800" dirty="0" smtClean="0">
              <a:cs typeface="Arial" charset="0"/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>
            <a:off x="2646472" y="5120331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 bwMode="gray">
          <a:xfrm>
            <a:off x="3639651" y="4360462"/>
            <a:ext cx="626335" cy="676272"/>
          </a:xfrm>
          <a:prstGeom prst="rect">
            <a:avLst/>
          </a:prstGeom>
          <a:ln>
            <a:solidFill>
              <a:srgbClr val="FF0000">
                <a:alpha val="50000"/>
              </a:srgbClr>
            </a:solidFill>
            <a:prstDash val="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B</a:t>
            </a:r>
            <a:endParaRPr lang="de-DE" sz="1800" dirty="0" smtClean="0">
              <a:cs typeface="Arial" charset="0"/>
            </a:endParaRPr>
          </a:p>
        </p:txBody>
      </p:sp>
      <p:cxnSp>
        <p:nvCxnSpPr>
          <p:cNvPr id="65" name="Gerade Verbindung mit Pfeil 64"/>
          <p:cNvCxnSpPr>
            <a:stCxn id="61" idx="3"/>
          </p:cNvCxnSpPr>
          <p:nvPr/>
        </p:nvCxnSpPr>
        <p:spPr>
          <a:xfrm flipV="1">
            <a:off x="3451765" y="4702169"/>
            <a:ext cx="187886" cy="421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 bwMode="gray">
          <a:xfrm>
            <a:off x="6753071" y="4752973"/>
            <a:ext cx="626335" cy="6762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 err="1" smtClean="0">
              <a:cs typeface="Arial" charset="0"/>
            </a:endParaRPr>
          </a:p>
        </p:txBody>
      </p:sp>
      <p:cxnSp>
        <p:nvCxnSpPr>
          <p:cNvPr id="73" name="Gerade Verbindung mit Pfeil 72"/>
          <p:cNvCxnSpPr/>
          <p:nvPr/>
        </p:nvCxnSpPr>
        <p:spPr>
          <a:xfrm>
            <a:off x="6574113" y="5090646"/>
            <a:ext cx="178958" cy="92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 bwMode="gray">
          <a:xfrm>
            <a:off x="7558364" y="4752973"/>
            <a:ext cx="626335" cy="67627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O</a:t>
            </a:r>
            <a:endParaRPr lang="de-DE" sz="1800" dirty="0" smtClean="0">
              <a:cs typeface="Arial" charset="0"/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>
            <a:off x="7379406" y="5087538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/>
        </p:nvSpPr>
        <p:spPr bwMode="gray">
          <a:xfrm>
            <a:off x="8372585" y="4757437"/>
            <a:ext cx="626335" cy="676272"/>
          </a:xfrm>
          <a:prstGeom prst="rect">
            <a:avLst/>
          </a:prstGeom>
          <a:ln>
            <a:solidFill>
              <a:srgbClr val="00B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A</a:t>
            </a:r>
            <a:endParaRPr lang="de-DE" sz="1800" dirty="0" smtClean="0">
              <a:cs typeface="Arial" charset="0"/>
            </a:endParaRPr>
          </a:p>
        </p:txBody>
      </p:sp>
      <p:cxnSp>
        <p:nvCxnSpPr>
          <p:cNvPr id="77" name="Gerade Verbindung mit Pfeil 76"/>
          <p:cNvCxnSpPr/>
          <p:nvPr/>
        </p:nvCxnSpPr>
        <p:spPr>
          <a:xfrm>
            <a:off x="8193627" y="5092002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 bwMode="gray">
          <a:xfrm>
            <a:off x="9186806" y="4763380"/>
            <a:ext cx="626335" cy="676272"/>
          </a:xfrm>
          <a:prstGeom prst="rect">
            <a:avLst/>
          </a:prstGeom>
          <a:ln>
            <a:solidFill>
              <a:schemeClr val="tx2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C</a:t>
            </a:r>
            <a:endParaRPr lang="de-DE" sz="1800" dirty="0" smtClean="0">
              <a:cs typeface="Arial" charset="0"/>
            </a:endParaRPr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9007848" y="5097945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 bwMode="gray">
          <a:xfrm>
            <a:off x="3629895" y="5204932"/>
            <a:ext cx="626335" cy="676272"/>
          </a:xfrm>
          <a:prstGeom prst="rect">
            <a:avLst/>
          </a:prstGeom>
          <a:ln>
            <a:solidFill>
              <a:srgbClr val="00B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A</a:t>
            </a:r>
            <a:endParaRPr lang="de-DE" sz="1800" dirty="0" smtClean="0">
              <a:cs typeface="Arial" charset="0"/>
            </a:endParaRPr>
          </a:p>
        </p:txBody>
      </p:sp>
      <p:cxnSp>
        <p:nvCxnSpPr>
          <p:cNvPr id="91" name="Gerade Verbindung mit Pfeil 90"/>
          <p:cNvCxnSpPr>
            <a:stCxn id="61" idx="3"/>
          </p:cNvCxnSpPr>
          <p:nvPr/>
        </p:nvCxnSpPr>
        <p:spPr>
          <a:xfrm>
            <a:off x="3451765" y="5123902"/>
            <a:ext cx="178130" cy="42273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hteck 91"/>
          <p:cNvSpPr/>
          <p:nvPr/>
        </p:nvSpPr>
        <p:spPr bwMode="gray">
          <a:xfrm>
            <a:off x="4444116" y="5210875"/>
            <a:ext cx="626335" cy="676272"/>
          </a:xfrm>
          <a:prstGeom prst="rect">
            <a:avLst/>
          </a:prstGeom>
          <a:ln>
            <a:solidFill>
              <a:schemeClr val="tx2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C</a:t>
            </a:r>
            <a:endParaRPr lang="de-DE" sz="1800" dirty="0" smtClean="0">
              <a:cs typeface="Arial" charset="0"/>
            </a:endParaRPr>
          </a:p>
        </p:txBody>
      </p:sp>
      <p:cxnSp>
        <p:nvCxnSpPr>
          <p:cNvPr id="93" name="Gerade Verbindung mit Pfeil 92"/>
          <p:cNvCxnSpPr>
            <a:stCxn id="90" idx="3"/>
          </p:cNvCxnSpPr>
          <p:nvPr/>
        </p:nvCxnSpPr>
        <p:spPr>
          <a:xfrm>
            <a:off x="4256230" y="5543068"/>
            <a:ext cx="187886" cy="951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19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27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.%m.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/&gt;&lt;m_precDefaultDay&gt;&lt;m_bNumberIsYear val=&quot;0&quot;/&gt;&lt;m_strFormatTime&gt;%#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lekom 16:9 2016 DE">
  <a:themeElements>
    <a:clrScheme name="Telekom Screenfarben">
      <a:dk1>
        <a:srgbClr val="4B4B4B"/>
      </a:dk1>
      <a:lt1>
        <a:srgbClr val="FFFFFF"/>
      </a:lt1>
      <a:dk2>
        <a:srgbClr val="E20074"/>
      </a:dk2>
      <a:lt2>
        <a:srgbClr val="A4A4A4"/>
      </a:lt2>
      <a:accent1>
        <a:srgbClr val="1063AD"/>
      </a:accent1>
      <a:accent2>
        <a:srgbClr val="53BAF2"/>
      </a:accent2>
      <a:accent3>
        <a:srgbClr val="1BADA2"/>
      </a:accent3>
      <a:accent4>
        <a:srgbClr val="BFCB44"/>
      </a:accent4>
      <a:accent5>
        <a:srgbClr val="FFD329"/>
      </a:accent5>
      <a:accent6>
        <a:srgbClr val="FF9A1E"/>
      </a:accent6>
      <a:hlink>
        <a:srgbClr val="E20074"/>
      </a:hlink>
      <a:folHlink>
        <a:srgbClr val="6C6C6C"/>
      </a:folHlink>
    </a:clrScheme>
    <a:fontScheme name="Vorschlag April 2015_Typo">
      <a:majorFont>
        <a:latin typeface="TeleGrotesk Headline Ultra"/>
        <a:ea typeface=""/>
        <a:cs typeface=""/>
      </a:majorFont>
      <a:minorFont>
        <a:latin typeface="Tele-GroteskNo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19050" algn="ctr">
          <a:solidFill>
            <a:schemeClr val="tx2"/>
          </a:solidFill>
          <a:miter lim="800000"/>
          <a:headEnd/>
          <a:tailEnd/>
        </a:ln>
        <a:effectLst/>
      </a:spPr>
      <a:bodyPr lIns="72000" tIns="72000" rIns="72000" bIns="72000" rtlCol="0" anchor="ctr"/>
      <a:lstStyle>
        <a:defPPr indent="3175" algn="ctr" defTabSz="457293" fontAlgn="base">
          <a:lnSpc>
            <a:spcPct val="104000"/>
          </a:lnSpc>
          <a:spcBef>
            <a:spcPct val="25000"/>
          </a:spcBef>
          <a:spcAft>
            <a:spcPct val="0"/>
          </a:spcAft>
          <a:buClr>
            <a:srgbClr val="E20074"/>
          </a:buClr>
          <a:buSzPct val="75000"/>
          <a:defRPr sz="1800" dirty="0" err="1" smtClean="0">
            <a:cs typeface="Arial" charset="0"/>
          </a:defRPr>
        </a:defPPr>
      </a:lstStyle>
    </a:spDef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 bwMode="gray">
        <a:noFill/>
        <a:ln w="19050">
          <a:noFill/>
          <a:miter lim="800000"/>
          <a:headEnd/>
          <a:tailEnd/>
        </a:ln>
      </a:spPr>
      <a:bodyPr vert="horz" wrap="square" lIns="72000" tIns="36000" rIns="72000" bIns="36000" numCol="1" rtlCol="0" anchor="t" anchorCtr="0" compatLnSpc="1">
        <a:prstTxWarp prst="textNoShape">
          <a:avLst/>
        </a:prstTxWarp>
        <a:noAutofit/>
      </a:bodyPr>
      <a:lstStyle>
        <a:defPPr marL="0" indent="0">
          <a:buNone/>
          <a:defRPr sz="1800" dirty="0" err="1" smtClean="0"/>
        </a:defPPr>
      </a:lstStyle>
    </a:txDef>
  </a:objectDefaults>
  <a:extraClrSchemeLst>
    <a:extraClrScheme>
      <a:clrScheme name="Telekom Screenfarben">
        <a:dk1>
          <a:srgbClr val="4B4B4B"/>
        </a:dk1>
        <a:lt1>
          <a:srgbClr val="FFFFFF"/>
        </a:lt1>
        <a:dk2>
          <a:srgbClr val="E20074"/>
        </a:dk2>
        <a:lt2>
          <a:srgbClr val="A4A4A4"/>
        </a:lt2>
        <a:accent1>
          <a:srgbClr val="1063AD"/>
        </a:accent1>
        <a:accent2>
          <a:srgbClr val="53BAF2"/>
        </a:accent2>
        <a:accent3>
          <a:srgbClr val="1BADA2"/>
        </a:accent3>
        <a:accent4>
          <a:srgbClr val="BFCB44"/>
        </a:accent4>
        <a:accent5>
          <a:srgbClr val="FFD329"/>
        </a:accent5>
        <a:accent6>
          <a:srgbClr val="FF9A1E"/>
        </a:accent6>
        <a:hlink>
          <a:srgbClr val="E20074"/>
        </a:hlink>
        <a:folHlink>
          <a:srgbClr val="6C6C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-Systems_MASTER_16-9_DE_20161212" id="{8BCFFB36-3465-4817-8BCF-3AB2F3F068D9}" vid="{0B88D208-29C5-4D11-91EC-FBD9F2BEA6DF}"/>
    </a:ext>
  </a:extLst>
</a:theme>
</file>

<file path=ppt/theme/theme2.xml><?xml version="1.0" encoding="utf-8"?>
<a:theme xmlns:a="http://schemas.openxmlformats.org/drawingml/2006/main" name="Larissa-Design">
  <a:themeElements>
    <a:clrScheme name="Telekom Screenfarben">
      <a:dk1>
        <a:srgbClr val="4B4B4B"/>
      </a:dk1>
      <a:lt1>
        <a:sysClr val="window" lastClr="FFFFFF"/>
      </a:lt1>
      <a:dk2>
        <a:srgbClr val="E20074"/>
      </a:dk2>
      <a:lt2>
        <a:srgbClr val="A4A4A4"/>
      </a:lt2>
      <a:accent1>
        <a:srgbClr val="1063AD"/>
      </a:accent1>
      <a:accent2>
        <a:srgbClr val="53BAF2"/>
      </a:accent2>
      <a:accent3>
        <a:srgbClr val="1BADA2"/>
      </a:accent3>
      <a:accent4>
        <a:srgbClr val="BFCB44"/>
      </a:accent4>
      <a:accent5>
        <a:srgbClr val="FFD329"/>
      </a:accent5>
      <a:accent6>
        <a:srgbClr val="FF9A1E"/>
      </a:accent6>
      <a:hlink>
        <a:srgbClr val="E20074"/>
      </a:hlink>
      <a:folHlink>
        <a:srgbClr val="6C6C6C"/>
      </a:folHlink>
    </a:clrScheme>
    <a:fontScheme name="T_PPT Fonts">
      <a:majorFont>
        <a:latin typeface="TeleGrotesk Headline Ultra"/>
        <a:ea typeface=""/>
        <a:cs typeface=""/>
      </a:majorFont>
      <a:minorFont>
        <a:latin typeface="Tele-GroteskNo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Telekom Screenfarben">
      <a:dk1>
        <a:srgbClr val="4B4B4B"/>
      </a:dk1>
      <a:lt1>
        <a:sysClr val="window" lastClr="FFFFFF"/>
      </a:lt1>
      <a:dk2>
        <a:srgbClr val="E20074"/>
      </a:dk2>
      <a:lt2>
        <a:srgbClr val="A4A4A4"/>
      </a:lt2>
      <a:accent1>
        <a:srgbClr val="1063AD"/>
      </a:accent1>
      <a:accent2>
        <a:srgbClr val="53BAF2"/>
      </a:accent2>
      <a:accent3>
        <a:srgbClr val="1BADA2"/>
      </a:accent3>
      <a:accent4>
        <a:srgbClr val="BFCB44"/>
      </a:accent4>
      <a:accent5>
        <a:srgbClr val="FFD329"/>
      </a:accent5>
      <a:accent6>
        <a:srgbClr val="FF9A1E"/>
      </a:accent6>
      <a:hlink>
        <a:srgbClr val="992C99"/>
      </a:hlink>
      <a:folHlink>
        <a:srgbClr val="6C6C6C"/>
      </a:folHlink>
    </a:clrScheme>
    <a:fontScheme name="T_PPT Fonts">
      <a:majorFont>
        <a:latin typeface="TeleGrotesk Headline Ultra"/>
        <a:ea typeface=""/>
        <a:cs typeface=""/>
      </a:majorFont>
      <a:minorFont>
        <a:latin typeface="Tele-GroteskNo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T-Systems_Powerpoint-Master_DE_16x9</Template>
  <TotalTime>0</TotalTime>
  <Words>524</Words>
  <Application>Microsoft Office PowerPoint</Application>
  <PresentationFormat>Benutzerdefiniert</PresentationFormat>
  <Paragraphs>67</Paragraphs>
  <Slides>4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5" baseType="lpstr">
      <vt:lpstr>Arial</vt:lpstr>
      <vt:lpstr>Muli</vt:lpstr>
      <vt:lpstr>TeleGrotesk Headline</vt:lpstr>
      <vt:lpstr>TeleGrotesk Headline Ultra</vt:lpstr>
      <vt:lpstr>Tele-GroteskFet</vt:lpstr>
      <vt:lpstr>Tele-GroteskNor</vt:lpstr>
      <vt:lpstr>Tele-GroteskUlt</vt:lpstr>
      <vt:lpstr>Wingdings</vt:lpstr>
      <vt:lpstr>Wingdings 2</vt:lpstr>
      <vt:lpstr>Telekom 16:9 2016 DE</vt:lpstr>
      <vt:lpstr>think-cell Folie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T-systems  PowerPoint-Master</dc:title>
  <dc:creator>Eric</dc:creator>
  <cp:lastModifiedBy>Windows-Benutzer</cp:lastModifiedBy>
  <cp:revision>73</cp:revision>
  <cp:lastPrinted>2016-10-04T09:12:04Z</cp:lastPrinted>
  <dcterms:created xsi:type="dcterms:W3CDTF">2017-09-14T07:30:50Z</dcterms:created>
  <dcterms:modified xsi:type="dcterms:W3CDTF">2018-01-03T14:57:05Z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2083220</vt:lpwstr>
  </property>
  <property fmtid="{D5CDD505-2E9C-101B-9397-08002B2CF9AE}" pid="3" name="NXPowerLiteSettings">
    <vt:lpwstr>F88007B004F000</vt:lpwstr>
  </property>
  <property fmtid="{D5CDD505-2E9C-101B-9397-08002B2CF9AE}" pid="4" name="NXPowerLiteVersion">
    <vt:lpwstr>D6.2.12</vt:lpwstr>
  </property>
</Properties>
</file>