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2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4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theme/theme5.xml" ContentType="application/vnd.openxmlformats-officedocument.theme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theme/theme6.xml" ContentType="application/vnd.openxmlformats-officedocument.theme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60" r:id="rId30"/>
    <p:sldMasterId id="2147485867" r:id="rId31"/>
    <p:sldMasterId id="2147485912" r:id="rId32"/>
    <p:sldMasterId id="2147486002" r:id="rId33"/>
    <p:sldMasterId id="2147486047" r:id="rId34"/>
    <p:sldMasterId id="2147486092" r:id="rId35"/>
    <p:sldMasterId id="2147486137" r:id="rId36"/>
  </p:sldMasterIdLst>
  <p:notesMasterIdLst>
    <p:notesMasterId r:id="rId49"/>
  </p:notesMasterIdLst>
  <p:handoutMasterIdLst>
    <p:handoutMasterId r:id="rId50"/>
  </p:handoutMasterIdLst>
  <p:sldIdLst>
    <p:sldId id="506" r:id="rId37"/>
    <p:sldId id="516" r:id="rId38"/>
    <p:sldId id="376" r:id="rId39"/>
    <p:sldId id="466" r:id="rId40"/>
    <p:sldId id="518" r:id="rId41"/>
    <p:sldId id="521" r:id="rId42"/>
    <p:sldId id="522" r:id="rId43"/>
    <p:sldId id="523" r:id="rId44"/>
    <p:sldId id="492" r:id="rId45"/>
    <p:sldId id="519" r:id="rId46"/>
    <p:sldId id="520" r:id="rId47"/>
    <p:sldId id="511" r:id="rId48"/>
  </p:sldIdLst>
  <p:sldSz cx="9215438" cy="5184775"/>
  <p:notesSz cx="7315200" cy="9601200"/>
  <p:custDataLst>
    <p:tags r:id="rId51"/>
  </p:custDataLst>
  <p:defaultTextStyle>
    <a:defPPr>
      <a:defRPr lang="en-US"/>
    </a:defPPr>
    <a:lvl1pPr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dasFG" pitchFamily="34" charset="0"/>
        <a:ea typeface="+mn-ea"/>
        <a:cs typeface="Arial" charset="0"/>
      </a:defRPr>
    </a:lvl1pPr>
    <a:lvl2pPr marL="459121" indent="1600"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dasFG" pitchFamily="34" charset="0"/>
        <a:ea typeface="+mn-ea"/>
        <a:cs typeface="Arial" charset="0"/>
      </a:defRPr>
    </a:lvl2pPr>
    <a:lvl3pPr marL="919842" indent="1600"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dasFG" pitchFamily="34" charset="0"/>
        <a:ea typeface="+mn-ea"/>
        <a:cs typeface="Arial" charset="0"/>
      </a:defRPr>
    </a:lvl3pPr>
    <a:lvl4pPr marL="1380562" indent="1600"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dasFG" pitchFamily="34" charset="0"/>
        <a:ea typeface="+mn-ea"/>
        <a:cs typeface="Arial" charset="0"/>
      </a:defRPr>
    </a:lvl4pPr>
    <a:lvl5pPr marL="1841283" indent="1600"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dasFG" pitchFamily="34" charset="0"/>
        <a:ea typeface="+mn-ea"/>
        <a:cs typeface="Arial" charset="0"/>
      </a:defRPr>
    </a:lvl5pPr>
    <a:lvl6pPr marL="2303602" algn="l" defTabSz="921441" rtl="0" eaLnBrk="1" latinLnBrk="0" hangingPunct="1">
      <a:defRPr kern="1200">
        <a:solidFill>
          <a:schemeClr val="tx1"/>
        </a:solidFill>
        <a:latin typeface="adidasFG" pitchFamily="34" charset="0"/>
        <a:ea typeface="+mn-ea"/>
        <a:cs typeface="Arial" charset="0"/>
      </a:defRPr>
    </a:lvl6pPr>
    <a:lvl7pPr marL="2764323" algn="l" defTabSz="921441" rtl="0" eaLnBrk="1" latinLnBrk="0" hangingPunct="1">
      <a:defRPr kern="1200">
        <a:solidFill>
          <a:schemeClr val="tx1"/>
        </a:solidFill>
        <a:latin typeface="adidasFG" pitchFamily="34" charset="0"/>
        <a:ea typeface="+mn-ea"/>
        <a:cs typeface="Arial" charset="0"/>
      </a:defRPr>
    </a:lvl7pPr>
    <a:lvl8pPr marL="3225043" algn="l" defTabSz="921441" rtl="0" eaLnBrk="1" latinLnBrk="0" hangingPunct="1">
      <a:defRPr kern="1200">
        <a:solidFill>
          <a:schemeClr val="tx1"/>
        </a:solidFill>
        <a:latin typeface="adidasFG" pitchFamily="34" charset="0"/>
        <a:ea typeface="+mn-ea"/>
        <a:cs typeface="Arial" charset="0"/>
      </a:defRPr>
    </a:lvl8pPr>
    <a:lvl9pPr marL="3685764" algn="l" defTabSz="921441" rtl="0" eaLnBrk="1" latinLnBrk="0" hangingPunct="1">
      <a:defRPr kern="1200">
        <a:solidFill>
          <a:schemeClr val="tx1"/>
        </a:solidFill>
        <a:latin typeface="adidasFG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 Gegenheimer" initials="CG" lastIdx="1" clrIdx="0">
    <p:extLst>
      <p:ext uri="{19B8F6BF-5375-455C-9EA6-DF929625EA0E}">
        <p15:presenceInfo xmlns:p15="http://schemas.microsoft.com/office/powerpoint/2012/main" userId="S::c.gegenheimer@explain.de::12b1d854-b3f3-4f5c-96ce-874c0e69dd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88" autoAdjust="0"/>
    <p:restoredTop sz="95962" autoAdjust="0"/>
  </p:normalViewPr>
  <p:slideViewPr>
    <p:cSldViewPr>
      <p:cViewPr varScale="1">
        <p:scale>
          <a:sx n="150" d="100"/>
          <a:sy n="150" d="100"/>
        </p:scale>
        <p:origin x="216" y="160"/>
      </p:cViewPr>
      <p:guideLst/>
    </p:cSldViewPr>
  </p:slideViewPr>
  <p:outlineViewPr>
    <p:cViewPr>
      <p:scale>
        <a:sx n="33" d="100"/>
        <a:sy n="33" d="100"/>
      </p:scale>
      <p:origin x="0" y="-479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>
      <p:cViewPr>
        <p:scale>
          <a:sx n="75" d="100"/>
          <a:sy n="75" d="100"/>
        </p:scale>
        <p:origin x="5820" y="11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slide" Target="slides/slide3.xml"/><Relationship Id="rId21" Type="http://schemas.openxmlformats.org/officeDocument/2006/relationships/customXml" Target="../customXml/item21.xml"/><Relationship Id="rId34" Type="http://schemas.openxmlformats.org/officeDocument/2006/relationships/slideMaster" Target="slideMasters/slideMaster5.xml"/><Relationship Id="rId42" Type="http://schemas.openxmlformats.org/officeDocument/2006/relationships/slide" Target="slides/slide6.xml"/><Relationship Id="rId47" Type="http://schemas.openxmlformats.org/officeDocument/2006/relationships/slide" Target="slides/slide11.xml"/><Relationship Id="rId50" Type="http://schemas.openxmlformats.org/officeDocument/2006/relationships/handoutMaster" Target="handoutMasters/handoutMaster1.xml"/><Relationship Id="rId55" Type="http://schemas.openxmlformats.org/officeDocument/2006/relationships/theme" Target="theme/theme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Master" Target="slideMasters/slideMaster3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slide" Target="slides/slide9.xml"/><Relationship Id="rId53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Master" Target="slideMasters/slideMaster2.xml"/><Relationship Id="rId44" Type="http://schemas.openxmlformats.org/officeDocument/2006/relationships/slide" Target="slides/slide8.xml"/><Relationship Id="rId52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slideMaster" Target="slideMasters/slideMaster1.xml"/><Relationship Id="rId35" Type="http://schemas.openxmlformats.org/officeDocument/2006/relationships/slideMaster" Target="slideMasters/slideMaster6.xml"/><Relationship Id="rId43" Type="http://schemas.openxmlformats.org/officeDocument/2006/relationships/slide" Target="slides/slide7.xml"/><Relationship Id="rId48" Type="http://schemas.openxmlformats.org/officeDocument/2006/relationships/slide" Target="slides/slide12.xml"/><Relationship Id="rId56" Type="http://schemas.openxmlformats.org/officeDocument/2006/relationships/tableStyles" Target="tableStyles.xml"/><Relationship Id="rId8" Type="http://schemas.openxmlformats.org/officeDocument/2006/relationships/customXml" Target="../customXml/item8.xml"/><Relationship Id="rId51" Type="http://schemas.openxmlformats.org/officeDocument/2006/relationships/tags" Target="tags/tag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Master" Target="slideMasters/slideMaster4.xml"/><Relationship Id="rId38" Type="http://schemas.openxmlformats.org/officeDocument/2006/relationships/slide" Target="slides/slide2.xml"/><Relationship Id="rId46" Type="http://schemas.openxmlformats.org/officeDocument/2006/relationships/slide" Target="slides/slide10.xml"/><Relationship Id="rId20" Type="http://schemas.openxmlformats.org/officeDocument/2006/relationships/customXml" Target="../customXml/item20.xml"/><Relationship Id="rId41" Type="http://schemas.openxmlformats.org/officeDocument/2006/relationships/slide" Target="slides/slide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Master" Target="slideMasters/slideMaster7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24">
            <a:extLst>
              <a:ext uri="{FF2B5EF4-FFF2-40B4-BE49-F238E27FC236}">
                <a16:creationId xmlns:a16="http://schemas.microsoft.com/office/drawing/2014/main" id="{F648BECF-846B-4AEC-A143-E962A4EE21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gray">
          <a:xfrm>
            <a:off x="327600" y="9193088"/>
            <a:ext cx="665704" cy="216024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800" cap="all" spc="30" baseline="0">
                <a:latin typeface="+mj-lt"/>
              </a:defRPr>
            </a:lvl1pPr>
          </a:lstStyle>
          <a:p>
            <a:r>
              <a:rPr lang="en-US" dirty="0">
                <a:latin typeface="adidasFG Compressed" panose="020B0508030503020204" pitchFamily="34" charset="0"/>
              </a:rPr>
              <a:t>2021 ADIDAS AG</a:t>
            </a:r>
          </a:p>
        </p:txBody>
      </p:sp>
      <p:sp>
        <p:nvSpPr>
          <p:cNvPr id="11" name="Slide Number Placeholder 25">
            <a:extLst>
              <a:ext uri="{FF2B5EF4-FFF2-40B4-BE49-F238E27FC236}">
                <a16:creationId xmlns:a16="http://schemas.microsoft.com/office/drawing/2014/main" id="{CD2B6602-1EE3-4AEA-94A9-9E00B566DF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6753943" y="9697144"/>
            <a:ext cx="559669" cy="19208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 cap="all" spc="30" baseline="0">
                <a:solidFill>
                  <a:schemeClr val="tx1">
                    <a:alpha val="0"/>
                  </a:schemeClr>
                </a:solidFill>
                <a:latin typeface="+mj-lt"/>
              </a:defRPr>
            </a:lvl1pPr>
          </a:lstStyle>
          <a:p>
            <a:fld id="{0E76785A-95C7-44FE-A156-91193B40163D}" type="slidenum">
              <a:rPr lang="en-US" smtClean="0">
                <a:latin typeface="adidasFG Compressed" panose="020B0508030503020204" pitchFamily="34" charset="0"/>
              </a:rPr>
              <a:pPr/>
              <a:t>‹#›</a:t>
            </a:fld>
            <a:endParaRPr lang="en-US" dirty="0">
              <a:latin typeface="adidasFG Compressed" panose="020B0508030503020204" pitchFamily="34" charset="0"/>
            </a:endParaRPr>
          </a:p>
        </p:txBody>
      </p:sp>
      <p:sp>
        <p:nvSpPr>
          <p:cNvPr id="12" name="Date Placeholder 26">
            <a:extLst>
              <a:ext uri="{FF2B5EF4-FFF2-40B4-BE49-F238E27FC236}">
                <a16:creationId xmlns:a16="http://schemas.microsoft.com/office/drawing/2014/main" id="{AF86C3F9-5D43-41F9-A627-13D75A63D51E}"/>
              </a:ext>
            </a:extLst>
          </p:cNvPr>
          <p:cNvSpPr>
            <a:spLocks noGrp="1"/>
          </p:cNvSpPr>
          <p:nvPr>
            <p:ph type="dt" idx="1"/>
          </p:nvPr>
        </p:nvSpPr>
        <p:spPr bwMode="gray">
          <a:xfrm>
            <a:off x="6608340" y="-309908"/>
            <a:ext cx="705272" cy="192088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800" cap="all" spc="30" baseline="0">
                <a:solidFill>
                  <a:schemeClr val="tx1">
                    <a:alpha val="0"/>
                  </a:schemeClr>
                </a:solidFill>
                <a:latin typeface="+mj-lt"/>
              </a:defRPr>
            </a:lvl1pPr>
          </a:lstStyle>
          <a:p>
            <a:fld id="{EEECAF42-CB26-4C2C-83B3-F58AB3974494}" type="datetime1">
              <a:rPr lang="en-US" smtClean="0">
                <a:latin typeface="adidasFG Compressed" panose="020B0508030503020204" pitchFamily="34" charset="0"/>
              </a:rPr>
              <a:t>10/24/25</a:t>
            </a:fld>
            <a:endParaRPr lang="en-US" dirty="0">
              <a:latin typeface="adidasFG Compressed" panose="020B0508030503020204" pitchFamily="34" charset="0"/>
            </a:endParaRPr>
          </a:p>
        </p:txBody>
      </p:sp>
      <p:sp>
        <p:nvSpPr>
          <p:cNvPr id="13" name="Header Placeholder 27">
            <a:extLst>
              <a:ext uri="{FF2B5EF4-FFF2-40B4-BE49-F238E27FC236}">
                <a16:creationId xmlns:a16="http://schemas.microsoft.com/office/drawing/2014/main" id="{2789E0B3-E876-46D7-A8F1-6FB53103A2BE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0" y="-309908"/>
            <a:ext cx="705272" cy="1920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800" cap="all" spc="30" baseline="0">
                <a:solidFill>
                  <a:schemeClr val="tx1">
                    <a:alpha val="0"/>
                  </a:schemeClr>
                </a:solidFill>
                <a:latin typeface="+mj-lt"/>
              </a:defRPr>
            </a:lvl1pPr>
          </a:lstStyle>
          <a:p>
            <a:endParaRPr lang="en-US" dirty="0">
              <a:latin typeface="adidasFG Compressed" panose="020B050803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44976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3024" userDrawn="1">
          <p15:clr>
            <a:srgbClr val="F26B43"/>
          </p15:clr>
        </p15:guide>
        <p15:guide id="2" pos="230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36156" y="360363"/>
            <a:ext cx="6660000" cy="374647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</a:ln>
          <a:effectLst/>
        </p:spPr>
        <p:txBody>
          <a:bodyPr vert="horz" lIns="94702" tIns="47351" rIns="94702" bIns="4735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36156" y="4392612"/>
            <a:ext cx="6660000" cy="465645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1E16D96D-11C6-4769-ABE5-BC7D6AC530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gray">
          <a:xfrm>
            <a:off x="336156" y="9193088"/>
            <a:ext cx="665704" cy="216024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800" cap="all" spc="30" baseline="0">
                <a:latin typeface="adidasFG Compressed" panose="020B0508030503020204" pitchFamily="34" charset="0"/>
              </a:defRPr>
            </a:lvl1pPr>
          </a:lstStyle>
          <a:p>
            <a:r>
              <a:rPr lang="en-US" dirty="0"/>
              <a:t>2021 ADIDAS AG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9CA6E82-8F9A-416A-895A-E9710CFED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gray">
          <a:xfrm>
            <a:off x="6753943" y="9697144"/>
            <a:ext cx="559669" cy="19208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 cap="all" spc="30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</a:lstStyle>
          <a:p>
            <a:fld id="{0E76785A-95C7-44FE-A156-91193B4016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F5F27AC6-919C-4146-91E8-BCBA9CB9BEC9}"/>
              </a:ext>
            </a:extLst>
          </p:cNvPr>
          <p:cNvSpPr>
            <a:spLocks noGrp="1"/>
          </p:cNvSpPr>
          <p:nvPr>
            <p:ph type="dt" idx="1"/>
          </p:nvPr>
        </p:nvSpPr>
        <p:spPr bwMode="gray">
          <a:xfrm>
            <a:off x="6608340" y="-309908"/>
            <a:ext cx="705272" cy="192088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800" cap="all" spc="30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</a:lstStyle>
          <a:p>
            <a:fld id="{6197EE9F-B799-4B44-AEB0-4249590D37D1}" type="datetime1">
              <a:rPr lang="en-US" smtClean="0"/>
              <a:pPr/>
              <a:t>10/24/25</a:t>
            </a:fld>
            <a:endParaRPr lang="en-US" dirty="0"/>
          </a:p>
        </p:txBody>
      </p:sp>
      <p:sp>
        <p:nvSpPr>
          <p:cNvPr id="28" name="Header Placeholder 27">
            <a:extLst>
              <a:ext uri="{FF2B5EF4-FFF2-40B4-BE49-F238E27FC236}">
                <a16:creationId xmlns:a16="http://schemas.microsoft.com/office/drawing/2014/main" id="{22821660-5A13-4308-BFF9-F71DDFE6D08C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0" y="-309908"/>
            <a:ext cx="705272" cy="1920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800" cap="all" spc="30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2366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919842" rtl="0" eaLnBrk="0" fontAlgn="base" hangingPunct="0">
      <a:lnSpc>
        <a:spcPct val="100000"/>
      </a:lnSpc>
      <a:spcBef>
        <a:spcPts val="300"/>
      </a:spcBef>
      <a:spcAft>
        <a:spcPts val="0"/>
      </a:spcAft>
      <a:buSzPct val="90000"/>
      <a:buFont typeface="Wingdings" pitchFamily="2" charset="2"/>
      <a:defRPr sz="1000" kern="1200">
        <a:solidFill>
          <a:schemeClr val="tx1"/>
        </a:solidFill>
        <a:latin typeface="adidasFG Compressed" panose="020B0508030503020204" pitchFamily="34" charset="0"/>
        <a:ea typeface="+mn-ea"/>
        <a:cs typeface="+mn-cs"/>
      </a:defRPr>
    </a:lvl1pPr>
    <a:lvl2pPr marL="144000" indent="-144000" algn="l" defTabSz="919842" rtl="0" eaLnBrk="0" fontAlgn="base" hangingPunct="0">
      <a:lnSpc>
        <a:spcPct val="100000"/>
      </a:lnSpc>
      <a:spcBef>
        <a:spcPts val="300"/>
      </a:spcBef>
      <a:spcAft>
        <a:spcPts val="0"/>
      </a:spcAft>
      <a:buSzPct val="90000"/>
      <a:buFont typeface="Wingdings" pitchFamily="2" charset="2"/>
      <a:buChar char="§"/>
      <a:defRPr sz="1000" kern="1200">
        <a:solidFill>
          <a:schemeClr val="tx1"/>
        </a:solidFill>
        <a:latin typeface="adidasFG Compressed" panose="020B0508030503020204" pitchFamily="34" charset="0"/>
        <a:ea typeface="+mn-ea"/>
        <a:cs typeface="+mn-cs"/>
      </a:defRPr>
    </a:lvl2pPr>
    <a:lvl3pPr marL="144000" indent="-144000" algn="l" defTabSz="919842" rtl="0" eaLnBrk="0" fontAlgn="base" hangingPunct="0">
      <a:lnSpc>
        <a:spcPct val="100000"/>
      </a:lnSpc>
      <a:spcBef>
        <a:spcPts val="300"/>
      </a:spcBef>
      <a:spcAft>
        <a:spcPts val="0"/>
      </a:spcAft>
      <a:buSzPct val="90000"/>
      <a:buFont typeface="+mj-lt"/>
      <a:buAutoNum type="arabicPeriod"/>
      <a:defRPr sz="1000" kern="1200">
        <a:solidFill>
          <a:schemeClr val="tx1"/>
        </a:solidFill>
        <a:latin typeface="adidasFG Compressed" panose="020B0508030503020204" pitchFamily="34" charset="0"/>
        <a:ea typeface="+mn-ea"/>
        <a:cs typeface="+mn-cs"/>
      </a:defRPr>
    </a:lvl3pPr>
    <a:lvl4pPr marL="288000" indent="-144000" algn="l" defTabSz="919842" rtl="0" eaLnBrk="0" fontAlgn="base" hangingPunct="0">
      <a:lnSpc>
        <a:spcPct val="100000"/>
      </a:lnSpc>
      <a:spcBef>
        <a:spcPts val="300"/>
      </a:spcBef>
      <a:spcAft>
        <a:spcPts val="0"/>
      </a:spcAft>
      <a:buSzPct val="90000"/>
      <a:buFont typeface="adidasFG" panose="020B0504020101020102" pitchFamily="34" charset="0"/>
      <a:buChar char="­"/>
      <a:defRPr sz="1000" kern="1200">
        <a:solidFill>
          <a:schemeClr val="tx1"/>
        </a:solidFill>
        <a:latin typeface="adidasFG Compressed" panose="020B0508030503020204" pitchFamily="34" charset="0"/>
        <a:ea typeface="+mn-ea"/>
        <a:cs typeface="+mn-cs"/>
      </a:defRPr>
    </a:lvl4pPr>
    <a:lvl5pPr marL="288000" indent="-144000" algn="l" defTabSz="919842" rtl="0" eaLnBrk="0" fontAlgn="base" hangingPunct="0">
      <a:lnSpc>
        <a:spcPct val="100000"/>
      </a:lnSpc>
      <a:spcBef>
        <a:spcPts val="300"/>
      </a:spcBef>
      <a:spcAft>
        <a:spcPts val="0"/>
      </a:spcAft>
      <a:buSzPct val="90000"/>
      <a:buFont typeface="adidasFG Compressed" pitchFamily="34" charset="0"/>
      <a:buAutoNum type="arabicPeriod"/>
      <a:defRPr sz="1000" kern="1200">
        <a:solidFill>
          <a:schemeClr val="tx1"/>
        </a:solidFill>
        <a:latin typeface="adidasFG Compressed" panose="020B0508030503020204" pitchFamily="34" charset="0"/>
        <a:ea typeface="+mn-ea"/>
        <a:cs typeface="+mn-cs"/>
      </a:defRPr>
    </a:lvl5pPr>
    <a:lvl6pPr marL="0" indent="0" algn="l" defTabSz="921421" rtl="0" eaLnBrk="1" latinLnBrk="0" hangingPunct="1">
      <a:lnSpc>
        <a:spcPct val="75000"/>
      </a:lnSpc>
      <a:spcBef>
        <a:spcPts val="1200"/>
      </a:spcBef>
      <a:spcAft>
        <a:spcPts val="600"/>
      </a:spcAft>
      <a:defRPr sz="1600" b="1" kern="1200" cap="all" spc="20" baseline="0">
        <a:solidFill>
          <a:schemeClr val="tx1"/>
        </a:solidFill>
        <a:latin typeface="adidasFG Compressed" panose="020B0508030503020204" pitchFamily="34" charset="0"/>
        <a:ea typeface="+mn-ea"/>
        <a:cs typeface="+mn-cs"/>
      </a:defRPr>
    </a:lvl6pPr>
    <a:lvl7pPr marL="0" indent="0" algn="l" defTabSz="921421" rtl="0" eaLnBrk="1" latinLnBrk="0" hangingPunct="1">
      <a:lnSpc>
        <a:spcPct val="90000"/>
      </a:lnSpc>
      <a:spcBef>
        <a:spcPts val="0"/>
      </a:spcBef>
      <a:spcAft>
        <a:spcPts val="600"/>
      </a:spcAft>
      <a:defRPr sz="800" b="0" kern="1200" cap="none" baseline="0">
        <a:solidFill>
          <a:schemeClr val="accent3"/>
        </a:solidFill>
        <a:latin typeface="adidasFG Compressed" panose="020B0508030503020204" pitchFamily="34" charset="0"/>
        <a:ea typeface="+mn-ea"/>
        <a:cs typeface="+mn-cs"/>
      </a:defRPr>
    </a:lvl7pPr>
    <a:lvl8pPr marL="0" indent="0" algn="l" defTabSz="921421" rtl="0" eaLnBrk="1" latinLnBrk="0" hangingPunct="1">
      <a:spcAft>
        <a:spcPts val="600"/>
      </a:spcAft>
      <a:defRPr sz="800" kern="1200">
        <a:solidFill>
          <a:schemeClr val="accent3"/>
        </a:solidFill>
        <a:latin typeface="adidasFG Compressed" panose="020B0508030503020204" pitchFamily="34" charset="0"/>
        <a:ea typeface="+mn-ea"/>
        <a:cs typeface="+mn-cs"/>
      </a:defRPr>
    </a:lvl8pPr>
    <a:lvl9pPr marL="0" indent="0" algn="l" defTabSz="921421" rtl="0" eaLnBrk="1" latinLnBrk="0" hangingPunct="1">
      <a:spcAft>
        <a:spcPts val="600"/>
      </a:spcAft>
      <a:defRPr sz="800" kern="1200">
        <a:solidFill>
          <a:schemeClr val="accent3"/>
        </a:solidFill>
        <a:latin typeface="adidasFG Compressed" panose="020B0508030503020204" pitchFamily="34" charset="0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2" orient="horz" pos="2767" userDrawn="1">
          <p15:clr>
            <a:srgbClr val="F26B43"/>
          </p15:clr>
        </p15:guide>
        <p15:guide id="4" orient="horz" pos="2586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DE82CC2-E371-4157-9C62-E19EC1B4A39B}" type="datetime1">
              <a:rPr lang="en-US" smtClean="0"/>
              <a:t>10/24/25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00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86443E9-B428-478E-8674-22596BAE694E}" type="datetime1">
              <a:rPr lang="en-US" smtClean="0"/>
              <a:t>10/24/25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5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298B331-ED6B-47AA-8833-689037F3DE70}" type="datetime1">
              <a:rPr lang="en-US" smtClean="0"/>
              <a:t>10/24/25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27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113509-C3D5-4CF6-A0B2-3D5061385637}" type="datetime1">
              <a:rPr lang="en-US" smtClean="0"/>
              <a:t>10/24/25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1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BAB5-EAF0-7D4F-978C-2D049511C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EF47BB-35AD-41EE-7C7F-2EEE9919D7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274449-1F29-AC83-6E5E-0A3C510D11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FDAA6-77D7-C5DA-C20E-3C3E4A6DB8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EF688-3D54-93FC-2073-14FF016C65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19221C-D652-0216-3B7D-4AC9D3CCA5A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113509-C3D5-4CF6-A0B2-3D5061385637}" type="datetime1">
              <a:rPr lang="en-US" smtClean="0"/>
              <a:t>10/24/25</a:t>
            </a:fld>
            <a:endParaRPr lang="en-US"/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FC056644-A75A-3F4D-2616-F8A7CCCB198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3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5388C-4282-1F3B-A62A-A04A183EA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BAD702-A44F-B535-465C-B91D7CBFF9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EDE776-CE34-2FF4-878F-97581D2FB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FF0A3-C3B4-517C-1468-D8175747F3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CA2A3-C546-D957-CCD1-1D2FAA019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E284B8-23DD-BC87-D361-08290AE0166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113509-C3D5-4CF6-A0B2-3D5061385637}" type="datetime1">
              <a:rPr lang="en-US" smtClean="0"/>
              <a:t>10/24/25</a:t>
            </a:fld>
            <a:endParaRPr lang="en-US"/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E5D7A1D8-1444-7E2C-E3D6-68AE2F0EC1B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81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08BC6-776E-919B-F2EB-1FB5F9C11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ECAE7-2864-B016-0131-BDAB98DB3D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7C9A59-5B94-4B68-9604-6CFACA7B0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730CE-B4C9-BFFC-4152-102E04C56B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282B6-9B27-6E04-CFB6-FF2708CB3F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C2E2A8F-9002-9AFD-4CFE-355B8E769F6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113509-C3D5-4CF6-A0B2-3D5061385637}" type="datetime1">
              <a:rPr lang="en-US" smtClean="0"/>
              <a:t>10/24/25</a:t>
            </a:fld>
            <a:endParaRPr lang="en-US"/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7E3A5B7A-43B1-DFC0-E338-4D07DCC051B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03922-5683-D2F1-A3FB-C6249C0F7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27D4ED-F95E-88BC-1B5C-4AC7900C7E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0DD03D-30B9-749C-5B43-EA18E9CB9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333BA-5ABD-E0FB-16D7-BF2254F5DD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900B9-B31A-FB64-42AD-48ECB0A67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156C910-E139-B903-4E4B-262657E9B2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113509-C3D5-4CF6-A0B2-3D5061385637}" type="datetime1">
              <a:rPr lang="en-US" smtClean="0"/>
              <a:t>10/24/25</a:t>
            </a:fld>
            <a:endParaRPr lang="en-US"/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7E1AC5DD-795D-8270-8C43-9840102B480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1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E222F8E-85A3-4506-9A64-C2FAD0BE4AAA}" type="datetime1">
              <a:rPr lang="en-US" smtClean="0"/>
              <a:t>10/24/25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15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6550" y="360363"/>
            <a:ext cx="6659563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197EE9F-B799-4B44-AEB0-4249590D37D1}" type="datetime1">
              <a:rPr lang="en-US" smtClean="0"/>
              <a:pPr/>
              <a:t>10/24/25</a:t>
            </a:fld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0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‎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>
            <a:extLst>
              <a:ext uri="{FF2B5EF4-FFF2-40B4-BE49-F238E27FC236}">
                <a16:creationId xmlns:a16="http://schemas.microsoft.com/office/drawing/2014/main" id="{EF378309-5F96-7ECD-9ABE-947FBCF88D4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287734" y="4320578"/>
            <a:ext cx="8640366" cy="57685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600" b="1" i="0" kern="1200" cap="all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7000" dirty="0"/>
              <a:t>Color: Greyscale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E31CA-5E63-E7E9-3A8B-7F5BCA4915EF}"/>
              </a:ext>
            </a:extLst>
          </p:cNvPr>
          <p:cNvSpPr/>
          <p:nvPr userDrawn="1"/>
        </p:nvSpPr>
        <p:spPr bwMode="gray">
          <a:xfrm>
            <a:off x="287338" y="288926"/>
            <a:ext cx="1440127" cy="3743324"/>
          </a:xfrm>
          <a:prstGeom prst="rect">
            <a:avLst/>
          </a:prstGeom>
          <a:solidFill>
            <a:schemeClr val="accent1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+mj-lt"/>
              <a:cs typeface="adidasFG" panose="020B0506020101010102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3FA38-09A2-63C8-AE81-F50471180702}"/>
              </a:ext>
            </a:extLst>
          </p:cNvPr>
          <p:cNvSpPr/>
          <p:nvPr userDrawn="1"/>
        </p:nvSpPr>
        <p:spPr bwMode="gray">
          <a:xfrm>
            <a:off x="1727465" y="288926"/>
            <a:ext cx="1440127" cy="3743324"/>
          </a:xfrm>
          <a:prstGeom prst="rect">
            <a:avLst/>
          </a:prstGeom>
          <a:solidFill>
            <a:schemeClr val="accent2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+mj-lt"/>
              <a:cs typeface="adidasFG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130EE-6B2C-7390-BDDE-F4BA6995007C}"/>
              </a:ext>
            </a:extLst>
          </p:cNvPr>
          <p:cNvSpPr/>
          <p:nvPr userDrawn="1"/>
        </p:nvSpPr>
        <p:spPr bwMode="gray">
          <a:xfrm>
            <a:off x="3167592" y="288926"/>
            <a:ext cx="1440127" cy="3743324"/>
          </a:xfrm>
          <a:prstGeom prst="rect">
            <a:avLst/>
          </a:prstGeom>
          <a:solidFill>
            <a:schemeClr val="accent3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+mj-lt"/>
              <a:cs typeface="adidasFG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6471F-F860-1A4D-0D50-3459786A85F6}"/>
              </a:ext>
            </a:extLst>
          </p:cNvPr>
          <p:cNvSpPr/>
          <p:nvPr userDrawn="1"/>
        </p:nvSpPr>
        <p:spPr bwMode="gray">
          <a:xfrm>
            <a:off x="4607719" y="288926"/>
            <a:ext cx="1440127" cy="3743324"/>
          </a:xfrm>
          <a:prstGeom prst="rect">
            <a:avLst/>
          </a:prstGeom>
          <a:solidFill>
            <a:schemeClr val="accent4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+mj-lt"/>
              <a:cs typeface="adidasFG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D59B1-F4C7-7441-A521-EA88D3AB435C}"/>
              </a:ext>
            </a:extLst>
          </p:cNvPr>
          <p:cNvSpPr/>
          <p:nvPr userDrawn="1"/>
        </p:nvSpPr>
        <p:spPr bwMode="gray">
          <a:xfrm>
            <a:off x="6047846" y="288926"/>
            <a:ext cx="1440127" cy="3743324"/>
          </a:xfrm>
          <a:prstGeom prst="rect">
            <a:avLst/>
          </a:prstGeom>
          <a:solidFill>
            <a:schemeClr val="accent5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+mj-lt"/>
              <a:cs typeface="adidasFG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A9C9B-C896-1020-CF10-BD1EF03E7B09}"/>
              </a:ext>
            </a:extLst>
          </p:cNvPr>
          <p:cNvSpPr/>
          <p:nvPr userDrawn="1"/>
        </p:nvSpPr>
        <p:spPr bwMode="gray">
          <a:xfrm>
            <a:off x="7487973" y="288926"/>
            <a:ext cx="1440127" cy="3743324"/>
          </a:xfrm>
          <a:prstGeom prst="rect">
            <a:avLst/>
          </a:prstGeom>
          <a:solidFill>
            <a:schemeClr val="accent6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+mj-lt"/>
              <a:cs typeface="adidasFG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76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CFD46878-E41C-10F6-4598-5CF1E23B7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480C8-78B0-983F-BD39-2FC7DB20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333B6-3779-B8BF-5707-5F2E38FB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F3815-B3BE-DAE3-C246-523D5CB9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16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CFD46878-E41C-10F6-4598-5CF1E23B7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480C8-78B0-983F-BD39-2FC7DB20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333B6-3779-B8BF-5707-5F2E38FB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F3815-B3BE-DAE3-C246-523D5CB9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97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03F4E30-EB85-A790-305D-A2994CED4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8ACBCD-A32E-8339-586D-5C7FE0E7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09FB0F-11EC-7D96-BBCC-492C8923306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F12C4-8878-280C-126D-BB3D6B2BD32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148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4031655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FFCBD24-1FF8-3438-5D9D-9B21E145D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F65C9D9-D94D-1B2E-7DAE-755A025D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DF3CD8-CEAC-5451-C729-6205A099A2D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424D89-628D-D615-CD60-70F82CB25CF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8399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2303067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879527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5471815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15861D4-EB41-4E17-50E5-CFCB1ABDA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49516D1-823A-A310-0BE4-F6DFEEB0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BD8C75F-6946-F592-BE05-5B57B7F384B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1AA40C-6038-32FB-A107-6678760718AB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317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4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303463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4319687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8B77128F-1DA2-DE64-FD11-D2182135282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6335911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2248FDB-7237-BC94-7280-C36CBB2C7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9E865EE-C9B6-B452-D994-5BA772FD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885BB3-F2C7-590A-2DF1-3D91DBDF41B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657335E-A9AD-C4A1-E2BE-008C15F5C691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763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1AE712C-8077-47BE-7C6F-6D00AC6317B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9885811-8482-9D7A-B497-51C43A8270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600" y="2305049"/>
            <a:ext cx="2879725" cy="2303661"/>
          </a:xfrm>
        </p:spPr>
        <p:txBody>
          <a:bodyPr/>
          <a:lstStyle>
            <a:lvl1pPr>
              <a:lnSpc>
                <a:spcPct val="80000"/>
              </a:lnSpc>
              <a:defRPr sz="1600" b="1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0" indent="0">
              <a:buNone/>
              <a:defRPr b="0">
                <a:solidFill>
                  <a:schemeClr val="bg1"/>
                </a:solidFill>
              </a:defRPr>
            </a:lvl2pPr>
            <a:lvl3pPr marL="144000" indent="-144000">
              <a:buFont typeface="Wingdings" panose="05000000000000000000" pitchFamily="2" charset="2"/>
              <a:buChar char="§"/>
              <a:defRPr b="0">
                <a:solidFill>
                  <a:schemeClr val="bg1"/>
                </a:solidFill>
              </a:defRPr>
            </a:lvl3pPr>
            <a:lvl4pPr marL="144000" indent="-144000">
              <a:buFont typeface="+mj-lt"/>
              <a:buAutoNum type="arabicPeriod"/>
              <a:defRPr b="0">
                <a:solidFill>
                  <a:schemeClr val="bg1"/>
                </a:solidFill>
              </a:defRPr>
            </a:lvl4pPr>
            <a:lvl5pPr marL="288000" indent="-144000">
              <a:buFont typeface="adidasFG Compressed" panose="020B0508030503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288000" indent="-144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  <a:defRPr b="0" cap="none" spc="0" baseline="0">
                <a:solidFill>
                  <a:schemeClr val="bg1"/>
                </a:solidFill>
              </a:defRPr>
            </a:lvl6pPr>
            <a:lvl7pPr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defRPr sz="1000" b="1" cap="all" spc="60" baseline="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B68C4-0A9A-C6F7-9F57-CA222EDF7717}"/>
              </a:ext>
            </a:extLst>
          </p:cNvPr>
          <p:cNvSpPr txBox="1"/>
          <p:nvPr userDrawn="1"/>
        </p:nvSpPr>
        <p:spPr bwMode="gray">
          <a:xfrm>
            <a:off x="-1260909" y="2304354"/>
            <a:ext cx="1138101" cy="8642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2" indent="0" algn="just">
              <a:spcBef>
                <a:spcPts val="300"/>
              </a:spcBef>
              <a:spcAft>
                <a:spcPts val="0"/>
              </a:spcAft>
              <a:buSzPct val="90000"/>
            </a:pPr>
            <a:r>
              <a:rPr lang="en-US" sz="700" dirty="0">
                <a:solidFill>
                  <a:sysClr val="windowText" lastClr="000000"/>
                </a:solidFill>
                <a:latin typeface="adidasFG" panose="020B0504030503020204" pitchFamily="34" charset="0"/>
                <a:cs typeface="adidasFG" panose="020B0504020101020102" pitchFamily="34" charset="0"/>
              </a:rPr>
              <a:t>Place this textbox where it fits the best/where it’s readable the best. You can darken the image to increase readability or change the text color to black, if there isn’t enough contrast between text and background image.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1A353C-F7A9-DBEC-69BD-14236C81DDF2}"/>
              </a:ext>
            </a:extLst>
          </p:cNvPr>
          <p:cNvGrpSpPr/>
          <p:nvPr userDrawn="1"/>
        </p:nvGrpSpPr>
        <p:grpSpPr bwMode="gray">
          <a:xfrm>
            <a:off x="-1260909" y="2016323"/>
            <a:ext cx="215329" cy="215329"/>
            <a:chOff x="-1224929" y="2016323"/>
            <a:chExt cx="215329" cy="2153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71CC08-5E4D-46D1-9999-A2D43385FEAF}"/>
                </a:ext>
              </a:extLst>
            </p:cNvPr>
            <p:cNvSpPr/>
            <p:nvPr/>
          </p:nvSpPr>
          <p:spPr bwMode="gray">
            <a:xfrm>
              <a:off x="-1224929" y="2016323"/>
              <a:ext cx="215329" cy="215329"/>
            </a:xfrm>
            <a:prstGeom prst="rect">
              <a:avLst/>
            </a:prstGeom>
            <a:solidFill>
              <a:schemeClr val="bg2"/>
            </a:solidFill>
            <a:ln w="3175" cap="sq">
              <a:solidFill>
                <a:schemeClr val="tx1"/>
              </a:solidFill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75000"/>
                </a:lnSpc>
                <a:spcAft>
                  <a:spcPts val="0"/>
                </a:spcAft>
              </a:pPr>
              <a:endParaRPr lang="en-US" sz="1800" b="1" cap="all" spc="20" baseline="0" dirty="0" err="1">
                <a:solidFill>
                  <a:schemeClr val="bg1"/>
                </a:solidFill>
                <a:latin typeface="adidasFG Compressed" panose="020B0508030503020204" pitchFamily="34" charset="0"/>
                <a:cs typeface="adidasFG" panose="020B0506020101010102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F8D561-FEA5-3CA7-2EEE-4B16FB57B367}"/>
                </a:ext>
              </a:extLst>
            </p:cNvPr>
            <p:cNvSpPr>
              <a:spLocks/>
            </p:cNvSpPr>
            <p:nvPr/>
          </p:nvSpPr>
          <p:spPr bwMode="gray">
            <a:xfrm>
              <a:off x="-1170110" y="2071143"/>
              <a:ext cx="105692" cy="105690"/>
            </a:xfrm>
            <a:custGeom>
              <a:avLst/>
              <a:gdLst>
                <a:gd name="connsiteX0" fmla="*/ 486095 w 1034025"/>
                <a:gd name="connsiteY0" fmla="*/ 699890 h 1034026"/>
                <a:gd name="connsiteX1" fmla="*/ 547930 w 1034025"/>
                <a:gd name="connsiteY1" fmla="*/ 699890 h 1034026"/>
                <a:gd name="connsiteX2" fmla="*/ 547930 w 1034025"/>
                <a:gd name="connsiteY2" fmla="*/ 916224 h 1034026"/>
                <a:gd name="connsiteX3" fmla="*/ 620224 w 1034025"/>
                <a:gd name="connsiteY3" fmla="*/ 843747 h 1034026"/>
                <a:gd name="connsiteX4" fmla="*/ 663896 w 1034025"/>
                <a:gd name="connsiteY4" fmla="*/ 887234 h 1034026"/>
                <a:gd name="connsiteX5" fmla="*/ 560408 w 1034025"/>
                <a:gd name="connsiteY5" fmla="*/ 990539 h 1034026"/>
                <a:gd name="connsiteX6" fmla="*/ 516921 w 1034025"/>
                <a:gd name="connsiteY6" fmla="*/ 1034026 h 1034026"/>
                <a:gd name="connsiteX7" fmla="*/ 473432 w 1034025"/>
                <a:gd name="connsiteY7" fmla="*/ 990539 h 1034026"/>
                <a:gd name="connsiteX8" fmla="*/ 370129 w 1034025"/>
                <a:gd name="connsiteY8" fmla="*/ 887234 h 1034026"/>
                <a:gd name="connsiteX9" fmla="*/ 413616 w 1034025"/>
                <a:gd name="connsiteY9" fmla="*/ 843747 h 1034026"/>
                <a:gd name="connsiteX10" fmla="*/ 486095 w 1034025"/>
                <a:gd name="connsiteY10" fmla="*/ 916224 h 1034026"/>
                <a:gd name="connsiteX11" fmla="*/ 887233 w 1034025"/>
                <a:gd name="connsiteY11" fmla="*/ 370129 h 1034026"/>
                <a:gd name="connsiteX12" fmla="*/ 990538 w 1034025"/>
                <a:gd name="connsiteY12" fmla="*/ 473617 h 1034026"/>
                <a:gd name="connsiteX13" fmla="*/ 1034025 w 1034025"/>
                <a:gd name="connsiteY13" fmla="*/ 517104 h 1034026"/>
                <a:gd name="connsiteX14" fmla="*/ 990538 w 1034025"/>
                <a:gd name="connsiteY14" fmla="*/ 560593 h 1034026"/>
                <a:gd name="connsiteX15" fmla="*/ 887233 w 1034025"/>
                <a:gd name="connsiteY15" fmla="*/ 663896 h 1034026"/>
                <a:gd name="connsiteX16" fmla="*/ 843746 w 1034025"/>
                <a:gd name="connsiteY16" fmla="*/ 620409 h 1034026"/>
                <a:gd name="connsiteX17" fmla="*/ 916223 w 1034025"/>
                <a:gd name="connsiteY17" fmla="*/ 547930 h 1034026"/>
                <a:gd name="connsiteX18" fmla="*/ 699889 w 1034025"/>
                <a:gd name="connsiteY18" fmla="*/ 547930 h 1034026"/>
                <a:gd name="connsiteX19" fmla="*/ 699889 w 1034025"/>
                <a:gd name="connsiteY19" fmla="*/ 486095 h 1034026"/>
                <a:gd name="connsiteX20" fmla="*/ 916223 w 1034025"/>
                <a:gd name="connsiteY20" fmla="*/ 486095 h 1034026"/>
                <a:gd name="connsiteX21" fmla="*/ 843746 w 1034025"/>
                <a:gd name="connsiteY21" fmla="*/ 413801 h 1034026"/>
                <a:gd name="connsiteX22" fmla="*/ 146792 w 1034025"/>
                <a:gd name="connsiteY22" fmla="*/ 370129 h 1034026"/>
                <a:gd name="connsiteX23" fmla="*/ 190279 w 1034025"/>
                <a:gd name="connsiteY23" fmla="*/ 413801 h 1034026"/>
                <a:gd name="connsiteX24" fmla="*/ 117802 w 1034025"/>
                <a:gd name="connsiteY24" fmla="*/ 486095 h 1034026"/>
                <a:gd name="connsiteX25" fmla="*/ 334136 w 1034025"/>
                <a:gd name="connsiteY25" fmla="*/ 486095 h 1034026"/>
                <a:gd name="connsiteX26" fmla="*/ 334136 w 1034025"/>
                <a:gd name="connsiteY26" fmla="*/ 547930 h 1034026"/>
                <a:gd name="connsiteX27" fmla="*/ 117802 w 1034025"/>
                <a:gd name="connsiteY27" fmla="*/ 547930 h 1034026"/>
                <a:gd name="connsiteX28" fmla="*/ 190279 w 1034025"/>
                <a:gd name="connsiteY28" fmla="*/ 620409 h 1034026"/>
                <a:gd name="connsiteX29" fmla="*/ 146792 w 1034025"/>
                <a:gd name="connsiteY29" fmla="*/ 663896 h 1034026"/>
                <a:gd name="connsiteX30" fmla="*/ 43487 w 1034025"/>
                <a:gd name="connsiteY30" fmla="*/ 560593 h 1034026"/>
                <a:gd name="connsiteX31" fmla="*/ 0 w 1034025"/>
                <a:gd name="connsiteY31" fmla="*/ 517104 h 1034026"/>
                <a:gd name="connsiteX32" fmla="*/ 43487 w 1034025"/>
                <a:gd name="connsiteY32" fmla="*/ 473617 h 1034026"/>
                <a:gd name="connsiteX33" fmla="*/ 516921 w 1034025"/>
                <a:gd name="connsiteY33" fmla="*/ 0 h 1034026"/>
                <a:gd name="connsiteX34" fmla="*/ 560408 w 1034025"/>
                <a:gd name="connsiteY34" fmla="*/ 43487 h 1034026"/>
                <a:gd name="connsiteX35" fmla="*/ 663896 w 1034025"/>
                <a:gd name="connsiteY35" fmla="*/ 146792 h 1034026"/>
                <a:gd name="connsiteX36" fmla="*/ 620224 w 1034025"/>
                <a:gd name="connsiteY36" fmla="*/ 190279 h 1034026"/>
                <a:gd name="connsiteX37" fmla="*/ 547930 w 1034025"/>
                <a:gd name="connsiteY37" fmla="*/ 117802 h 1034026"/>
                <a:gd name="connsiteX38" fmla="*/ 547930 w 1034025"/>
                <a:gd name="connsiteY38" fmla="*/ 334136 h 1034026"/>
                <a:gd name="connsiteX39" fmla="*/ 486095 w 1034025"/>
                <a:gd name="connsiteY39" fmla="*/ 334136 h 1034026"/>
                <a:gd name="connsiteX40" fmla="*/ 486095 w 1034025"/>
                <a:gd name="connsiteY40" fmla="*/ 117802 h 1034026"/>
                <a:gd name="connsiteX41" fmla="*/ 413616 w 1034025"/>
                <a:gd name="connsiteY41" fmla="*/ 190279 h 1034026"/>
                <a:gd name="connsiteX42" fmla="*/ 370129 w 1034025"/>
                <a:gd name="connsiteY42" fmla="*/ 146792 h 1034026"/>
                <a:gd name="connsiteX43" fmla="*/ 473432 w 1034025"/>
                <a:gd name="connsiteY43" fmla="*/ 43487 h 103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34025" h="1034026">
                  <a:moveTo>
                    <a:pt x="486095" y="699890"/>
                  </a:moveTo>
                  <a:lnTo>
                    <a:pt x="547930" y="699890"/>
                  </a:lnTo>
                  <a:lnTo>
                    <a:pt x="547930" y="916224"/>
                  </a:lnTo>
                  <a:lnTo>
                    <a:pt x="620224" y="843747"/>
                  </a:lnTo>
                  <a:lnTo>
                    <a:pt x="663896" y="887234"/>
                  </a:lnTo>
                  <a:lnTo>
                    <a:pt x="560408" y="990539"/>
                  </a:lnTo>
                  <a:lnTo>
                    <a:pt x="516921" y="1034026"/>
                  </a:lnTo>
                  <a:lnTo>
                    <a:pt x="473432" y="990539"/>
                  </a:lnTo>
                  <a:lnTo>
                    <a:pt x="370129" y="887234"/>
                  </a:lnTo>
                  <a:lnTo>
                    <a:pt x="413616" y="843747"/>
                  </a:lnTo>
                  <a:lnTo>
                    <a:pt x="486095" y="916224"/>
                  </a:lnTo>
                  <a:close/>
                  <a:moveTo>
                    <a:pt x="887233" y="370129"/>
                  </a:moveTo>
                  <a:lnTo>
                    <a:pt x="990538" y="473617"/>
                  </a:lnTo>
                  <a:lnTo>
                    <a:pt x="1034025" y="517104"/>
                  </a:lnTo>
                  <a:lnTo>
                    <a:pt x="990538" y="560593"/>
                  </a:lnTo>
                  <a:lnTo>
                    <a:pt x="887233" y="663896"/>
                  </a:lnTo>
                  <a:lnTo>
                    <a:pt x="843746" y="620409"/>
                  </a:lnTo>
                  <a:lnTo>
                    <a:pt x="916223" y="547930"/>
                  </a:lnTo>
                  <a:lnTo>
                    <a:pt x="699889" y="547930"/>
                  </a:lnTo>
                  <a:lnTo>
                    <a:pt x="699889" y="486095"/>
                  </a:lnTo>
                  <a:lnTo>
                    <a:pt x="916223" y="486095"/>
                  </a:lnTo>
                  <a:lnTo>
                    <a:pt x="843746" y="413801"/>
                  </a:lnTo>
                  <a:close/>
                  <a:moveTo>
                    <a:pt x="146792" y="370129"/>
                  </a:moveTo>
                  <a:lnTo>
                    <a:pt x="190279" y="413801"/>
                  </a:lnTo>
                  <a:lnTo>
                    <a:pt x="117802" y="486095"/>
                  </a:lnTo>
                  <a:lnTo>
                    <a:pt x="334136" y="486095"/>
                  </a:lnTo>
                  <a:lnTo>
                    <a:pt x="334136" y="547930"/>
                  </a:lnTo>
                  <a:lnTo>
                    <a:pt x="117802" y="547930"/>
                  </a:lnTo>
                  <a:lnTo>
                    <a:pt x="190279" y="620409"/>
                  </a:lnTo>
                  <a:lnTo>
                    <a:pt x="146792" y="663896"/>
                  </a:lnTo>
                  <a:lnTo>
                    <a:pt x="43487" y="560593"/>
                  </a:lnTo>
                  <a:lnTo>
                    <a:pt x="0" y="517104"/>
                  </a:lnTo>
                  <a:lnTo>
                    <a:pt x="43487" y="473617"/>
                  </a:lnTo>
                  <a:close/>
                  <a:moveTo>
                    <a:pt x="516921" y="0"/>
                  </a:moveTo>
                  <a:lnTo>
                    <a:pt x="560408" y="43487"/>
                  </a:lnTo>
                  <a:lnTo>
                    <a:pt x="663896" y="146792"/>
                  </a:lnTo>
                  <a:lnTo>
                    <a:pt x="620224" y="190279"/>
                  </a:lnTo>
                  <a:lnTo>
                    <a:pt x="547930" y="117802"/>
                  </a:lnTo>
                  <a:lnTo>
                    <a:pt x="547930" y="334136"/>
                  </a:lnTo>
                  <a:lnTo>
                    <a:pt x="486095" y="334136"/>
                  </a:lnTo>
                  <a:lnTo>
                    <a:pt x="486095" y="117802"/>
                  </a:lnTo>
                  <a:lnTo>
                    <a:pt x="413616" y="190279"/>
                  </a:lnTo>
                  <a:lnTo>
                    <a:pt x="370129" y="146792"/>
                  </a:lnTo>
                  <a:lnTo>
                    <a:pt x="473432" y="43487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5E7EA5F-7176-01E8-1A4D-CA4D48DEB2E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4FA4203-73F7-459A-8096-C36C46BBD83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1973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EBA4A-A428-42E1-CB7D-ED1F1FC082D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5A5A3-A293-A120-76C4-660C892E45A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D14B-4C71-3849-EBAC-8AFEE996CDC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1C13BB61-EBC7-5430-690C-9EDB95D4D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bg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697099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408E4A-10F0-4B2C-4D28-706150D3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348357-2173-2EA8-A4BB-8FE4618F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C383737-564B-75D0-D739-EF0F4AB94C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tx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472558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863600"/>
            <a:ext cx="4608512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04B7AD-0EBC-8161-073D-AF80A66897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67063" y="2592388"/>
            <a:ext cx="2881312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92752-D992-6EB8-2DF5-571133ECCF6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F6EE84-0FE1-5759-D0DF-C95DC12EFE9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8674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715FAFA-F5F8-8B05-BB1F-C149421830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C516BB7-F47D-3716-4563-4FD61E7A6E4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17B6289-3367-FC6B-F903-3CC114FD2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59D63-F71F-F209-5810-7EE48996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40E0-D0BF-9487-2D2B-C6E758CA4CD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113B4-C4EB-93CD-1378-8A0EB014B34F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6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03F4E30-EB85-A790-305D-A2994CED4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8ACBCD-A32E-8339-586D-5C7FE0E7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09FB0F-11EC-7D96-BBCC-492C8923306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F12C4-8878-280C-126D-BB3D6B2BD32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1898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71622" y="288387"/>
            <a:ext cx="345609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472114" y="2628391"/>
            <a:ext cx="3455606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F45A965-BFEC-AE2A-F835-1460E11C72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9D2C16D-E5EE-5915-DEB6-117EEE20507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F46565D-7C97-9717-D9A0-B6478B371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B7EADF-7023-B742-B3F9-60FBACDB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DB53-E999-592A-3CD3-7764CE97673E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88D661-E106-851C-7C0C-271A88AEB093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085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4DFBA57-40D5-6F33-D2E9-FBECB5CE633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C60E5AC-55C7-66C5-F8B7-3691C609D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BC19E-7D0B-35BC-9A08-332439FB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AC9D-27A7-A57B-F2E0-E43CC642B5F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0F3DA8-6C08-9338-61DE-E9397CA4F32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1968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4608688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319687" y="2628391"/>
            <a:ext cx="4608033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DE793A-71C7-2A95-1681-3B462C19F6F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5CE978F-9B1F-CE74-3522-B0C41F270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0BF81A-967F-8FC3-7727-C9934E48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F1B34-160C-5834-5965-87A5AA9DD46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9DD693-3044-A96E-2C46-D1B67AE9BBF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090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6"/>
            <a:ext cx="2268907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F8BC0B6-623B-F1A0-64E4-3CEF4B0FDE6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F93F2-63DF-7DB2-B241-5B655AE7C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298D4E-0F6B-A1F9-F074-D95BB34E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D4732-3C3C-3589-6879-8F28ADD7053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7E357-441A-58B5-D121-B51CE5F50224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6895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5C8CDAD-3A20-A29A-095C-F8C1D32C89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E9FFA0-1870-2DBA-D16B-9B1A90FB6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F9BF7E-EB27-32FE-F3B6-9462D21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9C280-F1FD-853F-DBB3-E1F696437CA3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17AEE-B407-C193-B178-CCBDF7C1B93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9797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774B446C-FC0F-EC2B-8CDB-78314777B63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6659946" y="262918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6F54B35-10AB-0ADF-F544-7CAAAAC86B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2FBDC-75AF-6EE5-D59D-DE699283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07E32D-CB6D-4DB0-15D3-ABCE01A3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BB4DA-E4D8-5957-9F3D-9FA725A02F7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1E3EC-52CC-5995-BBFC-939A14C3C709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7508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3DF9DC-B5FE-706A-84D0-F406C192030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AE1B63-E11E-5600-A06D-BB2517C0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968E26-695F-21DF-C32F-6D86253C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6B5B-03E8-16F0-417F-981A2703FDD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F12A-650B-EDAC-DC2F-16E36D38B2D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0901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59" y="288387"/>
            <a:ext cx="5760161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8379" y="2628391"/>
            <a:ext cx="5759342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821ACE-4969-C551-78ED-2C496C90487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B320E32-A0CD-E805-B879-19BA32B6D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DFB9BC-463C-9A9E-E114-F79D4187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7F5A1-271E-A27E-C2E7-FE582F3CCBD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71136D-DE9A-C30F-2CA1-7606CF8EBCE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5305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6"/>
            <a:ext cx="2844315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5"/>
            <a:ext cx="2843838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5233958-3487-5064-5A5A-63C3CADBB65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5D42FB6-85A7-4570-FDEE-8A3C49B0A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4AA664-DBC3-598E-3D67-BBDB8A77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92638-344F-CE5A-3F65-6058ED78529E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E2CFE9-8787-4348-FA1D-F19A5995FB8F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7538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460851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C5B135D-8A93-593A-D572-B51D0EB6C6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13F4-9D70-57A8-3A36-8D38B26F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D89D8E-3A91-BB1C-4C51-B344D08A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A666F-9018-7495-A8E2-3A1C6DA1B26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36283-745F-396C-6F43-6256D28130A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97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4031655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FFCBD24-1FF8-3438-5D9D-9B21E145D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F65C9D9-D94D-1B2E-7DAE-755A025D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DF3CD8-CEAC-5451-C729-6205A099A2D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424D89-628D-D615-CD60-70F82CB25CF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0420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8F111A1-F502-8F40-92A3-21E0748C019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6083883" y="2629088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889DA8-F885-47D1-30B9-2F5759AB323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3B03EC3-EFBE-4B58-7D9B-C38B6FBE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5656CB-C1E4-490F-ABBE-A8EE62DF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69B3DF-ABB7-80D6-9EE9-2A25E025D3B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084611-7B9B-D65F-F78B-13332C3F926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6091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4283982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723" y="1152227"/>
            <a:ext cx="4285570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E99C515F-63AB-700B-4FB3-6E9D437590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6086E43F-A7B3-8674-648E-40CDF532B62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464372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AF35937-F733-5E99-626A-F5717E810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C5A1A-65DE-0A6E-79CC-F7B3E728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A955-7F45-5484-2E57-7C1E5A500B80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E5DB-68A2-774E-7698-F7729793A546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1956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807818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7559" y="1152227"/>
            <a:ext cx="2881414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119887" y="1152227"/>
            <a:ext cx="2809406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91038B0B-D9BA-3DC3-3351-598FD63CD8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03B6E1DF-AEA2-6752-BE20-FEBAEC4B0AC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559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4765018E-F39F-E28D-0FDF-B1BB216D19B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119887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FD28D92-914D-E34C-DB83-D6AAE6502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23DC8-B14A-021D-64FA-15519D4A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2C53C8-8A3D-0B01-02E3-EB39E2860343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268DC7-2594-CDEC-C5B4-427E3674E5AE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5460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465578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64372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822019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C1DB1D98-4034-C8D0-186F-10E813639B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2D551C28-7743-DC82-C4F5-1E08A3F89F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2465578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69D16212-BC71-3295-2E1B-D25527DEE4F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4372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F491597-952F-8BD0-E229-6F29DED4C72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822019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9975600-FEAD-3793-85EF-0D71C4529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006C8-8D0D-C4FB-B6FF-14E8AE39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75D4A7-900B-91EA-4D24-18358979D90B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4D380E-8D7A-E4D2-3AE3-19002D127EF4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5166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343" y="289469"/>
            <a:ext cx="284481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2844811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B7C8C4E5-1287-90C2-162D-3886EE9D3AC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5C594E2F-84C6-32A9-3094-596F455A793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1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57873B78-C812-14DB-DD76-48ACB8D5724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083342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7B01EA6-6199-60AC-0194-D3010B750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61D07-F050-377D-BC88-03EC0480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8422-22FB-F438-14C9-81746788635F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8064-8242-268E-BC4A-0EF725B38D4B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2913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7055991" y="289469"/>
            <a:ext cx="1872165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111279" y="289469"/>
            <a:ext cx="1872704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87270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6BE6E39-6C97-07E9-00EC-7FD0C1A24C1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3B086C81-F7C5-73A8-0951-60A4AD62AC3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2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B5BFB659-B2E8-F9B1-EEA1-C256B77935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5111279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2E8D3426-7F56-A70D-AFC0-3E6CA00B189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7055991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873BA1A-1A47-4E9C-DAAE-1FA59CBE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374716-4014-8694-E505-F767377B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2E0C1-554B-7B36-C2C0-1FF5569698B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8FA3-E869-E3D6-D720-0242C7441F2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2567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25225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083387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7541549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EDD2293-87E1-B9FA-7C4F-DF6F35D6C24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DE7AAD0-619F-DFED-4225-E4F82E7077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3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3556B745-0993-7C4B-CD7F-85A866F4663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25225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08980CD9-891A-90AE-B57E-FCC8C4EFEC2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083387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EBF92DF8-B789-3621-FBD2-74B259D8CBE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gray">
          <a:xfrm>
            <a:off x="7541549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A374135-2A18-2812-A695-8F16D09C7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FD8D0-2C8A-4E23-9CC1-719F9985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0D01-57DB-0A4D-E224-CE7DEF064CE0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9B67-ACA6-CE3E-F260-A7277CB3172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5417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4676" y="863600"/>
            <a:ext cx="3168650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5F509D4E-4172-49F2-2AF2-2ADB1B90D6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50938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A8F2FC-DB92-A55B-2210-2CDCF2CB442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861C89-9F03-12B8-4048-539C2D4B1C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0226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71815" y="863600"/>
            <a:ext cx="3168650" cy="1441450"/>
          </a:xfrm>
        </p:spPr>
        <p:txBody>
          <a:bodyPr bIns="14400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E16F7B6-C927-7080-B092-09E3CB3D82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48077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5ED225-5F97-5622-3D60-A361FCA0912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027AD0-C69E-0682-6EFF-CD847722FC4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6163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ndsca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8640861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6A404-FD8B-D3EB-8CC9-BB2A1B0499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F403A9-A537-A318-E374-CBFB534A800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9BF06-EB7A-E3CA-DF14-E2B7228C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9F9D60F-2530-437E-CD64-416DE3F8F51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995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2303067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879527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5471815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15861D4-EB41-4E17-50E5-CFCB1ABDA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49516D1-823A-A310-0BE4-F6DFEEB0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BD8C75F-6946-F592-BE05-5B57B7F384B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1AA40C-6038-32FB-A107-6678760718AB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2393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643723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4B6400-64B8-3052-901C-E6A04AF0CFC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18F1C-0D98-D6A3-BB6F-E872CC13724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218F0-A2DF-D725-8E0C-D65AC69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D9FA970-0B3C-9E66-F604-805C3B187EB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65235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67063" y="288131"/>
            <a:ext cx="288141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119886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A453F-FBE7-C99B-B751-8B4E96F109C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DCCE1B-075B-E1D2-B693-024FD0DB68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F644F-DAA5-45BE-6A61-CD815747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59EB816-D5C5-4FC2-6B0C-AB074D61D26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188577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465580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822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9DC0278-FAA1-BFA3-9E09-34FCA4B2E6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822021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22C3A-F2FC-8A7E-A380-EC802CEBC5C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3CE399-51ED-1B8D-E8A5-C8BE43B53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A9BD2-B3AD-1329-CD20-D61132E9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A8250C0-D601-B353-E904-2624CE771DE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499292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79628" y="288131"/>
            <a:ext cx="514857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066B4-0EDF-9F44-B618-C3B0ACFFB96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3DFD30-F1F7-6C87-51BD-E5D39912DC2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633BB-72BC-0522-AE9C-1303EC68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797E8C4-AAE6-FCEB-A09C-5C324C3BD0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6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699330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D651D39-7D36-092D-60D1-2A84BF0248A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A3B59B-9646-7D39-28BE-E64A36B897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6AD4A-1312-3CE5-E2DC-16484827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40E133-0BCA-B4EF-DAF4-A3B7A7243FB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075352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1908311"/>
            <a:ext cx="2268253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1BB4DE3-EE8C-E8F9-D244-9026CF27311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659946" y="2484079"/>
            <a:ext cx="2268209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DA9023-2D28-5D08-3E68-F6DD983D009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E61355-F892-99C6-E1E9-ABF1BA86DC0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D146B-CD57-C77B-6AC2-F19E68D6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C5C6975-9487-07E8-8544-06214960637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672673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‎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>
            <a:extLst>
              <a:ext uri="{FF2B5EF4-FFF2-40B4-BE49-F238E27FC236}">
                <a16:creationId xmlns:a16="http://schemas.microsoft.com/office/drawing/2014/main" id="{EF378309-5F96-7ECD-9ABE-947FBCF88D4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287734" y="4320578"/>
            <a:ext cx="8640366" cy="57685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600" b="1" i="0" kern="1200" cap="all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7000" dirty="0">
                <a:latin typeface="adidasFG Compressed" panose="020B0508030503020204" pitchFamily="34" charset="0"/>
              </a:rPr>
              <a:t>Color: Semi lucid Blue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E31CA-5E63-E7E9-3A8B-7F5BCA4915EF}"/>
              </a:ext>
            </a:extLst>
          </p:cNvPr>
          <p:cNvSpPr/>
          <p:nvPr userDrawn="1"/>
        </p:nvSpPr>
        <p:spPr bwMode="gray">
          <a:xfrm>
            <a:off x="287338" y="288926"/>
            <a:ext cx="1440127" cy="3743324"/>
          </a:xfrm>
          <a:prstGeom prst="rect">
            <a:avLst/>
          </a:prstGeom>
          <a:solidFill>
            <a:schemeClr val="accent1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3FA38-09A2-63C8-AE81-F50471180702}"/>
              </a:ext>
            </a:extLst>
          </p:cNvPr>
          <p:cNvSpPr/>
          <p:nvPr userDrawn="1"/>
        </p:nvSpPr>
        <p:spPr bwMode="gray">
          <a:xfrm>
            <a:off x="1727465" y="288926"/>
            <a:ext cx="1440127" cy="3743324"/>
          </a:xfrm>
          <a:prstGeom prst="rect">
            <a:avLst/>
          </a:prstGeom>
          <a:solidFill>
            <a:schemeClr val="accent2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130EE-6B2C-7390-BDDE-F4BA6995007C}"/>
              </a:ext>
            </a:extLst>
          </p:cNvPr>
          <p:cNvSpPr/>
          <p:nvPr userDrawn="1"/>
        </p:nvSpPr>
        <p:spPr bwMode="gray">
          <a:xfrm>
            <a:off x="3167592" y="288926"/>
            <a:ext cx="1440127" cy="3743324"/>
          </a:xfrm>
          <a:prstGeom prst="rect">
            <a:avLst/>
          </a:prstGeom>
          <a:solidFill>
            <a:schemeClr val="accent3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6471F-F860-1A4D-0D50-3459786A85F6}"/>
              </a:ext>
            </a:extLst>
          </p:cNvPr>
          <p:cNvSpPr/>
          <p:nvPr userDrawn="1"/>
        </p:nvSpPr>
        <p:spPr bwMode="gray">
          <a:xfrm>
            <a:off x="4607719" y="288926"/>
            <a:ext cx="1440127" cy="3743324"/>
          </a:xfrm>
          <a:prstGeom prst="rect">
            <a:avLst/>
          </a:prstGeom>
          <a:solidFill>
            <a:schemeClr val="accent4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D59B1-F4C7-7441-A521-EA88D3AB435C}"/>
              </a:ext>
            </a:extLst>
          </p:cNvPr>
          <p:cNvSpPr/>
          <p:nvPr userDrawn="1"/>
        </p:nvSpPr>
        <p:spPr bwMode="gray">
          <a:xfrm>
            <a:off x="6047846" y="288926"/>
            <a:ext cx="1440127" cy="3743324"/>
          </a:xfrm>
          <a:prstGeom prst="rect">
            <a:avLst/>
          </a:prstGeom>
          <a:solidFill>
            <a:schemeClr val="accent5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A9C9B-C896-1020-CF10-BD1EF03E7B09}"/>
              </a:ext>
            </a:extLst>
          </p:cNvPr>
          <p:cNvSpPr/>
          <p:nvPr userDrawn="1"/>
        </p:nvSpPr>
        <p:spPr bwMode="gray">
          <a:xfrm>
            <a:off x="7487973" y="288926"/>
            <a:ext cx="1440127" cy="3743324"/>
          </a:xfrm>
          <a:prstGeom prst="rect">
            <a:avLst/>
          </a:prstGeom>
          <a:solidFill>
            <a:schemeClr val="accent6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04377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rpor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FD171-F2B3-7D11-521E-40A3351C349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71248FE-BD19-547C-73CD-F3BC89E85D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9687" y="3898526"/>
            <a:ext cx="576064" cy="134021"/>
          </a:xfrm>
          <a:custGeom>
            <a:avLst/>
            <a:gdLst>
              <a:gd name="connsiteX0" fmla="*/ 855206 w 1152121"/>
              <a:gd name="connsiteY0" fmla="*/ 109865 h 268041"/>
              <a:gd name="connsiteX1" fmla="*/ 799424 w 1152121"/>
              <a:gd name="connsiteY1" fmla="*/ 166285 h 268041"/>
              <a:gd name="connsiteX2" fmla="*/ 855206 w 1152121"/>
              <a:gd name="connsiteY2" fmla="*/ 222718 h 268041"/>
              <a:gd name="connsiteX3" fmla="*/ 911000 w 1152121"/>
              <a:gd name="connsiteY3" fmla="*/ 166285 h 268041"/>
              <a:gd name="connsiteX4" fmla="*/ 855206 w 1152121"/>
              <a:gd name="connsiteY4" fmla="*/ 109865 h 268041"/>
              <a:gd name="connsiteX5" fmla="*/ 628209 w 1152121"/>
              <a:gd name="connsiteY5" fmla="*/ 109865 h 268041"/>
              <a:gd name="connsiteX6" fmla="*/ 572849 w 1152121"/>
              <a:gd name="connsiteY6" fmla="*/ 166285 h 268041"/>
              <a:gd name="connsiteX7" fmla="*/ 628209 w 1152121"/>
              <a:gd name="connsiteY7" fmla="*/ 222718 h 268041"/>
              <a:gd name="connsiteX8" fmla="*/ 683569 w 1152121"/>
              <a:gd name="connsiteY8" fmla="*/ 166285 h 268041"/>
              <a:gd name="connsiteX9" fmla="*/ 628209 w 1152121"/>
              <a:gd name="connsiteY9" fmla="*/ 109865 h 268041"/>
              <a:gd name="connsiteX10" fmla="*/ 329391 w 1152121"/>
              <a:gd name="connsiteY10" fmla="*/ 109865 h 268041"/>
              <a:gd name="connsiteX11" fmla="*/ 274018 w 1152121"/>
              <a:gd name="connsiteY11" fmla="*/ 166285 h 268041"/>
              <a:gd name="connsiteX12" fmla="*/ 329391 w 1152121"/>
              <a:gd name="connsiteY12" fmla="*/ 222718 h 268041"/>
              <a:gd name="connsiteX13" fmla="*/ 384751 w 1152121"/>
              <a:gd name="connsiteY13" fmla="*/ 166285 h 268041"/>
              <a:gd name="connsiteX14" fmla="*/ 329391 w 1152121"/>
              <a:gd name="connsiteY14" fmla="*/ 109865 h 268041"/>
              <a:gd name="connsiteX15" fmla="*/ 102382 w 1152121"/>
              <a:gd name="connsiteY15" fmla="*/ 109865 h 268041"/>
              <a:gd name="connsiteX16" fmla="*/ 46600 w 1152121"/>
              <a:gd name="connsiteY16" fmla="*/ 166285 h 268041"/>
              <a:gd name="connsiteX17" fmla="*/ 102382 w 1152121"/>
              <a:gd name="connsiteY17" fmla="*/ 222718 h 268041"/>
              <a:gd name="connsiteX18" fmla="*/ 158176 w 1152121"/>
              <a:gd name="connsiteY18" fmla="*/ 166285 h 268041"/>
              <a:gd name="connsiteX19" fmla="*/ 102382 w 1152121"/>
              <a:gd name="connsiteY19" fmla="*/ 109865 h 268041"/>
              <a:gd name="connsiteX20" fmla="*/ 456994 w 1152121"/>
              <a:gd name="connsiteY20" fmla="*/ 66688 h 268041"/>
              <a:gd name="connsiteX21" fmla="*/ 505727 w 1152121"/>
              <a:gd name="connsiteY21" fmla="*/ 66688 h 268041"/>
              <a:gd name="connsiteX22" fmla="*/ 505727 w 1152121"/>
              <a:gd name="connsiteY22" fmla="*/ 263750 h 268041"/>
              <a:gd name="connsiteX23" fmla="*/ 456994 w 1152121"/>
              <a:gd name="connsiteY23" fmla="*/ 263750 h 268041"/>
              <a:gd name="connsiteX24" fmla="*/ 1061629 w 1152121"/>
              <a:gd name="connsiteY24" fmla="*/ 64555 h 268041"/>
              <a:gd name="connsiteX25" fmla="*/ 1144982 w 1152121"/>
              <a:gd name="connsiteY25" fmla="*/ 129302 h 268041"/>
              <a:gd name="connsiteX26" fmla="*/ 1095177 w 1152121"/>
              <a:gd name="connsiteY26" fmla="*/ 129302 h 268041"/>
              <a:gd name="connsiteX27" fmla="*/ 1060620 w 1152121"/>
              <a:gd name="connsiteY27" fmla="*/ 101551 h 268041"/>
              <a:gd name="connsiteX28" fmla="*/ 1030124 w 1152121"/>
              <a:gd name="connsiteY28" fmla="*/ 121078 h 268041"/>
              <a:gd name="connsiteX29" fmla="*/ 1063672 w 1152121"/>
              <a:gd name="connsiteY29" fmla="*/ 140604 h 268041"/>
              <a:gd name="connsiteX30" fmla="*/ 1095190 w 1152121"/>
              <a:gd name="connsiteY30" fmla="*/ 146772 h 268041"/>
              <a:gd name="connsiteX31" fmla="*/ 1152121 w 1152121"/>
              <a:gd name="connsiteY31" fmla="*/ 203294 h 268041"/>
              <a:gd name="connsiteX32" fmla="*/ 1067746 w 1152121"/>
              <a:gd name="connsiteY32" fmla="*/ 268041 h 268041"/>
              <a:gd name="connsiteX33" fmla="*/ 977267 w 1152121"/>
              <a:gd name="connsiteY33" fmla="*/ 200217 h 268041"/>
              <a:gd name="connsiteX34" fmla="*/ 1026063 w 1152121"/>
              <a:gd name="connsiteY34" fmla="*/ 200217 h 268041"/>
              <a:gd name="connsiteX35" fmla="*/ 1068755 w 1152121"/>
              <a:gd name="connsiteY35" fmla="*/ 231045 h 268041"/>
              <a:gd name="connsiteX36" fmla="*/ 1100273 w 1152121"/>
              <a:gd name="connsiteY36" fmla="*/ 211519 h 268041"/>
              <a:gd name="connsiteX37" fmla="*/ 1073838 w 1152121"/>
              <a:gd name="connsiteY37" fmla="*/ 191992 h 268041"/>
              <a:gd name="connsiteX38" fmla="*/ 1048424 w 1152121"/>
              <a:gd name="connsiteY38" fmla="*/ 186859 h 268041"/>
              <a:gd name="connsiteX39" fmla="*/ 981328 w 1152121"/>
              <a:gd name="connsiteY39" fmla="*/ 129315 h 268041"/>
              <a:gd name="connsiteX40" fmla="*/ 1061642 w 1152121"/>
              <a:gd name="connsiteY40" fmla="*/ 64568 h 268041"/>
              <a:gd name="connsiteX41" fmla="*/ 853175 w 1152121"/>
              <a:gd name="connsiteY41" fmla="*/ 64542 h 268041"/>
              <a:gd name="connsiteX42" fmla="*/ 910094 w 1152121"/>
              <a:gd name="connsiteY42" fmla="*/ 83047 h 268041"/>
              <a:gd name="connsiteX43" fmla="*/ 910094 w 1152121"/>
              <a:gd name="connsiteY43" fmla="*/ 66598 h 268041"/>
              <a:gd name="connsiteX44" fmla="*/ 958877 w 1152121"/>
              <a:gd name="connsiteY44" fmla="*/ 66598 h 268041"/>
              <a:gd name="connsiteX45" fmla="*/ 958877 w 1152121"/>
              <a:gd name="connsiteY45" fmla="*/ 263916 h 268041"/>
              <a:gd name="connsiteX46" fmla="*/ 910094 w 1152121"/>
              <a:gd name="connsiteY46" fmla="*/ 263916 h 268041"/>
              <a:gd name="connsiteX47" fmla="*/ 910094 w 1152121"/>
              <a:gd name="connsiteY47" fmla="*/ 250558 h 268041"/>
              <a:gd name="connsiteX48" fmla="*/ 853175 w 1152121"/>
              <a:gd name="connsiteY48" fmla="*/ 268028 h 268041"/>
              <a:gd name="connsiteX49" fmla="*/ 751534 w 1152121"/>
              <a:gd name="connsiteY49" fmla="*/ 166285 h 268041"/>
              <a:gd name="connsiteX50" fmla="*/ 853175 w 1152121"/>
              <a:gd name="connsiteY50" fmla="*/ 64542 h 268041"/>
              <a:gd name="connsiteX51" fmla="*/ 100492 w 1152121"/>
              <a:gd name="connsiteY51" fmla="*/ 64542 h 268041"/>
              <a:gd name="connsiteX52" fmla="*/ 158342 w 1152121"/>
              <a:gd name="connsiteY52" fmla="*/ 83047 h 268041"/>
              <a:gd name="connsiteX53" fmla="*/ 158342 w 1152121"/>
              <a:gd name="connsiteY53" fmla="*/ 66598 h 268041"/>
              <a:gd name="connsiteX54" fmla="*/ 206053 w 1152121"/>
              <a:gd name="connsiteY54" fmla="*/ 66598 h 268041"/>
              <a:gd name="connsiteX55" fmla="*/ 206053 w 1152121"/>
              <a:gd name="connsiteY55" fmla="*/ 263916 h 268041"/>
              <a:gd name="connsiteX56" fmla="*/ 158342 w 1152121"/>
              <a:gd name="connsiteY56" fmla="*/ 263916 h 268041"/>
              <a:gd name="connsiteX57" fmla="*/ 158342 w 1152121"/>
              <a:gd name="connsiteY57" fmla="*/ 250558 h 268041"/>
              <a:gd name="connsiteX58" fmla="*/ 100492 w 1152121"/>
              <a:gd name="connsiteY58" fmla="*/ 268028 h 268041"/>
              <a:gd name="connsiteX59" fmla="*/ 0 w 1152121"/>
              <a:gd name="connsiteY59" fmla="*/ 166285 h 268041"/>
              <a:gd name="connsiteX60" fmla="*/ 100492 w 1152121"/>
              <a:gd name="connsiteY60" fmla="*/ 64542 h 268041"/>
              <a:gd name="connsiteX61" fmla="*/ 683518 w 1152121"/>
              <a:gd name="connsiteY61" fmla="*/ 0 h 268041"/>
              <a:gd name="connsiteX62" fmla="*/ 732302 w 1152121"/>
              <a:gd name="connsiteY62" fmla="*/ 0 h 268041"/>
              <a:gd name="connsiteX63" fmla="*/ 732302 w 1152121"/>
              <a:gd name="connsiteY63" fmla="*/ 263916 h 268041"/>
              <a:gd name="connsiteX64" fmla="*/ 683518 w 1152121"/>
              <a:gd name="connsiteY64" fmla="*/ 263916 h 268041"/>
              <a:gd name="connsiteX65" fmla="*/ 683518 w 1152121"/>
              <a:gd name="connsiteY65" fmla="*/ 250571 h 268041"/>
              <a:gd name="connsiteX66" fmla="*/ 625591 w 1152121"/>
              <a:gd name="connsiteY66" fmla="*/ 268028 h 268041"/>
              <a:gd name="connsiteX67" fmla="*/ 524972 w 1152121"/>
              <a:gd name="connsiteY67" fmla="*/ 166362 h 268041"/>
              <a:gd name="connsiteX68" fmla="*/ 625591 w 1152121"/>
              <a:gd name="connsiteY68" fmla="*/ 64696 h 268041"/>
              <a:gd name="connsiteX69" fmla="*/ 683518 w 1152121"/>
              <a:gd name="connsiteY69" fmla="*/ 83175 h 268041"/>
              <a:gd name="connsiteX70" fmla="*/ 456994 w 1152121"/>
              <a:gd name="connsiteY70" fmla="*/ 0 h 268041"/>
              <a:gd name="connsiteX71" fmla="*/ 505727 w 1152121"/>
              <a:gd name="connsiteY71" fmla="*/ 0 h 268041"/>
              <a:gd name="connsiteX72" fmla="*/ 505727 w 1152121"/>
              <a:gd name="connsiteY72" fmla="*/ 49167 h 268041"/>
              <a:gd name="connsiteX73" fmla="*/ 456994 w 1152121"/>
              <a:gd name="connsiteY73" fmla="*/ 49167 h 268041"/>
              <a:gd name="connsiteX74" fmla="*/ 384802 w 1152121"/>
              <a:gd name="connsiteY74" fmla="*/ 0 h 268041"/>
              <a:gd name="connsiteX75" fmla="*/ 433484 w 1152121"/>
              <a:gd name="connsiteY75" fmla="*/ 0 h 268041"/>
              <a:gd name="connsiteX76" fmla="*/ 433484 w 1152121"/>
              <a:gd name="connsiteY76" fmla="*/ 263916 h 268041"/>
              <a:gd name="connsiteX77" fmla="*/ 384802 w 1152121"/>
              <a:gd name="connsiteY77" fmla="*/ 263916 h 268041"/>
              <a:gd name="connsiteX78" fmla="*/ 384802 w 1152121"/>
              <a:gd name="connsiteY78" fmla="*/ 250571 h 268041"/>
              <a:gd name="connsiteX79" fmla="*/ 326977 w 1152121"/>
              <a:gd name="connsiteY79" fmla="*/ 268028 h 268041"/>
              <a:gd name="connsiteX80" fmla="*/ 226575 w 1152121"/>
              <a:gd name="connsiteY80" fmla="*/ 166362 h 268041"/>
              <a:gd name="connsiteX81" fmla="*/ 326977 w 1152121"/>
              <a:gd name="connsiteY81" fmla="*/ 64696 h 268041"/>
              <a:gd name="connsiteX82" fmla="*/ 384802 w 1152121"/>
              <a:gd name="connsiteY82" fmla="*/ 83175 h 26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2121" h="268041">
                <a:moveTo>
                  <a:pt x="855206" y="109865"/>
                </a:moveTo>
                <a:cubicBezTo>
                  <a:pt x="824403" y="109865"/>
                  <a:pt x="799424" y="135125"/>
                  <a:pt x="799424" y="166285"/>
                </a:cubicBezTo>
                <a:cubicBezTo>
                  <a:pt x="799424" y="197446"/>
                  <a:pt x="824403" y="222718"/>
                  <a:pt x="855206" y="222718"/>
                </a:cubicBezTo>
                <a:cubicBezTo>
                  <a:pt x="886021" y="222718"/>
                  <a:pt x="911000" y="197446"/>
                  <a:pt x="911000" y="166285"/>
                </a:cubicBezTo>
                <a:cubicBezTo>
                  <a:pt x="911000" y="135125"/>
                  <a:pt x="886008" y="109865"/>
                  <a:pt x="855206" y="109865"/>
                </a:cubicBezTo>
                <a:close/>
                <a:moveTo>
                  <a:pt x="628209" y="109865"/>
                </a:moveTo>
                <a:cubicBezTo>
                  <a:pt x="597636" y="109865"/>
                  <a:pt x="572849" y="135125"/>
                  <a:pt x="572849" y="166285"/>
                </a:cubicBezTo>
                <a:cubicBezTo>
                  <a:pt x="572849" y="197446"/>
                  <a:pt x="597636" y="222718"/>
                  <a:pt x="628209" y="222718"/>
                </a:cubicBezTo>
                <a:cubicBezTo>
                  <a:pt x="658782" y="222718"/>
                  <a:pt x="683569" y="197446"/>
                  <a:pt x="683569" y="166285"/>
                </a:cubicBezTo>
                <a:cubicBezTo>
                  <a:pt x="683569" y="135125"/>
                  <a:pt x="658782" y="109865"/>
                  <a:pt x="628209" y="109865"/>
                </a:cubicBezTo>
                <a:close/>
                <a:moveTo>
                  <a:pt x="329391" y="109865"/>
                </a:moveTo>
                <a:cubicBezTo>
                  <a:pt x="298805" y="109865"/>
                  <a:pt x="274018" y="135125"/>
                  <a:pt x="274018" y="166285"/>
                </a:cubicBezTo>
                <a:cubicBezTo>
                  <a:pt x="274018" y="197446"/>
                  <a:pt x="298805" y="222718"/>
                  <a:pt x="329391" y="222718"/>
                </a:cubicBezTo>
                <a:cubicBezTo>
                  <a:pt x="359964" y="222718"/>
                  <a:pt x="384751" y="197446"/>
                  <a:pt x="384751" y="166285"/>
                </a:cubicBezTo>
                <a:cubicBezTo>
                  <a:pt x="384751" y="135125"/>
                  <a:pt x="359977" y="109865"/>
                  <a:pt x="329391" y="109865"/>
                </a:cubicBezTo>
                <a:close/>
                <a:moveTo>
                  <a:pt x="102382" y="109865"/>
                </a:moveTo>
                <a:cubicBezTo>
                  <a:pt x="71566" y="109865"/>
                  <a:pt x="46600" y="135125"/>
                  <a:pt x="46600" y="166285"/>
                </a:cubicBezTo>
                <a:cubicBezTo>
                  <a:pt x="46600" y="197446"/>
                  <a:pt x="71566" y="222718"/>
                  <a:pt x="102382" y="222718"/>
                </a:cubicBezTo>
                <a:cubicBezTo>
                  <a:pt x="133197" y="222718"/>
                  <a:pt x="158176" y="197446"/>
                  <a:pt x="158176" y="166285"/>
                </a:cubicBezTo>
                <a:cubicBezTo>
                  <a:pt x="158176" y="135125"/>
                  <a:pt x="133197" y="109865"/>
                  <a:pt x="102382" y="109865"/>
                </a:cubicBezTo>
                <a:close/>
                <a:moveTo>
                  <a:pt x="456994" y="66688"/>
                </a:moveTo>
                <a:lnTo>
                  <a:pt x="505727" y="66688"/>
                </a:lnTo>
                <a:lnTo>
                  <a:pt x="505727" y="263750"/>
                </a:lnTo>
                <a:lnTo>
                  <a:pt x="456994" y="263750"/>
                </a:lnTo>
                <a:close/>
                <a:moveTo>
                  <a:pt x="1061629" y="64555"/>
                </a:moveTo>
                <a:cubicBezTo>
                  <a:pt x="1111434" y="64555"/>
                  <a:pt x="1141930" y="90249"/>
                  <a:pt x="1144982" y="129302"/>
                </a:cubicBezTo>
                <a:lnTo>
                  <a:pt x="1095177" y="129302"/>
                </a:lnTo>
                <a:cubicBezTo>
                  <a:pt x="1095177" y="113888"/>
                  <a:pt x="1085012" y="101551"/>
                  <a:pt x="1060620" y="101551"/>
                </a:cubicBezTo>
                <a:cubicBezTo>
                  <a:pt x="1043342" y="101551"/>
                  <a:pt x="1030124" y="107720"/>
                  <a:pt x="1030124" y="121078"/>
                </a:cubicBezTo>
                <a:cubicBezTo>
                  <a:pt x="1030124" y="132380"/>
                  <a:pt x="1044351" y="136492"/>
                  <a:pt x="1063672" y="140604"/>
                </a:cubicBezTo>
                <a:lnTo>
                  <a:pt x="1095190" y="146772"/>
                </a:lnTo>
                <a:cubicBezTo>
                  <a:pt x="1134830" y="153962"/>
                  <a:pt x="1152121" y="172466"/>
                  <a:pt x="1152121" y="203294"/>
                </a:cubicBezTo>
                <a:cubicBezTo>
                  <a:pt x="1152121" y="247480"/>
                  <a:pt x="1114512" y="268041"/>
                  <a:pt x="1067746" y="268041"/>
                </a:cubicBezTo>
                <a:cubicBezTo>
                  <a:pt x="1011837" y="268041"/>
                  <a:pt x="978288" y="240291"/>
                  <a:pt x="977267" y="200217"/>
                </a:cubicBezTo>
                <a:lnTo>
                  <a:pt x="1026063" y="200217"/>
                </a:lnTo>
                <a:cubicBezTo>
                  <a:pt x="1027085" y="214609"/>
                  <a:pt x="1037250" y="231045"/>
                  <a:pt x="1068755" y="231045"/>
                </a:cubicBezTo>
                <a:cubicBezTo>
                  <a:pt x="1091116" y="231045"/>
                  <a:pt x="1100273" y="220764"/>
                  <a:pt x="1100273" y="211519"/>
                </a:cubicBezTo>
                <a:cubicBezTo>
                  <a:pt x="1100273" y="201238"/>
                  <a:pt x="1092138" y="195070"/>
                  <a:pt x="1073838" y="191992"/>
                </a:cubicBezTo>
                <a:lnTo>
                  <a:pt x="1048424" y="186859"/>
                </a:lnTo>
                <a:cubicBezTo>
                  <a:pt x="1016907" y="181725"/>
                  <a:pt x="981328" y="174522"/>
                  <a:pt x="981328" y="129315"/>
                </a:cubicBezTo>
                <a:cubicBezTo>
                  <a:pt x="981328" y="92318"/>
                  <a:pt x="1010802" y="64568"/>
                  <a:pt x="1061642" y="64568"/>
                </a:cubicBezTo>
                <a:close/>
                <a:moveTo>
                  <a:pt x="853175" y="64542"/>
                </a:moveTo>
                <a:cubicBezTo>
                  <a:pt x="874515" y="64542"/>
                  <a:pt x="893824" y="70711"/>
                  <a:pt x="910094" y="83047"/>
                </a:cubicBezTo>
                <a:lnTo>
                  <a:pt x="910094" y="66598"/>
                </a:lnTo>
                <a:lnTo>
                  <a:pt x="958877" y="66598"/>
                </a:lnTo>
                <a:lnTo>
                  <a:pt x="958877" y="263916"/>
                </a:lnTo>
                <a:lnTo>
                  <a:pt x="910094" y="263916"/>
                </a:lnTo>
                <a:lnTo>
                  <a:pt x="910094" y="250558"/>
                </a:lnTo>
                <a:cubicBezTo>
                  <a:pt x="893824" y="261860"/>
                  <a:pt x="874515" y="268028"/>
                  <a:pt x="853175" y="268028"/>
                </a:cubicBezTo>
                <a:cubicBezTo>
                  <a:pt x="797279" y="268028"/>
                  <a:pt x="751534" y="222808"/>
                  <a:pt x="751534" y="166285"/>
                </a:cubicBezTo>
                <a:cubicBezTo>
                  <a:pt x="751534" y="109763"/>
                  <a:pt x="797279" y="64542"/>
                  <a:pt x="853175" y="64542"/>
                </a:cubicBezTo>
                <a:close/>
                <a:moveTo>
                  <a:pt x="100492" y="64542"/>
                </a:moveTo>
                <a:cubicBezTo>
                  <a:pt x="121806" y="64542"/>
                  <a:pt x="142111" y="70711"/>
                  <a:pt x="158342" y="83047"/>
                </a:cubicBezTo>
                <a:lnTo>
                  <a:pt x="158342" y="66598"/>
                </a:lnTo>
                <a:lnTo>
                  <a:pt x="206053" y="66598"/>
                </a:lnTo>
                <a:lnTo>
                  <a:pt x="206053" y="263916"/>
                </a:lnTo>
                <a:lnTo>
                  <a:pt x="158342" y="263916"/>
                </a:lnTo>
                <a:lnTo>
                  <a:pt x="158342" y="250558"/>
                </a:lnTo>
                <a:cubicBezTo>
                  <a:pt x="142111" y="261860"/>
                  <a:pt x="121806" y="268028"/>
                  <a:pt x="100492" y="268028"/>
                </a:cubicBezTo>
                <a:cubicBezTo>
                  <a:pt x="44659" y="268028"/>
                  <a:pt x="0" y="222808"/>
                  <a:pt x="0" y="166285"/>
                </a:cubicBezTo>
                <a:cubicBezTo>
                  <a:pt x="0" y="109763"/>
                  <a:pt x="44659" y="64542"/>
                  <a:pt x="100492" y="64542"/>
                </a:cubicBezTo>
                <a:close/>
                <a:moveTo>
                  <a:pt x="683518" y="0"/>
                </a:moveTo>
                <a:lnTo>
                  <a:pt x="732302" y="0"/>
                </a:lnTo>
                <a:lnTo>
                  <a:pt x="732302" y="263916"/>
                </a:lnTo>
                <a:lnTo>
                  <a:pt x="683518" y="263916"/>
                </a:lnTo>
                <a:lnTo>
                  <a:pt x="683518" y="250571"/>
                </a:lnTo>
                <a:cubicBezTo>
                  <a:pt x="667262" y="261860"/>
                  <a:pt x="646931" y="268028"/>
                  <a:pt x="625591" y="268028"/>
                </a:cubicBezTo>
                <a:cubicBezTo>
                  <a:pt x="570703" y="268028"/>
                  <a:pt x="524972" y="222846"/>
                  <a:pt x="524972" y="166362"/>
                </a:cubicBezTo>
                <a:cubicBezTo>
                  <a:pt x="524972" y="109878"/>
                  <a:pt x="570703" y="64696"/>
                  <a:pt x="625591" y="64696"/>
                </a:cubicBezTo>
                <a:cubicBezTo>
                  <a:pt x="646931" y="64696"/>
                  <a:pt x="667262" y="70851"/>
                  <a:pt x="683518" y="83175"/>
                </a:cubicBezTo>
                <a:close/>
                <a:moveTo>
                  <a:pt x="456994" y="0"/>
                </a:moveTo>
                <a:lnTo>
                  <a:pt x="505727" y="0"/>
                </a:lnTo>
                <a:lnTo>
                  <a:pt x="505727" y="49167"/>
                </a:lnTo>
                <a:lnTo>
                  <a:pt x="456994" y="49167"/>
                </a:lnTo>
                <a:close/>
                <a:moveTo>
                  <a:pt x="384802" y="0"/>
                </a:moveTo>
                <a:lnTo>
                  <a:pt x="433484" y="0"/>
                </a:lnTo>
                <a:lnTo>
                  <a:pt x="433484" y="263916"/>
                </a:lnTo>
                <a:lnTo>
                  <a:pt x="384802" y="263916"/>
                </a:lnTo>
                <a:lnTo>
                  <a:pt x="384802" y="250571"/>
                </a:lnTo>
                <a:cubicBezTo>
                  <a:pt x="368571" y="261860"/>
                  <a:pt x="348279" y="268028"/>
                  <a:pt x="326977" y="268028"/>
                </a:cubicBezTo>
                <a:cubicBezTo>
                  <a:pt x="271196" y="268028"/>
                  <a:pt x="226575" y="222846"/>
                  <a:pt x="226575" y="166362"/>
                </a:cubicBezTo>
                <a:cubicBezTo>
                  <a:pt x="226575" y="109878"/>
                  <a:pt x="271196" y="64696"/>
                  <a:pt x="326977" y="64696"/>
                </a:cubicBezTo>
                <a:cubicBezTo>
                  <a:pt x="348279" y="64696"/>
                  <a:pt x="368571" y="70851"/>
                  <a:pt x="384802" y="83175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1373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p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B598F24-E907-769B-D1A0-6849F73B527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7518F-1566-691A-3D22-F977134843F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41516" y="3823818"/>
            <a:ext cx="332407" cy="208729"/>
          </a:xfrm>
          <a:custGeom>
            <a:avLst/>
            <a:gdLst>
              <a:gd name="connsiteX0" fmla="*/ 149635 w 770834"/>
              <a:gd name="connsiteY0" fmla="*/ 329535 h 484032"/>
              <a:gd name="connsiteX1" fmla="*/ 238821 w 770834"/>
              <a:gd name="connsiteY1" fmla="*/ 484032 h 484032"/>
              <a:gd name="connsiteX2" fmla="*/ 39320 w 770834"/>
              <a:gd name="connsiteY2" fmla="*/ 484032 h 484032"/>
              <a:gd name="connsiteX3" fmla="*/ 0 w 770834"/>
              <a:gd name="connsiteY3" fmla="*/ 415898 h 484032"/>
              <a:gd name="connsiteX4" fmla="*/ 320283 w 770834"/>
              <a:gd name="connsiteY4" fmla="*/ 164611 h 484032"/>
              <a:gd name="connsiteX5" fmla="*/ 504690 w 770834"/>
              <a:gd name="connsiteY5" fmla="*/ 484031 h 484032"/>
              <a:gd name="connsiteX6" fmla="*/ 305229 w 770834"/>
              <a:gd name="connsiteY6" fmla="*/ 484031 h 484032"/>
              <a:gd name="connsiteX7" fmla="*/ 170687 w 770834"/>
              <a:gd name="connsiteY7" fmla="*/ 250974 h 484032"/>
              <a:gd name="connsiteX8" fmla="*/ 491400 w 770834"/>
              <a:gd name="connsiteY8" fmla="*/ 0 h 484032"/>
              <a:gd name="connsiteX9" fmla="*/ 770834 w 770834"/>
              <a:gd name="connsiteY9" fmla="*/ 484031 h 484032"/>
              <a:gd name="connsiteX10" fmla="*/ 571333 w 770834"/>
              <a:gd name="connsiteY10" fmla="*/ 484031 h 484032"/>
              <a:gd name="connsiteX11" fmla="*/ 341765 w 770834"/>
              <a:gd name="connsiteY11" fmla="*/ 86363 h 4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834" h="484032">
                <a:moveTo>
                  <a:pt x="149635" y="329535"/>
                </a:moveTo>
                <a:lnTo>
                  <a:pt x="238821" y="484032"/>
                </a:lnTo>
                <a:lnTo>
                  <a:pt x="39320" y="484032"/>
                </a:lnTo>
                <a:lnTo>
                  <a:pt x="0" y="415898"/>
                </a:lnTo>
                <a:close/>
                <a:moveTo>
                  <a:pt x="320283" y="164611"/>
                </a:moveTo>
                <a:lnTo>
                  <a:pt x="504690" y="484031"/>
                </a:lnTo>
                <a:lnTo>
                  <a:pt x="305229" y="484031"/>
                </a:lnTo>
                <a:lnTo>
                  <a:pt x="170687" y="250974"/>
                </a:lnTo>
                <a:close/>
                <a:moveTo>
                  <a:pt x="491400" y="0"/>
                </a:moveTo>
                <a:lnTo>
                  <a:pt x="770834" y="484031"/>
                </a:lnTo>
                <a:lnTo>
                  <a:pt x="571333" y="484031"/>
                </a:lnTo>
                <a:lnTo>
                  <a:pt x="341765" y="8636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8E1C59C-40FB-7015-D39E-BB524B5FFB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8994733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7AC601C-84F3-7A86-220C-FBA72AC5C22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E0517-51BC-2B54-6D2A-BA25DFC0CB1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443673" y="3813293"/>
            <a:ext cx="328092" cy="228779"/>
          </a:xfrm>
          <a:custGeom>
            <a:avLst/>
            <a:gdLst>
              <a:gd name="connsiteX0" fmla="*/ 437531 w 760826"/>
              <a:gd name="connsiteY0" fmla="*/ 461724 h 530524"/>
              <a:gd name="connsiteX1" fmla="*/ 597790 w 760826"/>
              <a:gd name="connsiteY1" fmla="*/ 461724 h 530524"/>
              <a:gd name="connsiteX2" fmla="*/ 432514 w 760826"/>
              <a:gd name="connsiteY2" fmla="*/ 526016 h 530524"/>
              <a:gd name="connsiteX3" fmla="*/ 437531 w 760826"/>
              <a:gd name="connsiteY3" fmla="*/ 461724 h 530524"/>
              <a:gd name="connsiteX4" fmla="*/ 331803 w 760826"/>
              <a:gd name="connsiteY4" fmla="*/ 461724 h 530524"/>
              <a:gd name="connsiteX5" fmla="*/ 428985 w 760826"/>
              <a:gd name="connsiteY5" fmla="*/ 461724 h 530524"/>
              <a:gd name="connsiteX6" fmla="*/ 380413 w 760826"/>
              <a:gd name="connsiteY6" fmla="*/ 530524 h 530524"/>
              <a:gd name="connsiteX7" fmla="*/ 380374 w 760826"/>
              <a:gd name="connsiteY7" fmla="*/ 530524 h 530524"/>
              <a:gd name="connsiteX8" fmla="*/ 331803 w 760826"/>
              <a:gd name="connsiteY8" fmla="*/ 461724 h 530524"/>
              <a:gd name="connsiteX9" fmla="*/ 163038 w 760826"/>
              <a:gd name="connsiteY9" fmla="*/ 461724 h 530524"/>
              <a:gd name="connsiteX10" fmla="*/ 323296 w 760826"/>
              <a:gd name="connsiteY10" fmla="*/ 461724 h 530524"/>
              <a:gd name="connsiteX11" fmla="*/ 328315 w 760826"/>
              <a:gd name="connsiteY11" fmla="*/ 526016 h 530524"/>
              <a:gd name="connsiteX12" fmla="*/ 163038 w 760826"/>
              <a:gd name="connsiteY12" fmla="*/ 461724 h 530524"/>
              <a:gd name="connsiteX13" fmla="*/ 97530 w 760826"/>
              <a:gd name="connsiteY13" fmla="*/ 403156 h 530524"/>
              <a:gd name="connsiteX14" fmla="*/ 663297 w 760826"/>
              <a:gd name="connsiteY14" fmla="*/ 403156 h 530524"/>
              <a:gd name="connsiteX15" fmla="*/ 630485 w 760826"/>
              <a:gd name="connsiteY15" fmla="*/ 432518 h 530524"/>
              <a:gd name="connsiteX16" fmla="*/ 130343 w 760826"/>
              <a:gd name="connsiteY16" fmla="*/ 432518 h 530524"/>
              <a:gd name="connsiteX17" fmla="*/ 97530 w 760826"/>
              <a:gd name="connsiteY17" fmla="*/ 403156 h 530524"/>
              <a:gd name="connsiteX18" fmla="*/ 53820 w 760826"/>
              <a:gd name="connsiteY18" fmla="*/ 344627 h 530524"/>
              <a:gd name="connsiteX19" fmla="*/ 707008 w 760826"/>
              <a:gd name="connsiteY19" fmla="*/ 344627 h 530524"/>
              <a:gd name="connsiteX20" fmla="*/ 707048 w 760826"/>
              <a:gd name="connsiteY20" fmla="*/ 344627 h 530524"/>
              <a:gd name="connsiteX21" fmla="*/ 685369 w 760826"/>
              <a:gd name="connsiteY21" fmla="*/ 373989 h 530524"/>
              <a:gd name="connsiteX22" fmla="*/ 75499 w 760826"/>
              <a:gd name="connsiteY22" fmla="*/ 373989 h 530524"/>
              <a:gd name="connsiteX23" fmla="*/ 53820 w 760826"/>
              <a:gd name="connsiteY23" fmla="*/ 344627 h 530524"/>
              <a:gd name="connsiteX24" fmla="*/ 760049 w 760826"/>
              <a:gd name="connsiteY24" fmla="*/ 148655 h 530524"/>
              <a:gd name="connsiteX25" fmla="*/ 722571 w 760826"/>
              <a:gd name="connsiteY25" fmla="*/ 315422 h 530524"/>
              <a:gd name="connsiteX26" fmla="*/ 494884 w 760826"/>
              <a:gd name="connsiteY26" fmla="*/ 315422 h 530524"/>
              <a:gd name="connsiteX27" fmla="*/ 495198 w 760826"/>
              <a:gd name="connsiteY27" fmla="*/ 314990 h 530524"/>
              <a:gd name="connsiteX28" fmla="*/ 760049 w 760826"/>
              <a:gd name="connsiteY28" fmla="*/ 148655 h 530524"/>
              <a:gd name="connsiteX29" fmla="*/ 778 w 760826"/>
              <a:gd name="connsiteY29" fmla="*/ 148655 h 530524"/>
              <a:gd name="connsiteX30" fmla="*/ 265629 w 760826"/>
              <a:gd name="connsiteY30" fmla="*/ 314990 h 530524"/>
              <a:gd name="connsiteX31" fmla="*/ 265943 w 760826"/>
              <a:gd name="connsiteY31" fmla="*/ 315422 h 530524"/>
              <a:gd name="connsiteX32" fmla="*/ 38255 w 760826"/>
              <a:gd name="connsiteY32" fmla="*/ 315422 h 530524"/>
              <a:gd name="connsiteX33" fmla="*/ 778 w 760826"/>
              <a:gd name="connsiteY33" fmla="*/ 148655 h 530524"/>
              <a:gd name="connsiteX34" fmla="*/ 380414 w 760826"/>
              <a:gd name="connsiteY34" fmla="*/ 0 h 530524"/>
              <a:gd name="connsiteX35" fmla="*/ 477284 w 760826"/>
              <a:gd name="connsiteY35" fmla="*/ 315422 h 530524"/>
              <a:gd name="connsiteX36" fmla="*/ 283545 w 760826"/>
              <a:gd name="connsiteY36" fmla="*/ 315422 h 530524"/>
              <a:gd name="connsiteX37" fmla="*/ 380414 w 760826"/>
              <a:gd name="connsiteY37" fmla="*/ 0 h 5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0826" h="530524">
                <a:moveTo>
                  <a:pt x="437531" y="461724"/>
                </a:moveTo>
                <a:lnTo>
                  <a:pt x="597790" y="461724"/>
                </a:lnTo>
                <a:cubicBezTo>
                  <a:pt x="530441" y="508023"/>
                  <a:pt x="456270" y="525114"/>
                  <a:pt x="432514" y="526016"/>
                </a:cubicBezTo>
                <a:cubicBezTo>
                  <a:pt x="431337" y="514608"/>
                  <a:pt x="432239" y="491166"/>
                  <a:pt x="437531" y="461724"/>
                </a:cubicBezTo>
                <a:close/>
                <a:moveTo>
                  <a:pt x="331803" y="461724"/>
                </a:moveTo>
                <a:lnTo>
                  <a:pt x="428985" y="461724"/>
                </a:lnTo>
                <a:cubicBezTo>
                  <a:pt x="410090" y="496222"/>
                  <a:pt x="390684" y="520880"/>
                  <a:pt x="380413" y="530524"/>
                </a:cubicBezTo>
                <a:lnTo>
                  <a:pt x="380374" y="530524"/>
                </a:lnTo>
                <a:cubicBezTo>
                  <a:pt x="370103" y="520880"/>
                  <a:pt x="350698" y="496222"/>
                  <a:pt x="331803" y="461724"/>
                </a:cubicBezTo>
                <a:close/>
                <a:moveTo>
                  <a:pt x="163038" y="461724"/>
                </a:moveTo>
                <a:lnTo>
                  <a:pt x="323296" y="461724"/>
                </a:lnTo>
                <a:cubicBezTo>
                  <a:pt x="328589" y="491166"/>
                  <a:pt x="329490" y="514647"/>
                  <a:pt x="328315" y="526016"/>
                </a:cubicBezTo>
                <a:cubicBezTo>
                  <a:pt x="304519" y="525114"/>
                  <a:pt x="230348" y="508023"/>
                  <a:pt x="163038" y="461724"/>
                </a:cubicBezTo>
                <a:close/>
                <a:moveTo>
                  <a:pt x="97530" y="403156"/>
                </a:moveTo>
                <a:lnTo>
                  <a:pt x="663297" y="403156"/>
                </a:lnTo>
                <a:cubicBezTo>
                  <a:pt x="654281" y="413897"/>
                  <a:pt x="640246" y="426481"/>
                  <a:pt x="630485" y="432518"/>
                </a:cubicBezTo>
                <a:lnTo>
                  <a:pt x="130343" y="432518"/>
                </a:lnTo>
                <a:cubicBezTo>
                  <a:pt x="120581" y="426481"/>
                  <a:pt x="106547" y="413897"/>
                  <a:pt x="97530" y="403156"/>
                </a:cubicBezTo>
                <a:close/>
                <a:moveTo>
                  <a:pt x="53820" y="344627"/>
                </a:moveTo>
                <a:lnTo>
                  <a:pt x="707008" y="344627"/>
                </a:lnTo>
                <a:lnTo>
                  <a:pt x="707048" y="344627"/>
                </a:lnTo>
                <a:cubicBezTo>
                  <a:pt x="702500" y="353682"/>
                  <a:pt x="692935" y="366462"/>
                  <a:pt x="685369" y="373989"/>
                </a:cubicBezTo>
                <a:lnTo>
                  <a:pt x="75499" y="373989"/>
                </a:lnTo>
                <a:cubicBezTo>
                  <a:pt x="67933" y="366462"/>
                  <a:pt x="58368" y="353682"/>
                  <a:pt x="53820" y="344627"/>
                </a:cubicBezTo>
                <a:close/>
                <a:moveTo>
                  <a:pt x="760049" y="148655"/>
                </a:moveTo>
                <a:cubicBezTo>
                  <a:pt x="764400" y="201264"/>
                  <a:pt x="750287" y="260381"/>
                  <a:pt x="722571" y="315422"/>
                </a:cubicBezTo>
                <a:lnTo>
                  <a:pt x="494884" y="315422"/>
                </a:lnTo>
                <a:cubicBezTo>
                  <a:pt x="495002" y="315304"/>
                  <a:pt x="495081" y="315147"/>
                  <a:pt x="495198" y="314990"/>
                </a:cubicBezTo>
                <a:cubicBezTo>
                  <a:pt x="558078" y="221885"/>
                  <a:pt x="665218" y="154183"/>
                  <a:pt x="760049" y="148655"/>
                </a:cubicBezTo>
                <a:close/>
                <a:moveTo>
                  <a:pt x="778" y="148655"/>
                </a:moveTo>
                <a:cubicBezTo>
                  <a:pt x="95609" y="154183"/>
                  <a:pt x="202749" y="221885"/>
                  <a:pt x="265629" y="314990"/>
                </a:cubicBezTo>
                <a:cubicBezTo>
                  <a:pt x="265747" y="315108"/>
                  <a:pt x="265943" y="315422"/>
                  <a:pt x="265943" y="315422"/>
                </a:cubicBezTo>
                <a:lnTo>
                  <a:pt x="38255" y="315422"/>
                </a:lnTo>
                <a:cubicBezTo>
                  <a:pt x="10540" y="260381"/>
                  <a:pt x="-3573" y="201304"/>
                  <a:pt x="778" y="148655"/>
                </a:cubicBezTo>
                <a:close/>
                <a:moveTo>
                  <a:pt x="380414" y="0"/>
                </a:moveTo>
                <a:cubicBezTo>
                  <a:pt x="452155" y="69977"/>
                  <a:pt x="490886" y="197618"/>
                  <a:pt x="477284" y="315422"/>
                </a:cubicBezTo>
                <a:lnTo>
                  <a:pt x="283545" y="315422"/>
                </a:lnTo>
                <a:cubicBezTo>
                  <a:pt x="269943" y="197658"/>
                  <a:pt x="308674" y="69977"/>
                  <a:pt x="38041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DA572C0-0BA2-D51A-D44E-AFD33698A6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149543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4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303463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4319687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8B77128F-1DA2-DE64-FD11-D2182135282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6335911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2248FDB-7237-BC94-7280-C36CBB2C7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9E865EE-C9B6-B452-D994-5BA772FD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885BB3-F2C7-590A-2DF1-3D91DBDF41B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657335E-A9AD-C4A1-E2BE-008C15F5C691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5652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rr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2C3AFAA-4B26-BD2A-B1E5-D850248457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C8CA8-9F83-98B6-EDFE-ADAE571E49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212434" y="3915367"/>
            <a:ext cx="790572" cy="117180"/>
          </a:xfrm>
          <a:custGeom>
            <a:avLst/>
            <a:gdLst>
              <a:gd name="connsiteX0" fmla="*/ 36163 w 790572"/>
              <a:gd name="connsiteY0" fmla="*/ 79814 h 117180"/>
              <a:gd name="connsiteX1" fmla="*/ 57741 w 790572"/>
              <a:gd name="connsiteY1" fmla="*/ 117180 h 117180"/>
              <a:gd name="connsiteX2" fmla="*/ 9503 w 790572"/>
              <a:gd name="connsiteY2" fmla="*/ 117180 h 117180"/>
              <a:gd name="connsiteX3" fmla="*/ 0 w 790572"/>
              <a:gd name="connsiteY3" fmla="*/ 100716 h 117180"/>
              <a:gd name="connsiteX4" fmla="*/ 77456 w 790572"/>
              <a:gd name="connsiteY4" fmla="*/ 39940 h 117180"/>
              <a:gd name="connsiteX5" fmla="*/ 122048 w 790572"/>
              <a:gd name="connsiteY5" fmla="*/ 117180 h 117180"/>
              <a:gd name="connsiteX6" fmla="*/ 73810 w 790572"/>
              <a:gd name="connsiteY6" fmla="*/ 117180 h 117180"/>
              <a:gd name="connsiteX7" fmla="*/ 41277 w 790572"/>
              <a:gd name="connsiteY7" fmla="*/ 60825 h 117180"/>
              <a:gd name="connsiteX8" fmla="*/ 585922 w 790572"/>
              <a:gd name="connsiteY8" fmla="*/ 29398 h 117180"/>
              <a:gd name="connsiteX9" fmla="*/ 585922 w 790572"/>
              <a:gd name="connsiteY9" fmla="*/ 29415 h 117180"/>
              <a:gd name="connsiteX10" fmla="*/ 585922 w 790572"/>
              <a:gd name="connsiteY10" fmla="*/ 29412 h 117180"/>
              <a:gd name="connsiteX11" fmla="*/ 526614 w 790572"/>
              <a:gd name="connsiteY11" fmla="*/ 22057 h 117180"/>
              <a:gd name="connsiteX12" fmla="*/ 519074 w 790572"/>
              <a:gd name="connsiteY12" fmla="*/ 67936 h 117180"/>
              <a:gd name="connsiteX13" fmla="*/ 552531 w 790572"/>
              <a:gd name="connsiteY13" fmla="*/ 48634 h 117180"/>
              <a:gd name="connsiteX14" fmla="*/ 552548 w 790572"/>
              <a:gd name="connsiteY14" fmla="*/ 48634 h 117180"/>
              <a:gd name="connsiteX15" fmla="*/ 561011 w 790572"/>
              <a:gd name="connsiteY15" fmla="*/ 33671 h 117180"/>
              <a:gd name="connsiteX16" fmla="*/ 547483 w 790572"/>
              <a:gd name="connsiteY16" fmla="*/ 22057 h 117180"/>
              <a:gd name="connsiteX17" fmla="*/ 426640 w 790572"/>
              <a:gd name="connsiteY17" fmla="*/ 22057 h 117180"/>
              <a:gd name="connsiteX18" fmla="*/ 419100 w 790572"/>
              <a:gd name="connsiteY18" fmla="*/ 67936 h 117180"/>
              <a:gd name="connsiteX19" fmla="*/ 452557 w 790572"/>
              <a:gd name="connsiteY19" fmla="*/ 48634 h 117180"/>
              <a:gd name="connsiteX20" fmla="*/ 452573 w 790572"/>
              <a:gd name="connsiteY20" fmla="*/ 48634 h 117180"/>
              <a:gd name="connsiteX21" fmla="*/ 461037 w 790572"/>
              <a:gd name="connsiteY21" fmla="*/ 33671 h 117180"/>
              <a:gd name="connsiteX22" fmla="*/ 447509 w 790572"/>
              <a:gd name="connsiteY22" fmla="*/ 22057 h 117180"/>
              <a:gd name="connsiteX23" fmla="*/ 118831 w 790572"/>
              <a:gd name="connsiteY23" fmla="*/ 132 h 117180"/>
              <a:gd name="connsiteX24" fmla="*/ 186404 w 790572"/>
              <a:gd name="connsiteY24" fmla="*/ 117180 h 117180"/>
              <a:gd name="connsiteX25" fmla="*/ 138166 w 790572"/>
              <a:gd name="connsiteY25" fmla="*/ 117180 h 117180"/>
              <a:gd name="connsiteX26" fmla="*/ 82652 w 790572"/>
              <a:gd name="connsiteY26" fmla="*/ 21018 h 117180"/>
              <a:gd name="connsiteX27" fmla="*/ 695811 w 790572"/>
              <a:gd name="connsiteY27" fmla="*/ 0 h 117180"/>
              <a:gd name="connsiteX28" fmla="*/ 723593 w 790572"/>
              <a:gd name="connsiteY28" fmla="*/ 0 h 117180"/>
              <a:gd name="connsiteX29" fmla="*/ 737137 w 790572"/>
              <a:gd name="connsiteY29" fmla="*/ 36113 h 117180"/>
              <a:gd name="connsiteX30" fmla="*/ 762692 w 790572"/>
              <a:gd name="connsiteY30" fmla="*/ 0 h 117180"/>
              <a:gd name="connsiteX31" fmla="*/ 790572 w 790572"/>
              <a:gd name="connsiteY31" fmla="*/ 0 h 117180"/>
              <a:gd name="connsiteX32" fmla="*/ 747019 w 790572"/>
              <a:gd name="connsiteY32" fmla="*/ 57213 h 117180"/>
              <a:gd name="connsiteX33" fmla="*/ 773646 w 790572"/>
              <a:gd name="connsiteY33" fmla="*/ 117180 h 117180"/>
              <a:gd name="connsiteX34" fmla="*/ 745683 w 790572"/>
              <a:gd name="connsiteY34" fmla="*/ 117180 h 117180"/>
              <a:gd name="connsiteX35" fmla="*/ 730357 w 790572"/>
              <a:gd name="connsiteY35" fmla="*/ 78082 h 117180"/>
              <a:gd name="connsiteX36" fmla="*/ 702328 w 790572"/>
              <a:gd name="connsiteY36" fmla="*/ 117180 h 117180"/>
              <a:gd name="connsiteX37" fmla="*/ 674101 w 790572"/>
              <a:gd name="connsiteY37" fmla="*/ 117180 h 117180"/>
              <a:gd name="connsiteX38" fmla="*/ 720442 w 790572"/>
              <a:gd name="connsiteY38" fmla="*/ 56998 h 117180"/>
              <a:gd name="connsiteX39" fmla="*/ 605768 w 790572"/>
              <a:gd name="connsiteY39" fmla="*/ 0 h 117180"/>
              <a:gd name="connsiteX40" fmla="*/ 684642 w 790572"/>
              <a:gd name="connsiteY40" fmla="*/ 0 h 117180"/>
              <a:gd name="connsiteX41" fmla="*/ 681013 w 790572"/>
              <a:gd name="connsiteY41" fmla="*/ 22057 h 117180"/>
              <a:gd name="connsiteX42" fmla="*/ 626703 w 790572"/>
              <a:gd name="connsiteY42" fmla="*/ 22057 h 117180"/>
              <a:gd name="connsiteX43" fmla="*/ 622628 w 790572"/>
              <a:gd name="connsiteY43" fmla="*/ 46819 h 117180"/>
              <a:gd name="connsiteX44" fmla="*/ 659814 w 790572"/>
              <a:gd name="connsiteY44" fmla="*/ 46819 h 117180"/>
              <a:gd name="connsiteX45" fmla="*/ 656283 w 790572"/>
              <a:gd name="connsiteY45" fmla="*/ 68266 h 117180"/>
              <a:gd name="connsiteX46" fmla="*/ 619115 w 790572"/>
              <a:gd name="connsiteY46" fmla="*/ 68266 h 117180"/>
              <a:gd name="connsiteX47" fmla="*/ 614693 w 790572"/>
              <a:gd name="connsiteY47" fmla="*/ 95140 h 117180"/>
              <a:gd name="connsiteX48" fmla="*/ 669003 w 790572"/>
              <a:gd name="connsiteY48" fmla="*/ 95140 h 117180"/>
              <a:gd name="connsiteX49" fmla="*/ 665373 w 790572"/>
              <a:gd name="connsiteY49" fmla="*/ 117180 h 117180"/>
              <a:gd name="connsiteX50" fmla="*/ 586516 w 790572"/>
              <a:gd name="connsiteY50" fmla="*/ 117180 h 117180"/>
              <a:gd name="connsiteX51" fmla="*/ 505827 w 790572"/>
              <a:gd name="connsiteY51" fmla="*/ 0 h 117180"/>
              <a:gd name="connsiteX52" fmla="*/ 552449 w 790572"/>
              <a:gd name="connsiteY52" fmla="*/ 0 h 117180"/>
              <a:gd name="connsiteX53" fmla="*/ 585793 w 790572"/>
              <a:gd name="connsiteY53" fmla="*/ 26624 h 117180"/>
              <a:gd name="connsiteX54" fmla="*/ 585922 w 790572"/>
              <a:gd name="connsiteY54" fmla="*/ 29412 h 117180"/>
              <a:gd name="connsiteX55" fmla="*/ 585912 w 790572"/>
              <a:gd name="connsiteY55" fmla="*/ 30453 h 117180"/>
              <a:gd name="connsiteX56" fmla="*/ 560516 w 790572"/>
              <a:gd name="connsiteY56" fmla="*/ 67936 h 117180"/>
              <a:gd name="connsiteX57" fmla="*/ 550007 w 790572"/>
              <a:gd name="connsiteY57" fmla="*/ 73990 h 117180"/>
              <a:gd name="connsiteX58" fmla="*/ 575199 w 790572"/>
              <a:gd name="connsiteY58" fmla="*/ 117180 h 117180"/>
              <a:gd name="connsiteX59" fmla="*/ 546180 w 790572"/>
              <a:gd name="connsiteY59" fmla="*/ 117180 h 117180"/>
              <a:gd name="connsiteX60" fmla="*/ 528346 w 790572"/>
              <a:gd name="connsiteY60" fmla="*/ 86495 h 117180"/>
              <a:gd name="connsiteX61" fmla="*/ 514868 w 790572"/>
              <a:gd name="connsiteY61" fmla="*/ 94282 h 117180"/>
              <a:gd name="connsiteX62" fmla="*/ 511106 w 790572"/>
              <a:gd name="connsiteY62" fmla="*/ 117180 h 117180"/>
              <a:gd name="connsiteX63" fmla="*/ 486558 w 790572"/>
              <a:gd name="connsiteY63" fmla="*/ 117180 h 117180"/>
              <a:gd name="connsiteX64" fmla="*/ 405853 w 790572"/>
              <a:gd name="connsiteY64" fmla="*/ 0 h 117180"/>
              <a:gd name="connsiteX65" fmla="*/ 452474 w 790572"/>
              <a:gd name="connsiteY65" fmla="*/ 0 h 117180"/>
              <a:gd name="connsiteX66" fmla="*/ 485819 w 790572"/>
              <a:gd name="connsiteY66" fmla="*/ 26624 h 117180"/>
              <a:gd name="connsiteX67" fmla="*/ 485948 w 790572"/>
              <a:gd name="connsiteY67" fmla="*/ 29412 h 117180"/>
              <a:gd name="connsiteX68" fmla="*/ 485938 w 790572"/>
              <a:gd name="connsiteY68" fmla="*/ 30453 h 117180"/>
              <a:gd name="connsiteX69" fmla="*/ 460542 w 790572"/>
              <a:gd name="connsiteY69" fmla="*/ 67936 h 117180"/>
              <a:gd name="connsiteX70" fmla="*/ 450033 w 790572"/>
              <a:gd name="connsiteY70" fmla="*/ 73990 h 117180"/>
              <a:gd name="connsiteX71" fmla="*/ 475224 w 790572"/>
              <a:gd name="connsiteY71" fmla="*/ 117180 h 117180"/>
              <a:gd name="connsiteX72" fmla="*/ 446206 w 790572"/>
              <a:gd name="connsiteY72" fmla="*/ 117180 h 117180"/>
              <a:gd name="connsiteX73" fmla="*/ 428372 w 790572"/>
              <a:gd name="connsiteY73" fmla="*/ 86495 h 117180"/>
              <a:gd name="connsiteX74" fmla="*/ 414893 w 790572"/>
              <a:gd name="connsiteY74" fmla="*/ 94282 h 117180"/>
              <a:gd name="connsiteX75" fmla="*/ 411132 w 790572"/>
              <a:gd name="connsiteY75" fmla="*/ 117180 h 117180"/>
              <a:gd name="connsiteX76" fmla="*/ 386584 w 790572"/>
              <a:gd name="connsiteY76" fmla="*/ 117180 h 117180"/>
              <a:gd name="connsiteX77" fmla="*/ 312478 w 790572"/>
              <a:gd name="connsiteY77" fmla="*/ 0 h 117180"/>
              <a:gd name="connsiteX78" fmla="*/ 391335 w 790572"/>
              <a:gd name="connsiteY78" fmla="*/ 0 h 117180"/>
              <a:gd name="connsiteX79" fmla="*/ 387706 w 790572"/>
              <a:gd name="connsiteY79" fmla="*/ 22057 h 117180"/>
              <a:gd name="connsiteX80" fmla="*/ 333396 w 790572"/>
              <a:gd name="connsiteY80" fmla="*/ 22057 h 117180"/>
              <a:gd name="connsiteX81" fmla="*/ 329321 w 790572"/>
              <a:gd name="connsiteY81" fmla="*/ 46819 h 117180"/>
              <a:gd name="connsiteX82" fmla="*/ 366507 w 790572"/>
              <a:gd name="connsiteY82" fmla="*/ 46819 h 117180"/>
              <a:gd name="connsiteX83" fmla="*/ 362976 w 790572"/>
              <a:gd name="connsiteY83" fmla="*/ 68266 h 117180"/>
              <a:gd name="connsiteX84" fmla="*/ 325807 w 790572"/>
              <a:gd name="connsiteY84" fmla="*/ 68266 h 117180"/>
              <a:gd name="connsiteX85" fmla="*/ 321386 w 790572"/>
              <a:gd name="connsiteY85" fmla="*/ 95140 h 117180"/>
              <a:gd name="connsiteX86" fmla="*/ 375696 w 790572"/>
              <a:gd name="connsiteY86" fmla="*/ 95140 h 117180"/>
              <a:gd name="connsiteX87" fmla="*/ 372066 w 790572"/>
              <a:gd name="connsiteY87" fmla="*/ 117180 h 117180"/>
              <a:gd name="connsiteX88" fmla="*/ 293209 w 790572"/>
              <a:gd name="connsiteY88" fmla="*/ 117180 h 117180"/>
              <a:gd name="connsiteX89" fmla="*/ 206498 w 790572"/>
              <a:gd name="connsiteY89" fmla="*/ 0 h 117180"/>
              <a:gd name="connsiteX90" fmla="*/ 300352 w 790572"/>
              <a:gd name="connsiteY90" fmla="*/ 0 h 117180"/>
              <a:gd name="connsiteX91" fmla="*/ 296722 w 790572"/>
              <a:gd name="connsiteY91" fmla="*/ 22057 h 117180"/>
              <a:gd name="connsiteX92" fmla="*/ 262078 w 790572"/>
              <a:gd name="connsiteY92" fmla="*/ 22057 h 117180"/>
              <a:gd name="connsiteX93" fmla="*/ 246438 w 790572"/>
              <a:gd name="connsiteY93" fmla="*/ 117180 h 117180"/>
              <a:gd name="connsiteX94" fmla="*/ 221890 w 790572"/>
              <a:gd name="connsiteY94" fmla="*/ 117180 h 117180"/>
              <a:gd name="connsiteX95" fmla="*/ 237530 w 790572"/>
              <a:gd name="connsiteY95" fmla="*/ 22057 h 117180"/>
              <a:gd name="connsiteX96" fmla="*/ 202869 w 790572"/>
              <a:gd name="connsiteY96" fmla="*/ 22057 h 1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90572" h="117180">
                <a:moveTo>
                  <a:pt x="36163" y="79814"/>
                </a:moveTo>
                <a:lnTo>
                  <a:pt x="57741" y="117180"/>
                </a:lnTo>
                <a:lnTo>
                  <a:pt x="9503" y="117180"/>
                </a:lnTo>
                <a:lnTo>
                  <a:pt x="0" y="100716"/>
                </a:lnTo>
                <a:close/>
                <a:moveTo>
                  <a:pt x="77456" y="39940"/>
                </a:moveTo>
                <a:lnTo>
                  <a:pt x="122048" y="117180"/>
                </a:lnTo>
                <a:lnTo>
                  <a:pt x="73810" y="117180"/>
                </a:lnTo>
                <a:lnTo>
                  <a:pt x="41277" y="60825"/>
                </a:lnTo>
                <a:close/>
                <a:moveTo>
                  <a:pt x="585922" y="29398"/>
                </a:moveTo>
                <a:lnTo>
                  <a:pt x="585922" y="29415"/>
                </a:lnTo>
                <a:lnTo>
                  <a:pt x="585922" y="29412"/>
                </a:lnTo>
                <a:close/>
                <a:moveTo>
                  <a:pt x="526614" y="22057"/>
                </a:moveTo>
                <a:lnTo>
                  <a:pt x="519074" y="67936"/>
                </a:lnTo>
                <a:lnTo>
                  <a:pt x="552531" y="48634"/>
                </a:lnTo>
                <a:lnTo>
                  <a:pt x="552548" y="48634"/>
                </a:lnTo>
                <a:cubicBezTo>
                  <a:pt x="560318" y="44147"/>
                  <a:pt x="561011" y="36443"/>
                  <a:pt x="561011" y="33671"/>
                </a:cubicBezTo>
                <a:cubicBezTo>
                  <a:pt x="561011" y="27501"/>
                  <a:pt x="556936" y="22057"/>
                  <a:pt x="547483" y="22057"/>
                </a:cubicBezTo>
                <a:close/>
                <a:moveTo>
                  <a:pt x="426640" y="22057"/>
                </a:moveTo>
                <a:lnTo>
                  <a:pt x="419100" y="67936"/>
                </a:lnTo>
                <a:lnTo>
                  <a:pt x="452557" y="48634"/>
                </a:lnTo>
                <a:lnTo>
                  <a:pt x="452573" y="48634"/>
                </a:lnTo>
                <a:cubicBezTo>
                  <a:pt x="460344" y="44147"/>
                  <a:pt x="461037" y="36443"/>
                  <a:pt x="461037" y="33671"/>
                </a:cubicBezTo>
                <a:cubicBezTo>
                  <a:pt x="461037" y="27501"/>
                  <a:pt x="456962" y="22057"/>
                  <a:pt x="447509" y="22057"/>
                </a:cubicBezTo>
                <a:close/>
                <a:moveTo>
                  <a:pt x="118831" y="132"/>
                </a:moveTo>
                <a:lnTo>
                  <a:pt x="186404" y="117180"/>
                </a:lnTo>
                <a:lnTo>
                  <a:pt x="138166" y="117180"/>
                </a:lnTo>
                <a:lnTo>
                  <a:pt x="82652" y="21018"/>
                </a:lnTo>
                <a:close/>
                <a:moveTo>
                  <a:pt x="695811" y="0"/>
                </a:moveTo>
                <a:lnTo>
                  <a:pt x="723593" y="0"/>
                </a:lnTo>
                <a:lnTo>
                  <a:pt x="737137" y="36113"/>
                </a:lnTo>
                <a:lnTo>
                  <a:pt x="762692" y="0"/>
                </a:lnTo>
                <a:lnTo>
                  <a:pt x="790572" y="0"/>
                </a:lnTo>
                <a:lnTo>
                  <a:pt x="747019" y="57213"/>
                </a:lnTo>
                <a:lnTo>
                  <a:pt x="773646" y="117180"/>
                </a:lnTo>
                <a:lnTo>
                  <a:pt x="745683" y="117180"/>
                </a:lnTo>
                <a:lnTo>
                  <a:pt x="730357" y="78082"/>
                </a:lnTo>
                <a:lnTo>
                  <a:pt x="702328" y="117180"/>
                </a:lnTo>
                <a:lnTo>
                  <a:pt x="674101" y="117180"/>
                </a:lnTo>
                <a:lnTo>
                  <a:pt x="720442" y="56998"/>
                </a:lnTo>
                <a:close/>
                <a:moveTo>
                  <a:pt x="605768" y="0"/>
                </a:moveTo>
                <a:lnTo>
                  <a:pt x="684642" y="0"/>
                </a:lnTo>
                <a:lnTo>
                  <a:pt x="681013" y="22057"/>
                </a:lnTo>
                <a:lnTo>
                  <a:pt x="626703" y="22057"/>
                </a:lnTo>
                <a:lnTo>
                  <a:pt x="622628" y="46819"/>
                </a:lnTo>
                <a:lnTo>
                  <a:pt x="659814" y="46819"/>
                </a:lnTo>
                <a:lnTo>
                  <a:pt x="656283" y="68266"/>
                </a:lnTo>
                <a:lnTo>
                  <a:pt x="619115" y="68266"/>
                </a:lnTo>
                <a:lnTo>
                  <a:pt x="614693" y="95140"/>
                </a:lnTo>
                <a:lnTo>
                  <a:pt x="669003" y="95140"/>
                </a:lnTo>
                <a:lnTo>
                  <a:pt x="665373" y="117180"/>
                </a:lnTo>
                <a:lnTo>
                  <a:pt x="586516" y="117180"/>
                </a:lnTo>
                <a:close/>
                <a:moveTo>
                  <a:pt x="505827" y="0"/>
                </a:moveTo>
                <a:lnTo>
                  <a:pt x="552449" y="0"/>
                </a:lnTo>
                <a:cubicBezTo>
                  <a:pt x="573529" y="0"/>
                  <a:pt x="584504" y="12731"/>
                  <a:pt x="585793" y="26624"/>
                </a:cubicBezTo>
                <a:lnTo>
                  <a:pt x="585922" y="29412"/>
                </a:lnTo>
                <a:lnTo>
                  <a:pt x="585912" y="30453"/>
                </a:lnTo>
                <a:cubicBezTo>
                  <a:pt x="585488" y="52401"/>
                  <a:pt x="571851" y="61391"/>
                  <a:pt x="560516" y="67936"/>
                </a:cubicBezTo>
                <a:lnTo>
                  <a:pt x="550007" y="73990"/>
                </a:lnTo>
                <a:lnTo>
                  <a:pt x="575199" y="117180"/>
                </a:lnTo>
                <a:lnTo>
                  <a:pt x="546180" y="117180"/>
                </a:lnTo>
                <a:lnTo>
                  <a:pt x="528346" y="86495"/>
                </a:lnTo>
                <a:lnTo>
                  <a:pt x="514868" y="94282"/>
                </a:lnTo>
                <a:lnTo>
                  <a:pt x="511106" y="117180"/>
                </a:lnTo>
                <a:lnTo>
                  <a:pt x="486558" y="117180"/>
                </a:lnTo>
                <a:close/>
                <a:moveTo>
                  <a:pt x="405853" y="0"/>
                </a:moveTo>
                <a:lnTo>
                  <a:pt x="452474" y="0"/>
                </a:lnTo>
                <a:cubicBezTo>
                  <a:pt x="473555" y="0"/>
                  <a:pt x="484529" y="12731"/>
                  <a:pt x="485819" y="26624"/>
                </a:cubicBezTo>
                <a:lnTo>
                  <a:pt x="485948" y="29412"/>
                </a:lnTo>
                <a:lnTo>
                  <a:pt x="485938" y="30453"/>
                </a:lnTo>
                <a:cubicBezTo>
                  <a:pt x="485514" y="52401"/>
                  <a:pt x="471877" y="61391"/>
                  <a:pt x="460542" y="67936"/>
                </a:cubicBezTo>
                <a:lnTo>
                  <a:pt x="450033" y="73990"/>
                </a:lnTo>
                <a:lnTo>
                  <a:pt x="475224" y="117180"/>
                </a:lnTo>
                <a:lnTo>
                  <a:pt x="446206" y="117180"/>
                </a:lnTo>
                <a:lnTo>
                  <a:pt x="428372" y="86495"/>
                </a:lnTo>
                <a:lnTo>
                  <a:pt x="414893" y="94282"/>
                </a:lnTo>
                <a:lnTo>
                  <a:pt x="411132" y="117180"/>
                </a:lnTo>
                <a:lnTo>
                  <a:pt x="386584" y="117180"/>
                </a:lnTo>
                <a:close/>
                <a:moveTo>
                  <a:pt x="312478" y="0"/>
                </a:moveTo>
                <a:lnTo>
                  <a:pt x="391335" y="0"/>
                </a:lnTo>
                <a:lnTo>
                  <a:pt x="387706" y="22057"/>
                </a:lnTo>
                <a:lnTo>
                  <a:pt x="333396" y="22057"/>
                </a:lnTo>
                <a:lnTo>
                  <a:pt x="329321" y="46819"/>
                </a:lnTo>
                <a:lnTo>
                  <a:pt x="366507" y="46819"/>
                </a:lnTo>
                <a:lnTo>
                  <a:pt x="362976" y="68266"/>
                </a:lnTo>
                <a:lnTo>
                  <a:pt x="325807" y="68266"/>
                </a:lnTo>
                <a:lnTo>
                  <a:pt x="321386" y="95140"/>
                </a:lnTo>
                <a:lnTo>
                  <a:pt x="375696" y="95140"/>
                </a:lnTo>
                <a:lnTo>
                  <a:pt x="372066" y="117180"/>
                </a:lnTo>
                <a:lnTo>
                  <a:pt x="293209" y="117180"/>
                </a:lnTo>
                <a:close/>
                <a:moveTo>
                  <a:pt x="206498" y="0"/>
                </a:moveTo>
                <a:lnTo>
                  <a:pt x="300352" y="0"/>
                </a:lnTo>
                <a:lnTo>
                  <a:pt x="296722" y="22057"/>
                </a:lnTo>
                <a:lnTo>
                  <a:pt x="262078" y="22057"/>
                </a:lnTo>
                <a:lnTo>
                  <a:pt x="246438" y="117180"/>
                </a:lnTo>
                <a:lnTo>
                  <a:pt x="221890" y="117180"/>
                </a:lnTo>
                <a:lnTo>
                  <a:pt x="237530" y="22057"/>
                </a:lnTo>
                <a:lnTo>
                  <a:pt x="202869" y="220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71B6D7F-8A03-8117-288D-D5E25D8D10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3946696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6C49704-A89D-54C7-77B8-929A17C3E4D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544E-3810-0EC7-29C2-2BA409AE42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18201" y="3837991"/>
            <a:ext cx="379039" cy="194556"/>
          </a:xfrm>
          <a:custGeom>
            <a:avLst/>
            <a:gdLst>
              <a:gd name="connsiteX0" fmla="*/ 161588 w 379039"/>
              <a:gd name="connsiteY0" fmla="*/ 76561 h 194556"/>
              <a:gd name="connsiteX1" fmla="*/ 208375 w 379039"/>
              <a:gd name="connsiteY1" fmla="*/ 76561 h 194556"/>
              <a:gd name="connsiteX2" fmla="*/ 208375 w 379039"/>
              <a:gd name="connsiteY2" fmla="*/ 110771 h 194556"/>
              <a:gd name="connsiteX3" fmla="*/ 161588 w 379039"/>
              <a:gd name="connsiteY3" fmla="*/ 110771 h 194556"/>
              <a:gd name="connsiteX4" fmla="*/ 0 w 379039"/>
              <a:gd name="connsiteY4" fmla="*/ 2422 h 194556"/>
              <a:gd name="connsiteX5" fmla="*/ 55498 w 379039"/>
              <a:gd name="connsiteY5" fmla="*/ 2422 h 194556"/>
              <a:gd name="connsiteX6" fmla="*/ 99802 w 379039"/>
              <a:gd name="connsiteY6" fmla="*/ 67728 h 194556"/>
              <a:gd name="connsiteX7" fmla="*/ 143598 w 379039"/>
              <a:gd name="connsiteY7" fmla="*/ 2422 h 194556"/>
              <a:gd name="connsiteX8" fmla="*/ 198769 w 379039"/>
              <a:gd name="connsiteY8" fmla="*/ 2422 h 194556"/>
              <a:gd name="connsiteX9" fmla="*/ 121741 w 379039"/>
              <a:gd name="connsiteY9" fmla="*/ 108695 h 194556"/>
              <a:gd name="connsiteX10" fmla="*/ 121741 w 379039"/>
              <a:gd name="connsiteY10" fmla="*/ 192053 h 194556"/>
              <a:gd name="connsiteX11" fmla="*/ 75544 w 379039"/>
              <a:gd name="connsiteY11" fmla="*/ 192053 h 194556"/>
              <a:gd name="connsiteX12" fmla="*/ 75544 w 379039"/>
              <a:gd name="connsiteY12" fmla="*/ 108695 h 194556"/>
              <a:gd name="connsiteX13" fmla="*/ 297900 w 379039"/>
              <a:gd name="connsiteY13" fmla="*/ 0 h 194556"/>
              <a:gd name="connsiteX14" fmla="*/ 372914 w 379039"/>
              <a:gd name="connsiteY14" fmla="*/ 51468 h 194556"/>
              <a:gd name="connsiteX15" fmla="*/ 347638 w 379039"/>
              <a:gd name="connsiteY15" fmla="*/ 90583 h 194556"/>
              <a:gd name="connsiteX16" fmla="*/ 379039 w 379039"/>
              <a:gd name="connsiteY16" fmla="*/ 134989 h 194556"/>
              <a:gd name="connsiteX17" fmla="*/ 292547 w 379039"/>
              <a:gd name="connsiteY17" fmla="*/ 194556 h 194556"/>
              <a:gd name="connsiteX18" fmla="*/ 212954 w 379039"/>
              <a:gd name="connsiteY18" fmla="*/ 127092 h 194556"/>
              <a:gd name="connsiteX19" fmla="*/ 212954 w 379039"/>
              <a:gd name="connsiteY19" fmla="*/ 124203 h 194556"/>
              <a:gd name="connsiteX20" fmla="*/ 258866 w 379039"/>
              <a:gd name="connsiteY20" fmla="*/ 124203 h 194556"/>
              <a:gd name="connsiteX21" fmla="*/ 258866 w 379039"/>
              <a:gd name="connsiteY21" fmla="*/ 125505 h 194556"/>
              <a:gd name="connsiteX22" fmla="*/ 297126 w 379039"/>
              <a:gd name="connsiteY22" fmla="*/ 156744 h 194556"/>
              <a:gd name="connsiteX23" fmla="*/ 332598 w 379039"/>
              <a:gd name="connsiteY23" fmla="*/ 132852 h 194556"/>
              <a:gd name="connsiteX24" fmla="*/ 290756 w 379039"/>
              <a:gd name="connsiteY24" fmla="*/ 110791 h 194556"/>
              <a:gd name="connsiteX25" fmla="*/ 279034 w 379039"/>
              <a:gd name="connsiteY25" fmla="*/ 111056 h 194556"/>
              <a:gd name="connsiteX26" fmla="*/ 279034 w 379039"/>
              <a:gd name="connsiteY26" fmla="*/ 76398 h 194556"/>
              <a:gd name="connsiteX27" fmla="*/ 287948 w 379039"/>
              <a:gd name="connsiteY27" fmla="*/ 76663 h 194556"/>
              <a:gd name="connsiteX28" fmla="*/ 327999 w 379039"/>
              <a:gd name="connsiteY28" fmla="*/ 55925 h 194556"/>
              <a:gd name="connsiteX29" fmla="*/ 295600 w 379039"/>
              <a:gd name="connsiteY29" fmla="*/ 34678 h 194556"/>
              <a:gd name="connsiteX30" fmla="*/ 262163 w 379039"/>
              <a:gd name="connsiteY30" fmla="*/ 63292 h 194556"/>
              <a:gd name="connsiteX31" fmla="*/ 262163 w 379039"/>
              <a:gd name="connsiteY31" fmla="*/ 64065 h 194556"/>
              <a:gd name="connsiteX32" fmla="*/ 216760 w 379039"/>
              <a:gd name="connsiteY32" fmla="*/ 64065 h 194556"/>
              <a:gd name="connsiteX33" fmla="*/ 297900 w 379039"/>
              <a:gd name="connsiteY33" fmla="*/ 0 h 19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9039" h="194556">
                <a:moveTo>
                  <a:pt x="161588" y="76561"/>
                </a:moveTo>
                <a:lnTo>
                  <a:pt x="208375" y="76561"/>
                </a:lnTo>
                <a:lnTo>
                  <a:pt x="208375" y="110771"/>
                </a:lnTo>
                <a:lnTo>
                  <a:pt x="161588" y="110771"/>
                </a:lnTo>
                <a:close/>
                <a:moveTo>
                  <a:pt x="0" y="2422"/>
                </a:moveTo>
                <a:lnTo>
                  <a:pt x="55498" y="2422"/>
                </a:lnTo>
                <a:lnTo>
                  <a:pt x="99802" y="67728"/>
                </a:lnTo>
                <a:lnTo>
                  <a:pt x="143598" y="2422"/>
                </a:lnTo>
                <a:lnTo>
                  <a:pt x="198769" y="2422"/>
                </a:lnTo>
                <a:lnTo>
                  <a:pt x="121741" y="108695"/>
                </a:lnTo>
                <a:lnTo>
                  <a:pt x="121741" y="192053"/>
                </a:lnTo>
                <a:lnTo>
                  <a:pt x="75544" y="192053"/>
                </a:lnTo>
                <a:lnTo>
                  <a:pt x="75544" y="108695"/>
                </a:lnTo>
                <a:close/>
                <a:moveTo>
                  <a:pt x="297900" y="0"/>
                </a:moveTo>
                <a:cubicBezTo>
                  <a:pt x="346132" y="0"/>
                  <a:pt x="372914" y="19680"/>
                  <a:pt x="372914" y="51468"/>
                </a:cubicBezTo>
                <a:cubicBezTo>
                  <a:pt x="372914" y="69580"/>
                  <a:pt x="364733" y="81933"/>
                  <a:pt x="347638" y="90583"/>
                </a:cubicBezTo>
                <a:cubicBezTo>
                  <a:pt x="368843" y="98459"/>
                  <a:pt x="379039" y="112908"/>
                  <a:pt x="379039" y="134989"/>
                </a:cubicBezTo>
                <a:cubicBezTo>
                  <a:pt x="379039" y="170155"/>
                  <a:pt x="347393" y="194556"/>
                  <a:pt x="292547" y="194556"/>
                </a:cubicBezTo>
                <a:cubicBezTo>
                  <a:pt x="241018" y="194556"/>
                  <a:pt x="212954" y="169362"/>
                  <a:pt x="212954" y="127092"/>
                </a:cubicBezTo>
                <a:lnTo>
                  <a:pt x="212954" y="124203"/>
                </a:lnTo>
                <a:lnTo>
                  <a:pt x="258866" y="124203"/>
                </a:lnTo>
                <a:lnTo>
                  <a:pt x="258866" y="125505"/>
                </a:lnTo>
                <a:cubicBezTo>
                  <a:pt x="258866" y="146772"/>
                  <a:pt x="271097" y="156744"/>
                  <a:pt x="297126" y="156744"/>
                </a:cubicBezTo>
                <a:cubicBezTo>
                  <a:pt x="320591" y="156744"/>
                  <a:pt x="332598" y="148868"/>
                  <a:pt x="332598" y="132852"/>
                </a:cubicBezTo>
                <a:cubicBezTo>
                  <a:pt x="332598" y="115798"/>
                  <a:pt x="319838" y="110791"/>
                  <a:pt x="290756" y="110791"/>
                </a:cubicBezTo>
                <a:cubicBezTo>
                  <a:pt x="287174" y="110791"/>
                  <a:pt x="283125" y="110791"/>
                  <a:pt x="279034" y="111056"/>
                </a:cubicBezTo>
                <a:lnTo>
                  <a:pt x="279034" y="76398"/>
                </a:lnTo>
                <a:cubicBezTo>
                  <a:pt x="282087" y="76398"/>
                  <a:pt x="285139" y="76663"/>
                  <a:pt x="287948" y="76663"/>
                </a:cubicBezTo>
                <a:cubicBezTo>
                  <a:pt x="315768" y="76663"/>
                  <a:pt x="327999" y="71677"/>
                  <a:pt x="327999" y="55925"/>
                </a:cubicBezTo>
                <a:cubicBezTo>
                  <a:pt x="327999" y="42819"/>
                  <a:pt x="316765" y="34678"/>
                  <a:pt x="295600" y="34678"/>
                </a:cubicBezTo>
                <a:cubicBezTo>
                  <a:pt x="273153" y="34678"/>
                  <a:pt x="262163" y="43572"/>
                  <a:pt x="262163" y="63292"/>
                </a:cubicBezTo>
                <a:lnTo>
                  <a:pt x="262163" y="64065"/>
                </a:lnTo>
                <a:lnTo>
                  <a:pt x="216760" y="64065"/>
                </a:lnTo>
                <a:cubicBezTo>
                  <a:pt x="217797" y="23648"/>
                  <a:pt x="246615" y="0"/>
                  <a:pt x="2979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E47AABA-5DD6-FDAD-E0A4-4118D484E7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459740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FAAD065-97E4-4F71-44B4-1863B0A8CA6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1BCB3-50DC-4CE4-C0F2-365F27BCCEA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032252" y="3763721"/>
            <a:ext cx="1150936" cy="268826"/>
          </a:xfrm>
          <a:custGeom>
            <a:avLst/>
            <a:gdLst>
              <a:gd name="connsiteX0" fmla="*/ 562026 w 1150936"/>
              <a:gd name="connsiteY0" fmla="*/ 225065 h 268826"/>
              <a:gd name="connsiteX1" fmla="*/ 574114 w 1150936"/>
              <a:gd name="connsiteY1" fmla="*/ 226842 h 268826"/>
              <a:gd name="connsiteX2" fmla="*/ 584708 w 1150936"/>
              <a:gd name="connsiteY2" fmla="*/ 232041 h 268826"/>
              <a:gd name="connsiteX3" fmla="*/ 582000 w 1150936"/>
              <a:gd name="connsiteY3" fmla="*/ 235594 h 268826"/>
              <a:gd name="connsiteX4" fmla="*/ 572728 w 1150936"/>
              <a:gd name="connsiteY4" fmla="*/ 230936 h 268826"/>
              <a:gd name="connsiteX5" fmla="*/ 562112 w 1150936"/>
              <a:gd name="connsiteY5" fmla="*/ 229268 h 268826"/>
              <a:gd name="connsiteX6" fmla="*/ 554942 w 1150936"/>
              <a:gd name="connsiteY6" fmla="*/ 230200 h 268826"/>
              <a:gd name="connsiteX7" fmla="*/ 548768 w 1150936"/>
              <a:gd name="connsiteY7" fmla="*/ 233233 h 268826"/>
              <a:gd name="connsiteX8" fmla="*/ 548768 w 1150936"/>
              <a:gd name="connsiteY8" fmla="*/ 233276 h 268826"/>
              <a:gd name="connsiteX9" fmla="*/ 544413 w 1150936"/>
              <a:gd name="connsiteY9" fmla="*/ 238692 h 268826"/>
              <a:gd name="connsiteX10" fmla="*/ 542766 w 1150936"/>
              <a:gd name="connsiteY10" fmla="*/ 246708 h 268826"/>
              <a:gd name="connsiteX11" fmla="*/ 544413 w 1150936"/>
              <a:gd name="connsiteY11" fmla="*/ 254723 h 268826"/>
              <a:gd name="connsiteX12" fmla="*/ 548768 w 1150936"/>
              <a:gd name="connsiteY12" fmla="*/ 260139 h 268826"/>
              <a:gd name="connsiteX13" fmla="*/ 554942 w 1150936"/>
              <a:gd name="connsiteY13" fmla="*/ 263172 h 268826"/>
              <a:gd name="connsiteX14" fmla="*/ 562112 w 1150936"/>
              <a:gd name="connsiteY14" fmla="*/ 264104 h 268826"/>
              <a:gd name="connsiteX15" fmla="*/ 572728 w 1150936"/>
              <a:gd name="connsiteY15" fmla="*/ 262457 h 268826"/>
              <a:gd name="connsiteX16" fmla="*/ 582000 w 1150936"/>
              <a:gd name="connsiteY16" fmla="*/ 257821 h 268826"/>
              <a:gd name="connsiteX17" fmla="*/ 584708 w 1150936"/>
              <a:gd name="connsiteY17" fmla="*/ 261309 h 268826"/>
              <a:gd name="connsiteX18" fmla="*/ 574114 w 1150936"/>
              <a:gd name="connsiteY18" fmla="*/ 266508 h 268826"/>
              <a:gd name="connsiteX19" fmla="*/ 562026 w 1150936"/>
              <a:gd name="connsiteY19" fmla="*/ 268285 h 268826"/>
              <a:gd name="connsiteX20" fmla="*/ 553078 w 1150936"/>
              <a:gd name="connsiteY20" fmla="*/ 267072 h 268826"/>
              <a:gd name="connsiteX21" fmla="*/ 545431 w 1150936"/>
              <a:gd name="connsiteY21" fmla="*/ 263259 h 268826"/>
              <a:gd name="connsiteX22" fmla="*/ 540124 w 1150936"/>
              <a:gd name="connsiteY22" fmla="*/ 256565 h 268826"/>
              <a:gd name="connsiteX23" fmla="*/ 538152 w 1150936"/>
              <a:gd name="connsiteY23" fmla="*/ 246686 h 268826"/>
              <a:gd name="connsiteX24" fmla="*/ 540124 w 1150936"/>
              <a:gd name="connsiteY24" fmla="*/ 236807 h 268826"/>
              <a:gd name="connsiteX25" fmla="*/ 545431 w 1150936"/>
              <a:gd name="connsiteY25" fmla="*/ 230091 h 268826"/>
              <a:gd name="connsiteX26" fmla="*/ 553078 w 1150936"/>
              <a:gd name="connsiteY26" fmla="*/ 226279 h 268826"/>
              <a:gd name="connsiteX27" fmla="*/ 562026 w 1150936"/>
              <a:gd name="connsiteY27" fmla="*/ 225065 h 268826"/>
              <a:gd name="connsiteX28" fmla="*/ 782109 w 1150936"/>
              <a:gd name="connsiteY28" fmla="*/ 217028 h 268826"/>
              <a:gd name="connsiteX29" fmla="*/ 782109 w 1150936"/>
              <a:gd name="connsiteY29" fmla="*/ 237479 h 268826"/>
              <a:gd name="connsiteX30" fmla="*/ 782109 w 1150936"/>
              <a:gd name="connsiteY30" fmla="*/ 237500 h 268826"/>
              <a:gd name="connsiteX31" fmla="*/ 805766 w 1150936"/>
              <a:gd name="connsiteY31" fmla="*/ 237500 h 268826"/>
              <a:gd name="connsiteX32" fmla="*/ 810900 w 1150936"/>
              <a:gd name="connsiteY32" fmla="*/ 236612 h 268826"/>
              <a:gd name="connsiteX33" fmla="*/ 814431 w 1150936"/>
              <a:gd name="connsiteY33" fmla="*/ 234251 h 268826"/>
              <a:gd name="connsiteX34" fmla="*/ 816468 w 1150936"/>
              <a:gd name="connsiteY34" fmla="*/ 230936 h 268826"/>
              <a:gd name="connsiteX35" fmla="*/ 817096 w 1150936"/>
              <a:gd name="connsiteY35" fmla="*/ 227232 h 268826"/>
              <a:gd name="connsiteX36" fmla="*/ 816468 w 1150936"/>
              <a:gd name="connsiteY36" fmla="*/ 223570 h 268826"/>
              <a:gd name="connsiteX37" fmla="*/ 814431 w 1150936"/>
              <a:gd name="connsiteY37" fmla="*/ 220278 h 268826"/>
              <a:gd name="connsiteX38" fmla="*/ 810900 w 1150936"/>
              <a:gd name="connsiteY38" fmla="*/ 217916 h 268826"/>
              <a:gd name="connsiteX39" fmla="*/ 805766 w 1150936"/>
              <a:gd name="connsiteY39" fmla="*/ 217028 h 268826"/>
              <a:gd name="connsiteX40" fmla="*/ 777321 w 1150936"/>
              <a:gd name="connsiteY40" fmla="*/ 212630 h 268826"/>
              <a:gd name="connsiteX41" fmla="*/ 805766 w 1150936"/>
              <a:gd name="connsiteY41" fmla="*/ 212630 h 268826"/>
              <a:gd name="connsiteX42" fmla="*/ 812720 w 1150936"/>
              <a:gd name="connsiteY42" fmla="*/ 213865 h 268826"/>
              <a:gd name="connsiteX43" fmla="*/ 817789 w 1150936"/>
              <a:gd name="connsiteY43" fmla="*/ 217180 h 268826"/>
              <a:gd name="connsiteX44" fmla="*/ 820887 w 1150936"/>
              <a:gd name="connsiteY44" fmla="*/ 221837 h 268826"/>
              <a:gd name="connsiteX45" fmla="*/ 821949 w 1150936"/>
              <a:gd name="connsiteY45" fmla="*/ 227210 h 268826"/>
              <a:gd name="connsiteX46" fmla="*/ 820887 w 1150936"/>
              <a:gd name="connsiteY46" fmla="*/ 232626 h 268826"/>
              <a:gd name="connsiteX47" fmla="*/ 817789 w 1150936"/>
              <a:gd name="connsiteY47" fmla="*/ 237327 h 268826"/>
              <a:gd name="connsiteX48" fmla="*/ 812720 w 1150936"/>
              <a:gd name="connsiteY48" fmla="*/ 240642 h 268826"/>
              <a:gd name="connsiteX49" fmla="*/ 805766 w 1150936"/>
              <a:gd name="connsiteY49" fmla="*/ 241898 h 268826"/>
              <a:gd name="connsiteX50" fmla="*/ 805744 w 1150936"/>
              <a:gd name="connsiteY50" fmla="*/ 241920 h 268826"/>
              <a:gd name="connsiteX51" fmla="*/ 801325 w 1150936"/>
              <a:gd name="connsiteY51" fmla="*/ 241920 h 268826"/>
              <a:gd name="connsiteX52" fmla="*/ 824982 w 1150936"/>
              <a:gd name="connsiteY52" fmla="*/ 267288 h 268826"/>
              <a:gd name="connsiteX53" fmla="*/ 818786 w 1150936"/>
              <a:gd name="connsiteY53" fmla="*/ 267288 h 268826"/>
              <a:gd name="connsiteX54" fmla="*/ 795129 w 1150936"/>
              <a:gd name="connsiteY54" fmla="*/ 241920 h 268826"/>
              <a:gd name="connsiteX55" fmla="*/ 782087 w 1150936"/>
              <a:gd name="connsiteY55" fmla="*/ 241920 h 268826"/>
              <a:gd name="connsiteX56" fmla="*/ 782087 w 1150936"/>
              <a:gd name="connsiteY56" fmla="*/ 267288 h 268826"/>
              <a:gd name="connsiteX57" fmla="*/ 777321 w 1150936"/>
              <a:gd name="connsiteY57" fmla="*/ 267288 h 268826"/>
              <a:gd name="connsiteX58" fmla="*/ 1026152 w 1150936"/>
              <a:gd name="connsiteY58" fmla="*/ 212609 h 268826"/>
              <a:gd name="connsiteX59" fmla="*/ 1063696 w 1150936"/>
              <a:gd name="connsiteY59" fmla="*/ 212609 h 268826"/>
              <a:gd name="connsiteX60" fmla="*/ 1063696 w 1150936"/>
              <a:gd name="connsiteY60" fmla="*/ 217028 h 268826"/>
              <a:gd name="connsiteX61" fmla="*/ 1030918 w 1150936"/>
              <a:gd name="connsiteY61" fmla="*/ 217028 h 268826"/>
              <a:gd name="connsiteX62" fmla="*/ 1030918 w 1150936"/>
              <a:gd name="connsiteY62" fmla="*/ 237696 h 268826"/>
              <a:gd name="connsiteX63" fmla="*/ 1055160 w 1150936"/>
              <a:gd name="connsiteY63" fmla="*/ 237696 h 268826"/>
              <a:gd name="connsiteX64" fmla="*/ 1055160 w 1150936"/>
              <a:gd name="connsiteY64" fmla="*/ 242115 h 268826"/>
              <a:gd name="connsiteX65" fmla="*/ 1030918 w 1150936"/>
              <a:gd name="connsiteY65" fmla="*/ 242115 h 268826"/>
              <a:gd name="connsiteX66" fmla="*/ 1030918 w 1150936"/>
              <a:gd name="connsiteY66" fmla="*/ 262847 h 268826"/>
              <a:gd name="connsiteX67" fmla="*/ 1063696 w 1150936"/>
              <a:gd name="connsiteY67" fmla="*/ 262847 h 268826"/>
              <a:gd name="connsiteX68" fmla="*/ 1063696 w 1150936"/>
              <a:gd name="connsiteY68" fmla="*/ 267267 h 268826"/>
              <a:gd name="connsiteX69" fmla="*/ 1026152 w 1150936"/>
              <a:gd name="connsiteY69" fmla="*/ 267267 h 268826"/>
              <a:gd name="connsiteX70" fmla="*/ 937980 w 1150936"/>
              <a:gd name="connsiteY70" fmla="*/ 212609 h 268826"/>
              <a:gd name="connsiteX71" fmla="*/ 941967 w 1150936"/>
              <a:gd name="connsiteY71" fmla="*/ 212609 h 268826"/>
              <a:gd name="connsiteX72" fmla="*/ 983604 w 1150936"/>
              <a:gd name="connsiteY72" fmla="*/ 259706 h 268826"/>
              <a:gd name="connsiteX73" fmla="*/ 983604 w 1150936"/>
              <a:gd name="connsiteY73" fmla="*/ 212609 h 268826"/>
              <a:gd name="connsiteX74" fmla="*/ 988370 w 1150936"/>
              <a:gd name="connsiteY74" fmla="*/ 212609 h 268826"/>
              <a:gd name="connsiteX75" fmla="*/ 988370 w 1150936"/>
              <a:gd name="connsiteY75" fmla="*/ 267267 h 268826"/>
              <a:gd name="connsiteX76" fmla="*/ 984363 w 1150936"/>
              <a:gd name="connsiteY76" fmla="*/ 267267 h 268826"/>
              <a:gd name="connsiteX77" fmla="*/ 942746 w 1150936"/>
              <a:gd name="connsiteY77" fmla="*/ 220169 h 268826"/>
              <a:gd name="connsiteX78" fmla="*/ 942746 w 1150936"/>
              <a:gd name="connsiteY78" fmla="*/ 267267 h 268826"/>
              <a:gd name="connsiteX79" fmla="*/ 937980 w 1150936"/>
              <a:gd name="connsiteY79" fmla="*/ 267267 h 268826"/>
              <a:gd name="connsiteX80" fmla="*/ 851087 w 1150936"/>
              <a:gd name="connsiteY80" fmla="*/ 212609 h 268826"/>
              <a:gd name="connsiteX81" fmla="*/ 905614 w 1150936"/>
              <a:gd name="connsiteY81" fmla="*/ 212609 h 268826"/>
              <a:gd name="connsiteX82" fmla="*/ 905614 w 1150936"/>
              <a:gd name="connsiteY82" fmla="*/ 217028 h 268826"/>
              <a:gd name="connsiteX83" fmla="*/ 880744 w 1150936"/>
              <a:gd name="connsiteY83" fmla="*/ 217028 h 268826"/>
              <a:gd name="connsiteX84" fmla="*/ 880744 w 1150936"/>
              <a:gd name="connsiteY84" fmla="*/ 267267 h 268826"/>
              <a:gd name="connsiteX85" fmla="*/ 875978 w 1150936"/>
              <a:gd name="connsiteY85" fmla="*/ 267267 h 268826"/>
              <a:gd name="connsiteX86" fmla="*/ 875978 w 1150936"/>
              <a:gd name="connsiteY86" fmla="*/ 217028 h 268826"/>
              <a:gd name="connsiteX87" fmla="*/ 851087 w 1150936"/>
              <a:gd name="connsiteY87" fmla="*/ 217028 h 268826"/>
              <a:gd name="connsiteX88" fmla="*/ 712481 w 1150936"/>
              <a:gd name="connsiteY88" fmla="*/ 212609 h 268826"/>
              <a:gd name="connsiteX89" fmla="*/ 717810 w 1150936"/>
              <a:gd name="connsiteY89" fmla="*/ 212609 h 268826"/>
              <a:gd name="connsiteX90" fmla="*/ 748183 w 1150936"/>
              <a:gd name="connsiteY90" fmla="*/ 267267 h 268826"/>
              <a:gd name="connsiteX91" fmla="*/ 742832 w 1150936"/>
              <a:gd name="connsiteY91" fmla="*/ 267267 h 268826"/>
              <a:gd name="connsiteX92" fmla="*/ 734860 w 1150936"/>
              <a:gd name="connsiteY92" fmla="*/ 252947 h 268826"/>
              <a:gd name="connsiteX93" fmla="*/ 714604 w 1150936"/>
              <a:gd name="connsiteY93" fmla="*/ 252947 h 268826"/>
              <a:gd name="connsiteX94" fmla="*/ 714604 w 1150936"/>
              <a:gd name="connsiteY94" fmla="*/ 248527 h 268826"/>
              <a:gd name="connsiteX95" fmla="*/ 732434 w 1150936"/>
              <a:gd name="connsiteY95" fmla="*/ 248527 h 268826"/>
              <a:gd name="connsiteX96" fmla="*/ 443286 w 1150936"/>
              <a:gd name="connsiteY96" fmla="*/ 212609 h 268826"/>
              <a:gd name="connsiteX97" fmla="*/ 447207 w 1150936"/>
              <a:gd name="connsiteY97" fmla="*/ 212609 h 268826"/>
              <a:gd name="connsiteX98" fmla="*/ 473139 w 1150936"/>
              <a:gd name="connsiteY98" fmla="*/ 241032 h 268826"/>
              <a:gd name="connsiteX99" fmla="*/ 499005 w 1150936"/>
              <a:gd name="connsiteY99" fmla="*/ 212609 h 268826"/>
              <a:gd name="connsiteX100" fmla="*/ 502927 w 1150936"/>
              <a:gd name="connsiteY100" fmla="*/ 212609 h 268826"/>
              <a:gd name="connsiteX101" fmla="*/ 502927 w 1150936"/>
              <a:gd name="connsiteY101" fmla="*/ 267267 h 268826"/>
              <a:gd name="connsiteX102" fmla="*/ 498161 w 1150936"/>
              <a:gd name="connsiteY102" fmla="*/ 267267 h 268826"/>
              <a:gd name="connsiteX103" fmla="*/ 498442 w 1150936"/>
              <a:gd name="connsiteY103" fmla="*/ 220018 h 268826"/>
              <a:gd name="connsiteX104" fmla="*/ 474504 w 1150936"/>
              <a:gd name="connsiteY104" fmla="*/ 246318 h 268826"/>
              <a:gd name="connsiteX105" fmla="*/ 471709 w 1150936"/>
              <a:gd name="connsiteY105" fmla="*/ 246318 h 268826"/>
              <a:gd name="connsiteX106" fmla="*/ 448052 w 1150936"/>
              <a:gd name="connsiteY106" fmla="*/ 220299 h 268826"/>
              <a:gd name="connsiteX107" fmla="*/ 448052 w 1150936"/>
              <a:gd name="connsiteY107" fmla="*/ 267267 h 268826"/>
              <a:gd name="connsiteX108" fmla="*/ 443286 w 1150936"/>
              <a:gd name="connsiteY108" fmla="*/ 267267 h 268826"/>
              <a:gd name="connsiteX109" fmla="*/ 405439 w 1150936"/>
              <a:gd name="connsiteY109" fmla="*/ 212609 h 268826"/>
              <a:gd name="connsiteX110" fmla="*/ 410769 w 1150936"/>
              <a:gd name="connsiteY110" fmla="*/ 212609 h 268826"/>
              <a:gd name="connsiteX111" fmla="*/ 390816 w 1150936"/>
              <a:gd name="connsiteY111" fmla="*/ 248527 h 268826"/>
              <a:gd name="connsiteX112" fmla="*/ 408646 w 1150936"/>
              <a:gd name="connsiteY112" fmla="*/ 248527 h 268826"/>
              <a:gd name="connsiteX113" fmla="*/ 408646 w 1150936"/>
              <a:gd name="connsiteY113" fmla="*/ 252947 h 268826"/>
              <a:gd name="connsiteX114" fmla="*/ 388412 w 1150936"/>
              <a:gd name="connsiteY114" fmla="*/ 252947 h 268826"/>
              <a:gd name="connsiteX115" fmla="*/ 380418 w 1150936"/>
              <a:gd name="connsiteY115" fmla="*/ 267267 h 268826"/>
              <a:gd name="connsiteX116" fmla="*/ 375067 w 1150936"/>
              <a:gd name="connsiteY116" fmla="*/ 267267 h 268826"/>
              <a:gd name="connsiteX117" fmla="*/ 310573 w 1150936"/>
              <a:gd name="connsiteY117" fmla="*/ 212609 h 268826"/>
              <a:gd name="connsiteX118" fmla="*/ 315339 w 1150936"/>
              <a:gd name="connsiteY118" fmla="*/ 212609 h 268826"/>
              <a:gd name="connsiteX119" fmla="*/ 315339 w 1150936"/>
              <a:gd name="connsiteY119" fmla="*/ 262847 h 268826"/>
              <a:gd name="connsiteX120" fmla="*/ 339863 w 1150936"/>
              <a:gd name="connsiteY120" fmla="*/ 262847 h 268826"/>
              <a:gd name="connsiteX121" fmla="*/ 339863 w 1150936"/>
              <a:gd name="connsiteY121" fmla="*/ 267267 h 268826"/>
              <a:gd name="connsiteX122" fmla="*/ 310573 w 1150936"/>
              <a:gd name="connsiteY122" fmla="*/ 267267 h 268826"/>
              <a:gd name="connsiteX123" fmla="*/ 240079 w 1150936"/>
              <a:gd name="connsiteY123" fmla="*/ 212609 h 268826"/>
              <a:gd name="connsiteX124" fmla="*/ 244867 w 1150936"/>
              <a:gd name="connsiteY124" fmla="*/ 212609 h 268826"/>
              <a:gd name="connsiteX125" fmla="*/ 244867 w 1150936"/>
              <a:gd name="connsiteY125" fmla="*/ 262847 h 268826"/>
              <a:gd name="connsiteX126" fmla="*/ 269369 w 1150936"/>
              <a:gd name="connsiteY126" fmla="*/ 262847 h 268826"/>
              <a:gd name="connsiteX127" fmla="*/ 269369 w 1150936"/>
              <a:gd name="connsiteY127" fmla="*/ 267267 h 268826"/>
              <a:gd name="connsiteX128" fmla="*/ 240079 w 1150936"/>
              <a:gd name="connsiteY128" fmla="*/ 267267 h 268826"/>
              <a:gd name="connsiteX129" fmla="*/ 161114 w 1150936"/>
              <a:gd name="connsiteY129" fmla="*/ 212609 h 268826"/>
              <a:gd name="connsiteX130" fmla="*/ 198680 w 1150936"/>
              <a:gd name="connsiteY130" fmla="*/ 212609 h 268826"/>
              <a:gd name="connsiteX131" fmla="*/ 198680 w 1150936"/>
              <a:gd name="connsiteY131" fmla="*/ 217028 h 268826"/>
              <a:gd name="connsiteX132" fmla="*/ 165902 w 1150936"/>
              <a:gd name="connsiteY132" fmla="*/ 217028 h 268826"/>
              <a:gd name="connsiteX133" fmla="*/ 165902 w 1150936"/>
              <a:gd name="connsiteY133" fmla="*/ 237696 h 268826"/>
              <a:gd name="connsiteX134" fmla="*/ 190122 w 1150936"/>
              <a:gd name="connsiteY134" fmla="*/ 237696 h 268826"/>
              <a:gd name="connsiteX135" fmla="*/ 190122 w 1150936"/>
              <a:gd name="connsiteY135" fmla="*/ 242115 h 268826"/>
              <a:gd name="connsiteX136" fmla="*/ 165902 w 1150936"/>
              <a:gd name="connsiteY136" fmla="*/ 242115 h 268826"/>
              <a:gd name="connsiteX137" fmla="*/ 165902 w 1150936"/>
              <a:gd name="connsiteY137" fmla="*/ 262847 h 268826"/>
              <a:gd name="connsiteX138" fmla="*/ 198680 w 1150936"/>
              <a:gd name="connsiteY138" fmla="*/ 262847 h 268826"/>
              <a:gd name="connsiteX139" fmla="*/ 198680 w 1150936"/>
              <a:gd name="connsiteY139" fmla="*/ 267267 h 268826"/>
              <a:gd name="connsiteX140" fmla="*/ 161114 w 1150936"/>
              <a:gd name="connsiteY140" fmla="*/ 267267 h 268826"/>
              <a:gd name="connsiteX141" fmla="*/ 74091 w 1150936"/>
              <a:gd name="connsiteY141" fmla="*/ 212609 h 268826"/>
              <a:gd name="connsiteX142" fmla="*/ 128618 w 1150936"/>
              <a:gd name="connsiteY142" fmla="*/ 212609 h 268826"/>
              <a:gd name="connsiteX143" fmla="*/ 128618 w 1150936"/>
              <a:gd name="connsiteY143" fmla="*/ 217028 h 268826"/>
              <a:gd name="connsiteX144" fmla="*/ 103748 w 1150936"/>
              <a:gd name="connsiteY144" fmla="*/ 217028 h 268826"/>
              <a:gd name="connsiteX145" fmla="*/ 103748 w 1150936"/>
              <a:gd name="connsiteY145" fmla="*/ 267267 h 268826"/>
              <a:gd name="connsiteX146" fmla="*/ 98961 w 1150936"/>
              <a:gd name="connsiteY146" fmla="*/ 267267 h 268826"/>
              <a:gd name="connsiteX147" fmla="*/ 98961 w 1150936"/>
              <a:gd name="connsiteY147" fmla="*/ 217028 h 268826"/>
              <a:gd name="connsiteX148" fmla="*/ 74091 w 1150936"/>
              <a:gd name="connsiteY148" fmla="*/ 217028 h 268826"/>
              <a:gd name="connsiteX149" fmla="*/ 1093635 w 1150936"/>
              <a:gd name="connsiteY149" fmla="*/ 212522 h 268826"/>
              <a:gd name="connsiteX150" fmla="*/ 1099766 w 1150936"/>
              <a:gd name="connsiteY150" fmla="*/ 212522 h 268826"/>
              <a:gd name="connsiteX151" fmla="*/ 1122296 w 1150936"/>
              <a:gd name="connsiteY151" fmla="*/ 236980 h 268826"/>
              <a:gd name="connsiteX152" fmla="*/ 1144740 w 1150936"/>
              <a:gd name="connsiteY152" fmla="*/ 212522 h 268826"/>
              <a:gd name="connsiteX153" fmla="*/ 1150936 w 1150936"/>
              <a:gd name="connsiteY153" fmla="*/ 212522 h 268826"/>
              <a:gd name="connsiteX154" fmla="*/ 1124636 w 1150936"/>
              <a:gd name="connsiteY154" fmla="*/ 241118 h 268826"/>
              <a:gd name="connsiteX155" fmla="*/ 1124636 w 1150936"/>
              <a:gd name="connsiteY155" fmla="*/ 267267 h 268826"/>
              <a:gd name="connsiteX156" fmla="*/ 1119870 w 1150936"/>
              <a:gd name="connsiteY156" fmla="*/ 267267 h 268826"/>
              <a:gd name="connsiteX157" fmla="*/ 1119870 w 1150936"/>
              <a:gd name="connsiteY157" fmla="*/ 241118 h 268826"/>
              <a:gd name="connsiteX158" fmla="*/ 24719 w 1150936"/>
              <a:gd name="connsiteY158" fmla="*/ 211136 h 268826"/>
              <a:gd name="connsiteX159" fmla="*/ 31998 w 1150936"/>
              <a:gd name="connsiteY159" fmla="*/ 211764 h 268826"/>
              <a:gd name="connsiteX160" fmla="*/ 38973 w 1150936"/>
              <a:gd name="connsiteY160" fmla="*/ 213540 h 268826"/>
              <a:gd name="connsiteX161" fmla="*/ 45169 w 1150936"/>
              <a:gd name="connsiteY161" fmla="*/ 216443 h 268826"/>
              <a:gd name="connsiteX162" fmla="*/ 50152 w 1150936"/>
              <a:gd name="connsiteY162" fmla="*/ 220408 h 268826"/>
              <a:gd name="connsiteX163" fmla="*/ 47097 w 1150936"/>
              <a:gd name="connsiteY163" fmla="*/ 223831 h 268826"/>
              <a:gd name="connsiteX164" fmla="*/ 42483 w 1150936"/>
              <a:gd name="connsiteY164" fmla="*/ 220126 h 268826"/>
              <a:gd name="connsiteX165" fmla="*/ 36937 w 1150936"/>
              <a:gd name="connsiteY165" fmla="*/ 217483 h 268826"/>
              <a:gd name="connsiteX166" fmla="*/ 30763 w 1150936"/>
              <a:gd name="connsiteY166" fmla="*/ 215880 h 268826"/>
              <a:gd name="connsiteX167" fmla="*/ 24480 w 1150936"/>
              <a:gd name="connsiteY167" fmla="*/ 215360 h 268826"/>
              <a:gd name="connsiteX168" fmla="*/ 17721 w 1150936"/>
              <a:gd name="connsiteY168" fmla="*/ 216032 h 268826"/>
              <a:gd name="connsiteX169" fmla="*/ 11872 w 1150936"/>
              <a:gd name="connsiteY169" fmla="*/ 218133 h 268826"/>
              <a:gd name="connsiteX170" fmla="*/ 7734 w 1150936"/>
              <a:gd name="connsiteY170" fmla="*/ 221686 h 268826"/>
              <a:gd name="connsiteX171" fmla="*/ 6153 w 1150936"/>
              <a:gd name="connsiteY171" fmla="*/ 226734 h 268826"/>
              <a:gd name="connsiteX172" fmla="*/ 8124 w 1150936"/>
              <a:gd name="connsiteY172" fmla="*/ 232258 h 268826"/>
              <a:gd name="connsiteX173" fmla="*/ 13258 w 1150936"/>
              <a:gd name="connsiteY173" fmla="*/ 235356 h 268826"/>
              <a:gd name="connsiteX174" fmla="*/ 20494 w 1150936"/>
              <a:gd name="connsiteY174" fmla="*/ 236937 h 268826"/>
              <a:gd name="connsiteX175" fmla="*/ 28835 w 1150936"/>
              <a:gd name="connsiteY175" fmla="*/ 237869 h 268826"/>
              <a:gd name="connsiteX176" fmla="*/ 37175 w 1150936"/>
              <a:gd name="connsiteY176" fmla="*/ 238930 h 268826"/>
              <a:gd name="connsiteX177" fmla="*/ 44411 w 1150936"/>
              <a:gd name="connsiteY177" fmla="*/ 241075 h 268826"/>
              <a:gd name="connsiteX178" fmla="*/ 44454 w 1150936"/>
              <a:gd name="connsiteY178" fmla="*/ 241075 h 268826"/>
              <a:gd name="connsiteX179" fmla="*/ 49589 w 1150936"/>
              <a:gd name="connsiteY179" fmla="*/ 245191 h 268826"/>
              <a:gd name="connsiteX180" fmla="*/ 51539 w 1150936"/>
              <a:gd name="connsiteY180" fmla="*/ 252102 h 268826"/>
              <a:gd name="connsiteX181" fmla="*/ 49437 w 1150936"/>
              <a:gd name="connsiteY181" fmla="*/ 259403 h 268826"/>
              <a:gd name="connsiteX182" fmla="*/ 43956 w 1150936"/>
              <a:gd name="connsiteY182" fmla="*/ 264364 h 268826"/>
              <a:gd name="connsiteX183" fmla="*/ 36330 w 1150936"/>
              <a:gd name="connsiteY183" fmla="*/ 267136 h 268826"/>
              <a:gd name="connsiteX184" fmla="*/ 27730 w 1150936"/>
              <a:gd name="connsiteY184" fmla="*/ 267981 h 268826"/>
              <a:gd name="connsiteX185" fmla="*/ 11049 w 1150936"/>
              <a:gd name="connsiteY185" fmla="*/ 264623 h 268826"/>
              <a:gd name="connsiteX186" fmla="*/ 0 w 1150936"/>
              <a:gd name="connsiteY186" fmla="*/ 255503 h 268826"/>
              <a:gd name="connsiteX187" fmla="*/ 3055 w 1150936"/>
              <a:gd name="connsiteY187" fmla="*/ 252015 h 268826"/>
              <a:gd name="connsiteX188" fmla="*/ 13323 w 1150936"/>
              <a:gd name="connsiteY188" fmla="*/ 260637 h 268826"/>
              <a:gd name="connsiteX189" fmla="*/ 28011 w 1150936"/>
              <a:gd name="connsiteY189" fmla="*/ 263779 h 268826"/>
              <a:gd name="connsiteX190" fmla="*/ 34706 w 1150936"/>
              <a:gd name="connsiteY190" fmla="*/ 263129 h 268826"/>
              <a:gd name="connsiteX191" fmla="*/ 40728 w 1150936"/>
              <a:gd name="connsiteY191" fmla="*/ 261114 h 268826"/>
              <a:gd name="connsiteX192" fmla="*/ 45039 w 1150936"/>
              <a:gd name="connsiteY192" fmla="*/ 257518 h 268826"/>
              <a:gd name="connsiteX193" fmla="*/ 46686 w 1150936"/>
              <a:gd name="connsiteY193" fmla="*/ 252080 h 268826"/>
              <a:gd name="connsiteX194" fmla="*/ 44714 w 1150936"/>
              <a:gd name="connsiteY194" fmla="*/ 246968 h 268826"/>
              <a:gd name="connsiteX195" fmla="*/ 39580 w 1150936"/>
              <a:gd name="connsiteY195" fmla="*/ 244108 h 268826"/>
              <a:gd name="connsiteX196" fmla="*/ 32344 w 1150936"/>
              <a:gd name="connsiteY196" fmla="*/ 242722 h 268826"/>
              <a:gd name="connsiteX197" fmla="*/ 24025 w 1150936"/>
              <a:gd name="connsiteY197" fmla="*/ 241898 h 268826"/>
              <a:gd name="connsiteX198" fmla="*/ 15685 w 1150936"/>
              <a:gd name="connsiteY198" fmla="*/ 240750 h 268826"/>
              <a:gd name="connsiteX199" fmla="*/ 8449 w 1150936"/>
              <a:gd name="connsiteY199" fmla="*/ 238432 h 268826"/>
              <a:gd name="connsiteX200" fmla="*/ 3315 w 1150936"/>
              <a:gd name="connsiteY200" fmla="*/ 234034 h 268826"/>
              <a:gd name="connsiteX201" fmla="*/ 1365 w 1150936"/>
              <a:gd name="connsiteY201" fmla="*/ 226690 h 268826"/>
              <a:gd name="connsiteX202" fmla="*/ 3358 w 1150936"/>
              <a:gd name="connsiteY202" fmla="*/ 219714 h 268826"/>
              <a:gd name="connsiteX203" fmla="*/ 8622 w 1150936"/>
              <a:gd name="connsiteY203" fmla="*/ 214862 h 268826"/>
              <a:gd name="connsiteX204" fmla="*/ 16096 w 1150936"/>
              <a:gd name="connsiteY204" fmla="*/ 212045 h 268826"/>
              <a:gd name="connsiteX205" fmla="*/ 24719 w 1150936"/>
              <a:gd name="connsiteY205" fmla="*/ 211136 h 268826"/>
              <a:gd name="connsiteX206" fmla="*/ 649223 w 1150936"/>
              <a:gd name="connsiteY206" fmla="*/ 210832 h 268826"/>
              <a:gd name="connsiteX207" fmla="*/ 658430 w 1150936"/>
              <a:gd name="connsiteY207" fmla="*/ 211677 h 268826"/>
              <a:gd name="connsiteX208" fmla="*/ 667334 w 1150936"/>
              <a:gd name="connsiteY208" fmla="*/ 214103 h 268826"/>
              <a:gd name="connsiteX209" fmla="*/ 675306 w 1150936"/>
              <a:gd name="connsiteY209" fmla="*/ 217916 h 268826"/>
              <a:gd name="connsiteX210" fmla="*/ 681719 w 1150936"/>
              <a:gd name="connsiteY210" fmla="*/ 222942 h 268826"/>
              <a:gd name="connsiteX211" fmla="*/ 678664 w 1150936"/>
              <a:gd name="connsiteY211" fmla="*/ 226365 h 268826"/>
              <a:gd name="connsiteX212" fmla="*/ 672750 w 1150936"/>
              <a:gd name="connsiteY212" fmla="*/ 221686 h 268826"/>
              <a:gd name="connsiteX213" fmla="*/ 665449 w 1150936"/>
              <a:gd name="connsiteY213" fmla="*/ 218154 h 268826"/>
              <a:gd name="connsiteX214" fmla="*/ 657368 w 1150936"/>
              <a:gd name="connsiteY214" fmla="*/ 215945 h 268826"/>
              <a:gd name="connsiteX215" fmla="*/ 649028 w 1150936"/>
              <a:gd name="connsiteY215" fmla="*/ 215165 h 268826"/>
              <a:gd name="connsiteX216" fmla="*/ 638976 w 1150936"/>
              <a:gd name="connsiteY216" fmla="*/ 216551 h 268826"/>
              <a:gd name="connsiteX217" fmla="*/ 630570 w 1150936"/>
              <a:gd name="connsiteY217" fmla="*/ 220906 h 268826"/>
              <a:gd name="connsiteX218" fmla="*/ 630570 w 1150936"/>
              <a:gd name="connsiteY218" fmla="*/ 220884 h 268826"/>
              <a:gd name="connsiteX219" fmla="*/ 624764 w 1150936"/>
              <a:gd name="connsiteY219" fmla="*/ 228510 h 268826"/>
              <a:gd name="connsiteX220" fmla="*/ 622576 w 1150936"/>
              <a:gd name="connsiteY220" fmla="*/ 239818 h 268826"/>
              <a:gd name="connsiteX221" fmla="*/ 624764 w 1150936"/>
              <a:gd name="connsiteY221" fmla="*/ 251105 h 268826"/>
              <a:gd name="connsiteX222" fmla="*/ 630570 w 1150936"/>
              <a:gd name="connsiteY222" fmla="*/ 258731 h 268826"/>
              <a:gd name="connsiteX223" fmla="*/ 638976 w 1150936"/>
              <a:gd name="connsiteY223" fmla="*/ 263085 h 268826"/>
              <a:gd name="connsiteX224" fmla="*/ 649028 w 1150936"/>
              <a:gd name="connsiteY224" fmla="*/ 264472 h 268826"/>
              <a:gd name="connsiteX225" fmla="*/ 657368 w 1150936"/>
              <a:gd name="connsiteY225" fmla="*/ 263692 h 268826"/>
              <a:gd name="connsiteX226" fmla="*/ 665449 w 1150936"/>
              <a:gd name="connsiteY226" fmla="*/ 261482 h 268826"/>
              <a:gd name="connsiteX227" fmla="*/ 672750 w 1150936"/>
              <a:gd name="connsiteY227" fmla="*/ 257951 h 268826"/>
              <a:gd name="connsiteX228" fmla="*/ 678664 w 1150936"/>
              <a:gd name="connsiteY228" fmla="*/ 253293 h 268826"/>
              <a:gd name="connsiteX229" fmla="*/ 681719 w 1150936"/>
              <a:gd name="connsiteY229" fmla="*/ 256716 h 268826"/>
              <a:gd name="connsiteX230" fmla="*/ 675306 w 1150936"/>
              <a:gd name="connsiteY230" fmla="*/ 261742 h 268826"/>
              <a:gd name="connsiteX231" fmla="*/ 667334 w 1150936"/>
              <a:gd name="connsiteY231" fmla="*/ 265555 h 268826"/>
              <a:gd name="connsiteX232" fmla="*/ 658430 w 1150936"/>
              <a:gd name="connsiteY232" fmla="*/ 267981 h 268826"/>
              <a:gd name="connsiteX233" fmla="*/ 649223 w 1150936"/>
              <a:gd name="connsiteY233" fmla="*/ 268826 h 268826"/>
              <a:gd name="connsiteX234" fmla="*/ 637394 w 1150936"/>
              <a:gd name="connsiteY234" fmla="*/ 267223 h 268826"/>
              <a:gd name="connsiteX235" fmla="*/ 627342 w 1150936"/>
              <a:gd name="connsiteY235" fmla="*/ 262132 h 268826"/>
              <a:gd name="connsiteX236" fmla="*/ 620388 w 1150936"/>
              <a:gd name="connsiteY236" fmla="*/ 253120 h 268826"/>
              <a:gd name="connsiteX237" fmla="*/ 617788 w 1150936"/>
              <a:gd name="connsiteY237" fmla="*/ 239840 h 268826"/>
              <a:gd name="connsiteX238" fmla="*/ 620388 w 1150936"/>
              <a:gd name="connsiteY238" fmla="*/ 226538 h 268826"/>
              <a:gd name="connsiteX239" fmla="*/ 627342 w 1150936"/>
              <a:gd name="connsiteY239" fmla="*/ 217526 h 268826"/>
              <a:gd name="connsiteX240" fmla="*/ 637394 w 1150936"/>
              <a:gd name="connsiteY240" fmla="*/ 212435 h 268826"/>
              <a:gd name="connsiteX241" fmla="*/ 649223 w 1150936"/>
              <a:gd name="connsiteY241" fmla="*/ 210832 h 268826"/>
              <a:gd name="connsiteX242" fmla="*/ 500977 w 1150936"/>
              <a:gd name="connsiteY242" fmla="*/ 104095 h 268826"/>
              <a:gd name="connsiteX243" fmla="*/ 529140 w 1150936"/>
              <a:gd name="connsiteY243" fmla="*/ 152882 h 268826"/>
              <a:gd name="connsiteX244" fmla="*/ 466141 w 1150936"/>
              <a:gd name="connsiteY244" fmla="*/ 152882 h 268826"/>
              <a:gd name="connsiteX245" fmla="*/ 453707 w 1150936"/>
              <a:gd name="connsiteY245" fmla="*/ 131370 h 268826"/>
              <a:gd name="connsiteX246" fmla="*/ 554877 w 1150936"/>
              <a:gd name="connsiteY246" fmla="*/ 51993 h 268826"/>
              <a:gd name="connsiteX247" fmla="*/ 613131 w 1150936"/>
              <a:gd name="connsiteY247" fmla="*/ 152882 h 268826"/>
              <a:gd name="connsiteX248" fmla="*/ 550132 w 1150936"/>
              <a:gd name="connsiteY248" fmla="*/ 152882 h 268826"/>
              <a:gd name="connsiteX249" fmla="*/ 507628 w 1150936"/>
              <a:gd name="connsiteY249" fmla="*/ 79268 h 268826"/>
              <a:gd name="connsiteX250" fmla="*/ 608928 w 1150936"/>
              <a:gd name="connsiteY250" fmla="*/ 0 h 268826"/>
              <a:gd name="connsiteX251" fmla="*/ 697208 w 1150936"/>
              <a:gd name="connsiteY251" fmla="*/ 152882 h 268826"/>
              <a:gd name="connsiteX252" fmla="*/ 634188 w 1150936"/>
              <a:gd name="connsiteY252" fmla="*/ 152882 h 268826"/>
              <a:gd name="connsiteX253" fmla="*/ 561679 w 1150936"/>
              <a:gd name="connsiteY253" fmla="*/ 27297 h 2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150936" h="268826">
                <a:moveTo>
                  <a:pt x="562026" y="225065"/>
                </a:moveTo>
                <a:cubicBezTo>
                  <a:pt x="566185" y="225065"/>
                  <a:pt x="570193" y="225650"/>
                  <a:pt x="574114" y="226842"/>
                </a:cubicBezTo>
                <a:cubicBezTo>
                  <a:pt x="578035" y="228033"/>
                  <a:pt x="581567" y="229766"/>
                  <a:pt x="584708" y="232041"/>
                </a:cubicBezTo>
                <a:lnTo>
                  <a:pt x="582000" y="235594"/>
                </a:lnTo>
                <a:cubicBezTo>
                  <a:pt x="579227" y="233601"/>
                  <a:pt x="576150" y="232063"/>
                  <a:pt x="572728" y="230936"/>
                </a:cubicBezTo>
                <a:cubicBezTo>
                  <a:pt x="569305" y="229831"/>
                  <a:pt x="565774" y="229268"/>
                  <a:pt x="562112" y="229268"/>
                </a:cubicBezTo>
                <a:cubicBezTo>
                  <a:pt x="559643" y="229268"/>
                  <a:pt x="557260" y="229572"/>
                  <a:pt x="554942" y="230200"/>
                </a:cubicBezTo>
                <a:cubicBezTo>
                  <a:pt x="552624" y="230828"/>
                  <a:pt x="550565" y="231825"/>
                  <a:pt x="548768" y="233233"/>
                </a:cubicBezTo>
                <a:lnTo>
                  <a:pt x="548768" y="233276"/>
                </a:lnTo>
                <a:cubicBezTo>
                  <a:pt x="546948" y="234663"/>
                  <a:pt x="545496" y="236482"/>
                  <a:pt x="544413" y="238692"/>
                </a:cubicBezTo>
                <a:cubicBezTo>
                  <a:pt x="543308" y="240902"/>
                  <a:pt x="542766" y="243588"/>
                  <a:pt x="542766" y="246708"/>
                </a:cubicBezTo>
                <a:cubicBezTo>
                  <a:pt x="542766" y="249827"/>
                  <a:pt x="543308" y="252514"/>
                  <a:pt x="544413" y="254723"/>
                </a:cubicBezTo>
                <a:cubicBezTo>
                  <a:pt x="545518" y="256933"/>
                  <a:pt x="546969" y="258731"/>
                  <a:pt x="548768" y="260139"/>
                </a:cubicBezTo>
                <a:cubicBezTo>
                  <a:pt x="550587" y="261547"/>
                  <a:pt x="552645" y="262566"/>
                  <a:pt x="554942" y="263172"/>
                </a:cubicBezTo>
                <a:cubicBezTo>
                  <a:pt x="557260" y="263800"/>
                  <a:pt x="559643" y="264104"/>
                  <a:pt x="562112" y="264104"/>
                </a:cubicBezTo>
                <a:cubicBezTo>
                  <a:pt x="565752" y="264104"/>
                  <a:pt x="569305" y="263540"/>
                  <a:pt x="572728" y="262457"/>
                </a:cubicBezTo>
                <a:cubicBezTo>
                  <a:pt x="576150" y="261374"/>
                  <a:pt x="579248" y="259814"/>
                  <a:pt x="582000" y="257821"/>
                </a:cubicBezTo>
                <a:lnTo>
                  <a:pt x="584708" y="261309"/>
                </a:lnTo>
                <a:cubicBezTo>
                  <a:pt x="581567" y="263584"/>
                  <a:pt x="578035" y="265317"/>
                  <a:pt x="574114" y="266508"/>
                </a:cubicBezTo>
                <a:cubicBezTo>
                  <a:pt x="570193" y="267678"/>
                  <a:pt x="566163" y="268285"/>
                  <a:pt x="562026" y="268285"/>
                </a:cubicBezTo>
                <a:cubicBezTo>
                  <a:pt x="558928" y="268285"/>
                  <a:pt x="555960" y="267895"/>
                  <a:pt x="553078" y="267072"/>
                </a:cubicBezTo>
                <a:cubicBezTo>
                  <a:pt x="550197" y="266270"/>
                  <a:pt x="547663" y="264992"/>
                  <a:pt x="545431" y="263259"/>
                </a:cubicBezTo>
                <a:cubicBezTo>
                  <a:pt x="543200" y="261526"/>
                  <a:pt x="541445" y="259294"/>
                  <a:pt x="540124" y="256565"/>
                </a:cubicBezTo>
                <a:cubicBezTo>
                  <a:pt x="538802" y="253835"/>
                  <a:pt x="538152" y="250542"/>
                  <a:pt x="538152" y="246686"/>
                </a:cubicBezTo>
                <a:cubicBezTo>
                  <a:pt x="538152" y="242830"/>
                  <a:pt x="538824" y="239537"/>
                  <a:pt x="540124" y="236807"/>
                </a:cubicBezTo>
                <a:cubicBezTo>
                  <a:pt x="541423" y="234056"/>
                  <a:pt x="543200" y="231825"/>
                  <a:pt x="545431" y="230091"/>
                </a:cubicBezTo>
                <a:cubicBezTo>
                  <a:pt x="547641" y="228358"/>
                  <a:pt x="550197" y="227080"/>
                  <a:pt x="553078" y="226279"/>
                </a:cubicBezTo>
                <a:cubicBezTo>
                  <a:pt x="555960" y="225456"/>
                  <a:pt x="558928" y="225065"/>
                  <a:pt x="562026" y="225065"/>
                </a:cubicBezTo>
                <a:close/>
                <a:moveTo>
                  <a:pt x="782109" y="217028"/>
                </a:moveTo>
                <a:lnTo>
                  <a:pt x="782109" y="237479"/>
                </a:lnTo>
                <a:lnTo>
                  <a:pt x="782109" y="237500"/>
                </a:lnTo>
                <a:lnTo>
                  <a:pt x="805766" y="237500"/>
                </a:lnTo>
                <a:cubicBezTo>
                  <a:pt x="807759" y="237500"/>
                  <a:pt x="809470" y="237219"/>
                  <a:pt x="810900" y="236612"/>
                </a:cubicBezTo>
                <a:cubicBezTo>
                  <a:pt x="812330" y="236006"/>
                  <a:pt x="813500" y="235226"/>
                  <a:pt x="814431" y="234251"/>
                </a:cubicBezTo>
                <a:cubicBezTo>
                  <a:pt x="815363" y="233276"/>
                  <a:pt x="816035" y="232171"/>
                  <a:pt x="816468" y="230936"/>
                </a:cubicBezTo>
                <a:cubicBezTo>
                  <a:pt x="816879" y="229701"/>
                  <a:pt x="817096" y="228467"/>
                  <a:pt x="817096" y="227232"/>
                </a:cubicBezTo>
                <a:cubicBezTo>
                  <a:pt x="817096" y="225997"/>
                  <a:pt x="816879" y="224784"/>
                  <a:pt x="816468" y="223570"/>
                </a:cubicBezTo>
                <a:cubicBezTo>
                  <a:pt x="816035" y="222336"/>
                  <a:pt x="815363" y="221252"/>
                  <a:pt x="814431" y="220278"/>
                </a:cubicBezTo>
                <a:cubicBezTo>
                  <a:pt x="813500" y="219303"/>
                  <a:pt x="812308" y="218523"/>
                  <a:pt x="810900" y="217916"/>
                </a:cubicBezTo>
                <a:cubicBezTo>
                  <a:pt x="809470" y="217331"/>
                  <a:pt x="807759" y="217028"/>
                  <a:pt x="805766" y="217028"/>
                </a:cubicBezTo>
                <a:close/>
                <a:moveTo>
                  <a:pt x="777321" y="212630"/>
                </a:moveTo>
                <a:lnTo>
                  <a:pt x="805766" y="212630"/>
                </a:lnTo>
                <a:cubicBezTo>
                  <a:pt x="808387" y="212630"/>
                  <a:pt x="810705" y="213042"/>
                  <a:pt x="812720" y="213865"/>
                </a:cubicBezTo>
                <a:cubicBezTo>
                  <a:pt x="814756" y="214688"/>
                  <a:pt x="816424" y="215793"/>
                  <a:pt x="817789" y="217180"/>
                </a:cubicBezTo>
                <a:cubicBezTo>
                  <a:pt x="819132" y="218544"/>
                  <a:pt x="820172" y="220104"/>
                  <a:pt x="820887" y="221837"/>
                </a:cubicBezTo>
                <a:cubicBezTo>
                  <a:pt x="821602" y="223570"/>
                  <a:pt x="821949" y="225347"/>
                  <a:pt x="821949" y="227210"/>
                </a:cubicBezTo>
                <a:cubicBezTo>
                  <a:pt x="821949" y="229073"/>
                  <a:pt x="821602" y="230871"/>
                  <a:pt x="820887" y="232626"/>
                </a:cubicBezTo>
                <a:cubicBezTo>
                  <a:pt x="820172" y="234381"/>
                  <a:pt x="819132" y="235941"/>
                  <a:pt x="817789" y="237327"/>
                </a:cubicBezTo>
                <a:cubicBezTo>
                  <a:pt x="816424" y="238714"/>
                  <a:pt x="814735" y="239818"/>
                  <a:pt x="812720" y="240642"/>
                </a:cubicBezTo>
                <a:cubicBezTo>
                  <a:pt x="810705" y="241487"/>
                  <a:pt x="808387" y="241898"/>
                  <a:pt x="805766" y="241898"/>
                </a:cubicBezTo>
                <a:lnTo>
                  <a:pt x="805744" y="241920"/>
                </a:lnTo>
                <a:lnTo>
                  <a:pt x="801325" y="241920"/>
                </a:lnTo>
                <a:lnTo>
                  <a:pt x="824982" y="267288"/>
                </a:lnTo>
                <a:lnTo>
                  <a:pt x="818786" y="267288"/>
                </a:lnTo>
                <a:lnTo>
                  <a:pt x="795129" y="241920"/>
                </a:lnTo>
                <a:lnTo>
                  <a:pt x="782087" y="241920"/>
                </a:lnTo>
                <a:lnTo>
                  <a:pt x="782087" y="267288"/>
                </a:lnTo>
                <a:lnTo>
                  <a:pt x="777321" y="267288"/>
                </a:lnTo>
                <a:close/>
                <a:moveTo>
                  <a:pt x="1026152" y="212609"/>
                </a:moveTo>
                <a:lnTo>
                  <a:pt x="1063696" y="212609"/>
                </a:lnTo>
                <a:lnTo>
                  <a:pt x="1063696" y="217028"/>
                </a:lnTo>
                <a:lnTo>
                  <a:pt x="1030918" y="217028"/>
                </a:lnTo>
                <a:lnTo>
                  <a:pt x="1030918" y="237696"/>
                </a:lnTo>
                <a:lnTo>
                  <a:pt x="1055160" y="237696"/>
                </a:lnTo>
                <a:lnTo>
                  <a:pt x="1055160" y="242115"/>
                </a:lnTo>
                <a:lnTo>
                  <a:pt x="1030918" y="242115"/>
                </a:lnTo>
                <a:lnTo>
                  <a:pt x="1030918" y="262847"/>
                </a:lnTo>
                <a:lnTo>
                  <a:pt x="1063696" y="262847"/>
                </a:lnTo>
                <a:lnTo>
                  <a:pt x="1063696" y="267267"/>
                </a:lnTo>
                <a:lnTo>
                  <a:pt x="1026152" y="267267"/>
                </a:lnTo>
                <a:close/>
                <a:moveTo>
                  <a:pt x="937980" y="212609"/>
                </a:moveTo>
                <a:lnTo>
                  <a:pt x="941967" y="212609"/>
                </a:lnTo>
                <a:lnTo>
                  <a:pt x="983604" y="259706"/>
                </a:lnTo>
                <a:lnTo>
                  <a:pt x="983604" y="212609"/>
                </a:lnTo>
                <a:lnTo>
                  <a:pt x="988370" y="212609"/>
                </a:lnTo>
                <a:lnTo>
                  <a:pt x="988370" y="267267"/>
                </a:lnTo>
                <a:lnTo>
                  <a:pt x="984363" y="267267"/>
                </a:lnTo>
                <a:lnTo>
                  <a:pt x="942746" y="220169"/>
                </a:lnTo>
                <a:lnTo>
                  <a:pt x="942746" y="267267"/>
                </a:lnTo>
                <a:lnTo>
                  <a:pt x="937980" y="267267"/>
                </a:lnTo>
                <a:close/>
                <a:moveTo>
                  <a:pt x="851087" y="212609"/>
                </a:moveTo>
                <a:lnTo>
                  <a:pt x="905614" y="212609"/>
                </a:lnTo>
                <a:lnTo>
                  <a:pt x="905614" y="217028"/>
                </a:lnTo>
                <a:lnTo>
                  <a:pt x="880744" y="217028"/>
                </a:lnTo>
                <a:lnTo>
                  <a:pt x="880744" y="267267"/>
                </a:lnTo>
                <a:lnTo>
                  <a:pt x="875978" y="267267"/>
                </a:lnTo>
                <a:lnTo>
                  <a:pt x="875978" y="217028"/>
                </a:lnTo>
                <a:lnTo>
                  <a:pt x="851087" y="217028"/>
                </a:lnTo>
                <a:close/>
                <a:moveTo>
                  <a:pt x="712481" y="212609"/>
                </a:moveTo>
                <a:lnTo>
                  <a:pt x="717810" y="212609"/>
                </a:lnTo>
                <a:lnTo>
                  <a:pt x="748183" y="267267"/>
                </a:lnTo>
                <a:lnTo>
                  <a:pt x="742832" y="267267"/>
                </a:lnTo>
                <a:lnTo>
                  <a:pt x="734860" y="252947"/>
                </a:lnTo>
                <a:lnTo>
                  <a:pt x="714604" y="252947"/>
                </a:lnTo>
                <a:lnTo>
                  <a:pt x="714604" y="248527"/>
                </a:lnTo>
                <a:lnTo>
                  <a:pt x="732434" y="248527"/>
                </a:lnTo>
                <a:close/>
                <a:moveTo>
                  <a:pt x="443286" y="212609"/>
                </a:moveTo>
                <a:lnTo>
                  <a:pt x="447207" y="212609"/>
                </a:lnTo>
                <a:lnTo>
                  <a:pt x="473139" y="241032"/>
                </a:lnTo>
                <a:lnTo>
                  <a:pt x="499005" y="212609"/>
                </a:lnTo>
                <a:lnTo>
                  <a:pt x="502927" y="212609"/>
                </a:lnTo>
                <a:lnTo>
                  <a:pt x="502927" y="267267"/>
                </a:lnTo>
                <a:lnTo>
                  <a:pt x="498161" y="267267"/>
                </a:lnTo>
                <a:lnTo>
                  <a:pt x="498442" y="220018"/>
                </a:lnTo>
                <a:lnTo>
                  <a:pt x="474504" y="246318"/>
                </a:lnTo>
                <a:lnTo>
                  <a:pt x="471709" y="246318"/>
                </a:lnTo>
                <a:lnTo>
                  <a:pt x="448052" y="220299"/>
                </a:lnTo>
                <a:lnTo>
                  <a:pt x="448052" y="267267"/>
                </a:lnTo>
                <a:lnTo>
                  <a:pt x="443286" y="267267"/>
                </a:lnTo>
                <a:close/>
                <a:moveTo>
                  <a:pt x="405439" y="212609"/>
                </a:moveTo>
                <a:lnTo>
                  <a:pt x="410769" y="212609"/>
                </a:lnTo>
                <a:lnTo>
                  <a:pt x="390816" y="248527"/>
                </a:lnTo>
                <a:lnTo>
                  <a:pt x="408646" y="248527"/>
                </a:lnTo>
                <a:lnTo>
                  <a:pt x="408646" y="252947"/>
                </a:lnTo>
                <a:lnTo>
                  <a:pt x="388412" y="252947"/>
                </a:lnTo>
                <a:lnTo>
                  <a:pt x="380418" y="267267"/>
                </a:lnTo>
                <a:lnTo>
                  <a:pt x="375067" y="267267"/>
                </a:lnTo>
                <a:close/>
                <a:moveTo>
                  <a:pt x="310573" y="212609"/>
                </a:moveTo>
                <a:lnTo>
                  <a:pt x="315339" y="212609"/>
                </a:lnTo>
                <a:lnTo>
                  <a:pt x="315339" y="262847"/>
                </a:lnTo>
                <a:lnTo>
                  <a:pt x="339863" y="262847"/>
                </a:lnTo>
                <a:lnTo>
                  <a:pt x="339863" y="267267"/>
                </a:lnTo>
                <a:lnTo>
                  <a:pt x="310573" y="267267"/>
                </a:lnTo>
                <a:close/>
                <a:moveTo>
                  <a:pt x="240079" y="212609"/>
                </a:moveTo>
                <a:lnTo>
                  <a:pt x="244867" y="212609"/>
                </a:lnTo>
                <a:lnTo>
                  <a:pt x="244867" y="262847"/>
                </a:lnTo>
                <a:lnTo>
                  <a:pt x="269369" y="262847"/>
                </a:lnTo>
                <a:lnTo>
                  <a:pt x="269369" y="267267"/>
                </a:lnTo>
                <a:lnTo>
                  <a:pt x="240079" y="267267"/>
                </a:lnTo>
                <a:close/>
                <a:moveTo>
                  <a:pt x="161114" y="212609"/>
                </a:moveTo>
                <a:lnTo>
                  <a:pt x="198680" y="212609"/>
                </a:lnTo>
                <a:lnTo>
                  <a:pt x="198680" y="217028"/>
                </a:lnTo>
                <a:lnTo>
                  <a:pt x="165902" y="217028"/>
                </a:lnTo>
                <a:lnTo>
                  <a:pt x="165902" y="237696"/>
                </a:lnTo>
                <a:lnTo>
                  <a:pt x="190122" y="237696"/>
                </a:lnTo>
                <a:lnTo>
                  <a:pt x="190122" y="242115"/>
                </a:lnTo>
                <a:lnTo>
                  <a:pt x="165902" y="242115"/>
                </a:lnTo>
                <a:lnTo>
                  <a:pt x="165902" y="262847"/>
                </a:lnTo>
                <a:lnTo>
                  <a:pt x="198680" y="262847"/>
                </a:lnTo>
                <a:lnTo>
                  <a:pt x="198680" y="267267"/>
                </a:lnTo>
                <a:lnTo>
                  <a:pt x="161114" y="267267"/>
                </a:lnTo>
                <a:close/>
                <a:moveTo>
                  <a:pt x="74091" y="212609"/>
                </a:moveTo>
                <a:lnTo>
                  <a:pt x="128618" y="212609"/>
                </a:lnTo>
                <a:lnTo>
                  <a:pt x="128618" y="217028"/>
                </a:lnTo>
                <a:lnTo>
                  <a:pt x="103748" y="217028"/>
                </a:lnTo>
                <a:lnTo>
                  <a:pt x="103748" y="267267"/>
                </a:lnTo>
                <a:lnTo>
                  <a:pt x="98961" y="267267"/>
                </a:lnTo>
                <a:lnTo>
                  <a:pt x="98961" y="217028"/>
                </a:lnTo>
                <a:lnTo>
                  <a:pt x="74091" y="217028"/>
                </a:lnTo>
                <a:close/>
                <a:moveTo>
                  <a:pt x="1093635" y="212522"/>
                </a:moveTo>
                <a:lnTo>
                  <a:pt x="1099766" y="212522"/>
                </a:lnTo>
                <a:lnTo>
                  <a:pt x="1122296" y="236980"/>
                </a:lnTo>
                <a:lnTo>
                  <a:pt x="1144740" y="212522"/>
                </a:lnTo>
                <a:lnTo>
                  <a:pt x="1150936" y="212522"/>
                </a:lnTo>
                <a:lnTo>
                  <a:pt x="1124636" y="241118"/>
                </a:lnTo>
                <a:lnTo>
                  <a:pt x="1124636" y="267267"/>
                </a:lnTo>
                <a:lnTo>
                  <a:pt x="1119870" y="267267"/>
                </a:lnTo>
                <a:lnTo>
                  <a:pt x="1119870" y="241118"/>
                </a:lnTo>
                <a:close/>
                <a:moveTo>
                  <a:pt x="24719" y="211136"/>
                </a:moveTo>
                <a:cubicBezTo>
                  <a:pt x="27145" y="211136"/>
                  <a:pt x="29571" y="211352"/>
                  <a:pt x="31998" y="211764"/>
                </a:cubicBezTo>
                <a:cubicBezTo>
                  <a:pt x="34402" y="212175"/>
                  <a:pt x="36742" y="212760"/>
                  <a:pt x="38973" y="213540"/>
                </a:cubicBezTo>
                <a:cubicBezTo>
                  <a:pt x="41205" y="214298"/>
                  <a:pt x="43263" y="215273"/>
                  <a:pt x="45169" y="216443"/>
                </a:cubicBezTo>
                <a:cubicBezTo>
                  <a:pt x="47054" y="217613"/>
                  <a:pt x="48722" y="218935"/>
                  <a:pt x="50152" y="220408"/>
                </a:cubicBezTo>
                <a:lnTo>
                  <a:pt x="47097" y="223831"/>
                </a:lnTo>
                <a:cubicBezTo>
                  <a:pt x="45754" y="222401"/>
                  <a:pt x="44216" y="221166"/>
                  <a:pt x="42483" y="220126"/>
                </a:cubicBezTo>
                <a:cubicBezTo>
                  <a:pt x="40772" y="219065"/>
                  <a:pt x="38908" y="218198"/>
                  <a:pt x="36937" y="217483"/>
                </a:cubicBezTo>
                <a:cubicBezTo>
                  <a:pt x="34944" y="216768"/>
                  <a:pt x="32908" y="216248"/>
                  <a:pt x="30763" y="215880"/>
                </a:cubicBezTo>
                <a:cubicBezTo>
                  <a:pt x="28618" y="215533"/>
                  <a:pt x="26517" y="215360"/>
                  <a:pt x="24480" y="215360"/>
                </a:cubicBezTo>
                <a:cubicBezTo>
                  <a:pt x="22162" y="215360"/>
                  <a:pt x="19909" y="215577"/>
                  <a:pt x="17721" y="216032"/>
                </a:cubicBezTo>
                <a:cubicBezTo>
                  <a:pt x="15533" y="216487"/>
                  <a:pt x="13583" y="217180"/>
                  <a:pt x="11872" y="218133"/>
                </a:cubicBezTo>
                <a:cubicBezTo>
                  <a:pt x="10160" y="219086"/>
                  <a:pt x="8774" y="220278"/>
                  <a:pt x="7734" y="221686"/>
                </a:cubicBezTo>
                <a:cubicBezTo>
                  <a:pt x="6673" y="223116"/>
                  <a:pt x="6153" y="224805"/>
                  <a:pt x="6153" y="226734"/>
                </a:cubicBezTo>
                <a:cubicBezTo>
                  <a:pt x="6153" y="229073"/>
                  <a:pt x="6824" y="230915"/>
                  <a:pt x="8124" y="232258"/>
                </a:cubicBezTo>
                <a:cubicBezTo>
                  <a:pt x="9424" y="233622"/>
                  <a:pt x="11135" y="234641"/>
                  <a:pt x="13258" y="235356"/>
                </a:cubicBezTo>
                <a:cubicBezTo>
                  <a:pt x="15382" y="236071"/>
                  <a:pt x="17786" y="236612"/>
                  <a:pt x="20494" y="236937"/>
                </a:cubicBezTo>
                <a:cubicBezTo>
                  <a:pt x="23202" y="237284"/>
                  <a:pt x="25975" y="237587"/>
                  <a:pt x="28835" y="237869"/>
                </a:cubicBezTo>
                <a:cubicBezTo>
                  <a:pt x="31694" y="238150"/>
                  <a:pt x="34467" y="238519"/>
                  <a:pt x="37175" y="238930"/>
                </a:cubicBezTo>
                <a:cubicBezTo>
                  <a:pt x="39883" y="239364"/>
                  <a:pt x="42310" y="240078"/>
                  <a:pt x="44411" y="241075"/>
                </a:cubicBezTo>
                <a:lnTo>
                  <a:pt x="44454" y="241075"/>
                </a:lnTo>
                <a:cubicBezTo>
                  <a:pt x="46556" y="242071"/>
                  <a:pt x="48289" y="243436"/>
                  <a:pt x="49589" y="245191"/>
                </a:cubicBezTo>
                <a:cubicBezTo>
                  <a:pt x="50888" y="246968"/>
                  <a:pt x="51539" y="249242"/>
                  <a:pt x="51539" y="252102"/>
                </a:cubicBezTo>
                <a:cubicBezTo>
                  <a:pt x="51539" y="254962"/>
                  <a:pt x="50845" y="257388"/>
                  <a:pt x="49437" y="259403"/>
                </a:cubicBezTo>
                <a:cubicBezTo>
                  <a:pt x="48029" y="261417"/>
                  <a:pt x="46209" y="263086"/>
                  <a:pt x="43956" y="264364"/>
                </a:cubicBezTo>
                <a:cubicBezTo>
                  <a:pt x="41703" y="265642"/>
                  <a:pt x="39147" y="266573"/>
                  <a:pt x="36330" y="267136"/>
                </a:cubicBezTo>
                <a:cubicBezTo>
                  <a:pt x="33493" y="267700"/>
                  <a:pt x="30633" y="267981"/>
                  <a:pt x="27730" y="267981"/>
                </a:cubicBezTo>
                <a:cubicBezTo>
                  <a:pt x="21079" y="267981"/>
                  <a:pt x="15511" y="266855"/>
                  <a:pt x="11049" y="264623"/>
                </a:cubicBezTo>
                <a:cubicBezTo>
                  <a:pt x="6586" y="262392"/>
                  <a:pt x="2903" y="259359"/>
                  <a:pt x="0" y="255503"/>
                </a:cubicBezTo>
                <a:lnTo>
                  <a:pt x="3055" y="252015"/>
                </a:lnTo>
                <a:cubicBezTo>
                  <a:pt x="5871" y="255676"/>
                  <a:pt x="9294" y="258558"/>
                  <a:pt x="13323" y="260637"/>
                </a:cubicBezTo>
                <a:cubicBezTo>
                  <a:pt x="17375" y="262739"/>
                  <a:pt x="22271" y="263779"/>
                  <a:pt x="28011" y="263779"/>
                </a:cubicBezTo>
                <a:cubicBezTo>
                  <a:pt x="30221" y="263779"/>
                  <a:pt x="32474" y="263562"/>
                  <a:pt x="34706" y="263129"/>
                </a:cubicBezTo>
                <a:cubicBezTo>
                  <a:pt x="36937" y="262717"/>
                  <a:pt x="38952" y="262046"/>
                  <a:pt x="40728" y="261114"/>
                </a:cubicBezTo>
                <a:cubicBezTo>
                  <a:pt x="42505" y="260182"/>
                  <a:pt x="43956" y="258991"/>
                  <a:pt x="45039" y="257518"/>
                </a:cubicBezTo>
                <a:cubicBezTo>
                  <a:pt x="46144" y="256045"/>
                  <a:pt x="46686" y="254247"/>
                  <a:pt x="46686" y="252080"/>
                </a:cubicBezTo>
                <a:cubicBezTo>
                  <a:pt x="46686" y="249914"/>
                  <a:pt x="46036" y="248202"/>
                  <a:pt x="44714" y="246968"/>
                </a:cubicBezTo>
                <a:cubicBezTo>
                  <a:pt x="43415" y="245733"/>
                  <a:pt x="41703" y="244779"/>
                  <a:pt x="39580" y="244108"/>
                </a:cubicBezTo>
                <a:cubicBezTo>
                  <a:pt x="37479" y="243436"/>
                  <a:pt x="35052" y="242981"/>
                  <a:pt x="32344" y="242722"/>
                </a:cubicBezTo>
                <a:cubicBezTo>
                  <a:pt x="29658" y="242461"/>
                  <a:pt x="26885" y="242180"/>
                  <a:pt x="24025" y="241898"/>
                </a:cubicBezTo>
                <a:cubicBezTo>
                  <a:pt x="21166" y="241595"/>
                  <a:pt x="18393" y="241205"/>
                  <a:pt x="15685" y="240750"/>
                </a:cubicBezTo>
                <a:cubicBezTo>
                  <a:pt x="12977" y="240273"/>
                  <a:pt x="10550" y="239493"/>
                  <a:pt x="8449" y="238432"/>
                </a:cubicBezTo>
                <a:cubicBezTo>
                  <a:pt x="6326" y="237349"/>
                  <a:pt x="4636" y="235897"/>
                  <a:pt x="3315" y="234034"/>
                </a:cubicBezTo>
                <a:cubicBezTo>
                  <a:pt x="2015" y="232171"/>
                  <a:pt x="1365" y="229723"/>
                  <a:pt x="1365" y="226690"/>
                </a:cubicBezTo>
                <a:cubicBezTo>
                  <a:pt x="1365" y="223982"/>
                  <a:pt x="2015" y="221664"/>
                  <a:pt x="3358" y="219714"/>
                </a:cubicBezTo>
                <a:cubicBezTo>
                  <a:pt x="4680" y="217765"/>
                  <a:pt x="6434" y="216140"/>
                  <a:pt x="8622" y="214862"/>
                </a:cubicBezTo>
                <a:cubicBezTo>
                  <a:pt x="10810" y="213562"/>
                  <a:pt x="13280" y="212630"/>
                  <a:pt x="16096" y="212045"/>
                </a:cubicBezTo>
                <a:cubicBezTo>
                  <a:pt x="18891" y="211439"/>
                  <a:pt x="21772" y="211136"/>
                  <a:pt x="24719" y="211136"/>
                </a:cubicBezTo>
                <a:close/>
                <a:moveTo>
                  <a:pt x="649223" y="210832"/>
                </a:moveTo>
                <a:cubicBezTo>
                  <a:pt x="652277" y="210832"/>
                  <a:pt x="655332" y="211114"/>
                  <a:pt x="658430" y="211677"/>
                </a:cubicBezTo>
                <a:cubicBezTo>
                  <a:pt x="661506" y="212262"/>
                  <a:pt x="664474" y="213064"/>
                  <a:pt x="667334" y="214103"/>
                </a:cubicBezTo>
                <a:cubicBezTo>
                  <a:pt x="670172" y="215143"/>
                  <a:pt x="672836" y="216422"/>
                  <a:pt x="675306" y="217916"/>
                </a:cubicBezTo>
                <a:cubicBezTo>
                  <a:pt x="677776" y="219411"/>
                  <a:pt x="679920" y="221079"/>
                  <a:pt x="681719" y="222942"/>
                </a:cubicBezTo>
                <a:lnTo>
                  <a:pt x="678664" y="226365"/>
                </a:lnTo>
                <a:cubicBezTo>
                  <a:pt x="676996" y="224654"/>
                  <a:pt x="675025" y="223094"/>
                  <a:pt x="672750" y="221686"/>
                </a:cubicBezTo>
                <a:cubicBezTo>
                  <a:pt x="670475" y="220278"/>
                  <a:pt x="668027" y="219108"/>
                  <a:pt x="665449" y="218154"/>
                </a:cubicBezTo>
                <a:cubicBezTo>
                  <a:pt x="662871" y="217201"/>
                  <a:pt x="660163" y="216465"/>
                  <a:pt x="657368" y="215945"/>
                </a:cubicBezTo>
                <a:cubicBezTo>
                  <a:pt x="654574" y="215425"/>
                  <a:pt x="651779" y="215165"/>
                  <a:pt x="649028" y="215165"/>
                </a:cubicBezTo>
                <a:cubicBezTo>
                  <a:pt x="645518" y="215165"/>
                  <a:pt x="642160" y="215642"/>
                  <a:pt x="638976" y="216551"/>
                </a:cubicBezTo>
                <a:cubicBezTo>
                  <a:pt x="635813" y="217483"/>
                  <a:pt x="632997" y="218934"/>
                  <a:pt x="630570" y="220906"/>
                </a:cubicBezTo>
                <a:lnTo>
                  <a:pt x="630570" y="220884"/>
                </a:lnTo>
                <a:cubicBezTo>
                  <a:pt x="628166" y="222856"/>
                  <a:pt x="626216" y="225390"/>
                  <a:pt x="624764" y="228510"/>
                </a:cubicBezTo>
                <a:cubicBezTo>
                  <a:pt x="623313" y="231629"/>
                  <a:pt x="622576" y="235399"/>
                  <a:pt x="622576" y="239818"/>
                </a:cubicBezTo>
                <a:cubicBezTo>
                  <a:pt x="622576" y="244238"/>
                  <a:pt x="623313" y="247986"/>
                  <a:pt x="624764" y="251105"/>
                </a:cubicBezTo>
                <a:cubicBezTo>
                  <a:pt x="626216" y="254225"/>
                  <a:pt x="628166" y="256759"/>
                  <a:pt x="630570" y="258731"/>
                </a:cubicBezTo>
                <a:cubicBezTo>
                  <a:pt x="632975" y="260702"/>
                  <a:pt x="635791" y="262154"/>
                  <a:pt x="638976" y="263085"/>
                </a:cubicBezTo>
                <a:cubicBezTo>
                  <a:pt x="642160" y="264017"/>
                  <a:pt x="645518" y="264472"/>
                  <a:pt x="649028" y="264472"/>
                </a:cubicBezTo>
                <a:cubicBezTo>
                  <a:pt x="651779" y="264472"/>
                  <a:pt x="654552" y="264212"/>
                  <a:pt x="657368" y="263692"/>
                </a:cubicBezTo>
                <a:cubicBezTo>
                  <a:pt x="660163" y="263172"/>
                  <a:pt x="662871" y="262435"/>
                  <a:pt x="665449" y="261482"/>
                </a:cubicBezTo>
                <a:cubicBezTo>
                  <a:pt x="668027" y="260529"/>
                  <a:pt x="670475" y="259359"/>
                  <a:pt x="672750" y="257951"/>
                </a:cubicBezTo>
                <a:cubicBezTo>
                  <a:pt x="675025" y="256565"/>
                  <a:pt x="676996" y="255005"/>
                  <a:pt x="678664" y="253293"/>
                </a:cubicBezTo>
                <a:lnTo>
                  <a:pt x="681719" y="256716"/>
                </a:lnTo>
                <a:cubicBezTo>
                  <a:pt x="679920" y="258579"/>
                  <a:pt x="677776" y="260247"/>
                  <a:pt x="675306" y="261742"/>
                </a:cubicBezTo>
                <a:cubicBezTo>
                  <a:pt x="672858" y="263237"/>
                  <a:pt x="670193" y="264515"/>
                  <a:pt x="667334" y="265555"/>
                </a:cubicBezTo>
                <a:cubicBezTo>
                  <a:pt x="664496" y="266595"/>
                  <a:pt x="661528" y="267418"/>
                  <a:pt x="658430" y="267981"/>
                </a:cubicBezTo>
                <a:cubicBezTo>
                  <a:pt x="655332" y="268545"/>
                  <a:pt x="652256" y="268826"/>
                  <a:pt x="649223" y="268826"/>
                </a:cubicBezTo>
                <a:cubicBezTo>
                  <a:pt x="645150" y="268826"/>
                  <a:pt x="641185" y="268306"/>
                  <a:pt x="637394" y="267223"/>
                </a:cubicBezTo>
                <a:cubicBezTo>
                  <a:pt x="633581" y="266162"/>
                  <a:pt x="630245" y="264450"/>
                  <a:pt x="627342" y="262132"/>
                </a:cubicBezTo>
                <a:cubicBezTo>
                  <a:pt x="624439" y="259814"/>
                  <a:pt x="622121" y="256803"/>
                  <a:pt x="620388" y="253120"/>
                </a:cubicBezTo>
                <a:cubicBezTo>
                  <a:pt x="618655" y="249459"/>
                  <a:pt x="617788" y="245018"/>
                  <a:pt x="617788" y="239840"/>
                </a:cubicBezTo>
                <a:cubicBezTo>
                  <a:pt x="617788" y="234662"/>
                  <a:pt x="618655" y="230221"/>
                  <a:pt x="620388" y="226538"/>
                </a:cubicBezTo>
                <a:cubicBezTo>
                  <a:pt x="622121" y="222856"/>
                  <a:pt x="624439" y="219866"/>
                  <a:pt x="627342" y="217526"/>
                </a:cubicBezTo>
                <a:cubicBezTo>
                  <a:pt x="630245" y="215208"/>
                  <a:pt x="633581" y="213497"/>
                  <a:pt x="637394" y="212435"/>
                </a:cubicBezTo>
                <a:cubicBezTo>
                  <a:pt x="641207" y="211352"/>
                  <a:pt x="645150" y="210832"/>
                  <a:pt x="649223" y="210832"/>
                </a:cubicBezTo>
                <a:close/>
                <a:moveTo>
                  <a:pt x="500977" y="104095"/>
                </a:moveTo>
                <a:lnTo>
                  <a:pt x="529140" y="152882"/>
                </a:lnTo>
                <a:lnTo>
                  <a:pt x="466141" y="152882"/>
                </a:lnTo>
                <a:lnTo>
                  <a:pt x="453707" y="131370"/>
                </a:lnTo>
                <a:close/>
                <a:moveTo>
                  <a:pt x="554877" y="51993"/>
                </a:moveTo>
                <a:lnTo>
                  <a:pt x="613131" y="152882"/>
                </a:lnTo>
                <a:lnTo>
                  <a:pt x="550132" y="152882"/>
                </a:lnTo>
                <a:lnTo>
                  <a:pt x="507628" y="79268"/>
                </a:lnTo>
                <a:close/>
                <a:moveTo>
                  <a:pt x="608928" y="0"/>
                </a:moveTo>
                <a:lnTo>
                  <a:pt x="697208" y="152882"/>
                </a:lnTo>
                <a:lnTo>
                  <a:pt x="634188" y="152882"/>
                </a:lnTo>
                <a:lnTo>
                  <a:pt x="561679" y="272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236055B-7CEE-6A5E-43F2-3FCA5D0A38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617172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303464" y="576263"/>
            <a:ext cx="5761036" cy="3744125"/>
          </a:xfrm>
        </p:spPr>
        <p:txBody>
          <a:bodyPr anchor="t" anchorCtr="0">
            <a:normAutofit/>
          </a:bodyPr>
          <a:lstStyle>
            <a:lvl1pPr marL="576000" indent="-5760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000" b="1" i="0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normalizeH="0" baseline="0">
                <a:solidFill>
                  <a:schemeClr val="tx2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2pPr>
            <a:lvl3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3pPr>
            <a:lvl4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4pPr>
            <a:lvl5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5pPr>
            <a:lvl6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6pPr>
            <a:lvl7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7pPr>
            <a:lvl8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8pPr>
            <a:lvl9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  <a:p>
            <a:pPr lvl="1"/>
            <a:r>
              <a:rPr lang="en-US" noProof="0" dirty="0"/>
              <a:t>Speaker, time or additional information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2D78303-CA80-5EB1-86C5-AA375072CB80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black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5229C5-DCAB-EFC6-402B-690CCF971BD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black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A481371E-777A-5AED-B5A4-95910FCF791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black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el 9">
            <a:extLst>
              <a:ext uri="{FF2B5EF4-FFF2-40B4-BE49-F238E27FC236}">
                <a16:creationId xmlns:a16="http://schemas.microsoft.com/office/drawing/2014/main" id="{010A505E-1D22-8731-1331-C52AA82B3095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574675" y="576263"/>
            <a:ext cx="115252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1600" b="0" i="0" kern="1200" cap="all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/>
            <a:r>
              <a:rPr lang="en-US" b="0" dirty="0">
                <a:latin typeface="adidasFG Compressed" panose="020B0508030503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4881415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DA15443-8A72-DAE4-EE7F-B9176C71D7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E09B8-D6DA-4CE9-B151-0E970D148922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5D0C-48F6-4FFA-B351-2B91CB2CEF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F7B120-48DB-4628-A5FD-F40ABB0A30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CBD477-9980-822F-1BB0-8F0C15F99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Chapter headline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96D8C7-D6D0-47BD-EA13-97C39D0662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67063" y="2880124"/>
            <a:ext cx="2881312" cy="1152125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 | Section | Section</a:t>
            </a:r>
          </a:p>
        </p:txBody>
      </p:sp>
    </p:spTree>
    <p:extLst>
      <p:ext uri="{BB962C8B-B14F-4D97-AF65-F5344CB8AC3E}">
        <p14:creationId xmlns:p14="http://schemas.microsoft.com/office/powerpoint/2010/main" val="263561150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CFD46878-E41C-10F6-4598-5CF1E23B7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480C8-78B0-983F-BD39-2FC7DB20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333B6-3779-B8BF-5707-5F2E38FB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F3815-B3BE-DAE3-C246-523D5CB9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812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03F4E30-EB85-A790-305D-A2994CED4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8ACBCD-A32E-8339-586D-5C7FE0E7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09FB0F-11EC-7D96-BBCC-492C8923306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F12C4-8878-280C-126D-BB3D6B2BD32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9076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4031655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FFCBD24-1FF8-3438-5D9D-9B21E145D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F65C9D9-D94D-1B2E-7DAE-755A025D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DF3CD8-CEAC-5451-C729-6205A099A2D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424D89-628D-D615-CD60-70F82CB25CF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675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2303067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879527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5471815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15861D4-EB41-4E17-50E5-CFCB1ABDA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49516D1-823A-A310-0BE4-F6DFEEB0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BD8C75F-6946-F592-BE05-5B57B7F384B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1AA40C-6038-32FB-A107-6678760718AB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2158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4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303463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4319687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8B77128F-1DA2-DE64-FD11-D2182135282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6335911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2248FDB-7237-BC94-7280-C36CBB2C7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9E865EE-C9B6-B452-D994-5BA772FD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885BB3-F2C7-590A-2DF1-3D91DBDF41B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657335E-A9AD-C4A1-E2BE-008C15F5C691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01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1AE712C-8077-47BE-7C6F-6D00AC6317B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9885811-8482-9D7A-B497-51C43A8270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600" y="2305049"/>
            <a:ext cx="2879725" cy="2303661"/>
          </a:xfrm>
        </p:spPr>
        <p:txBody>
          <a:bodyPr/>
          <a:lstStyle>
            <a:lvl1pPr>
              <a:lnSpc>
                <a:spcPct val="80000"/>
              </a:lnSpc>
              <a:defRPr sz="1600" b="1" cap="all" spc="160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b="0">
                <a:solidFill>
                  <a:schemeClr val="bg1"/>
                </a:solidFill>
              </a:defRPr>
            </a:lvl2pPr>
            <a:lvl3pPr marL="144000" indent="-144000">
              <a:buFont typeface="Wingdings" panose="05000000000000000000" pitchFamily="2" charset="2"/>
              <a:buChar char="§"/>
              <a:defRPr b="0">
                <a:solidFill>
                  <a:schemeClr val="bg1"/>
                </a:solidFill>
              </a:defRPr>
            </a:lvl3pPr>
            <a:lvl4pPr marL="144000" indent="-144000">
              <a:buFont typeface="+mj-lt"/>
              <a:buAutoNum type="arabicPeriod"/>
              <a:defRPr b="0">
                <a:solidFill>
                  <a:schemeClr val="bg1"/>
                </a:solidFill>
              </a:defRPr>
            </a:lvl4pPr>
            <a:lvl5pPr marL="288000" indent="-144000">
              <a:buFont typeface="adidasFG Compressed" panose="020B0508030503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288000" indent="-144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  <a:defRPr b="0" cap="none" spc="0" baseline="0">
                <a:solidFill>
                  <a:schemeClr val="bg1"/>
                </a:solidFill>
              </a:defRPr>
            </a:lvl6pPr>
            <a:lvl7pPr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defRPr sz="1000" b="1" cap="all" spc="60" baseline="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B68C4-0A9A-C6F7-9F57-CA222EDF7717}"/>
              </a:ext>
            </a:extLst>
          </p:cNvPr>
          <p:cNvSpPr txBox="1"/>
          <p:nvPr userDrawn="1"/>
        </p:nvSpPr>
        <p:spPr bwMode="gray">
          <a:xfrm>
            <a:off x="-1260909" y="2304354"/>
            <a:ext cx="1138101" cy="8642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2" indent="0" algn="just">
              <a:spcBef>
                <a:spcPts val="300"/>
              </a:spcBef>
              <a:spcAft>
                <a:spcPts val="0"/>
              </a:spcAft>
              <a:buSzPct val="90000"/>
            </a:pPr>
            <a:r>
              <a:rPr lang="en-US" sz="700" dirty="0">
                <a:solidFill>
                  <a:sysClr val="windowText" lastClr="000000"/>
                </a:solidFill>
                <a:latin typeface="+mn-lt"/>
                <a:cs typeface="adidasFG" panose="020B0504020101020102" pitchFamily="34" charset="0"/>
              </a:rPr>
              <a:t>Place this textbox where it fits the best/where it’s readable the best. You can darken the image to increase readability or change the text color to black, if there isn’t enough contrast between text and background image.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1A353C-F7A9-DBEC-69BD-14236C81DDF2}"/>
              </a:ext>
            </a:extLst>
          </p:cNvPr>
          <p:cNvGrpSpPr/>
          <p:nvPr userDrawn="1"/>
        </p:nvGrpSpPr>
        <p:grpSpPr bwMode="gray">
          <a:xfrm>
            <a:off x="-1260909" y="2016323"/>
            <a:ext cx="215329" cy="215329"/>
            <a:chOff x="-1224929" y="2016323"/>
            <a:chExt cx="215329" cy="2153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71CC08-5E4D-46D1-9999-A2D43385FEAF}"/>
                </a:ext>
              </a:extLst>
            </p:cNvPr>
            <p:cNvSpPr/>
            <p:nvPr/>
          </p:nvSpPr>
          <p:spPr bwMode="gray">
            <a:xfrm>
              <a:off x="-1224929" y="2016323"/>
              <a:ext cx="215329" cy="215329"/>
            </a:xfrm>
            <a:prstGeom prst="rect">
              <a:avLst/>
            </a:prstGeom>
            <a:solidFill>
              <a:schemeClr val="bg2"/>
            </a:solidFill>
            <a:ln w="3175" cap="sq">
              <a:solidFill>
                <a:schemeClr val="tx1"/>
              </a:solidFill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75000"/>
                </a:lnSpc>
                <a:spcAft>
                  <a:spcPts val="0"/>
                </a:spcAft>
              </a:pPr>
              <a:endParaRPr lang="en-US" sz="1800" b="1" cap="all" spc="20" baseline="0" dirty="0" err="1">
                <a:solidFill>
                  <a:schemeClr val="bg1"/>
                </a:solidFill>
                <a:latin typeface="+mj-lt"/>
                <a:cs typeface="adidasFG" panose="020B0506020101010102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F8D561-FEA5-3CA7-2EEE-4B16FB57B367}"/>
                </a:ext>
              </a:extLst>
            </p:cNvPr>
            <p:cNvSpPr>
              <a:spLocks/>
            </p:cNvSpPr>
            <p:nvPr/>
          </p:nvSpPr>
          <p:spPr bwMode="gray">
            <a:xfrm>
              <a:off x="-1170110" y="2071143"/>
              <a:ext cx="105692" cy="105690"/>
            </a:xfrm>
            <a:custGeom>
              <a:avLst/>
              <a:gdLst>
                <a:gd name="connsiteX0" fmla="*/ 486095 w 1034025"/>
                <a:gd name="connsiteY0" fmla="*/ 699890 h 1034026"/>
                <a:gd name="connsiteX1" fmla="*/ 547930 w 1034025"/>
                <a:gd name="connsiteY1" fmla="*/ 699890 h 1034026"/>
                <a:gd name="connsiteX2" fmla="*/ 547930 w 1034025"/>
                <a:gd name="connsiteY2" fmla="*/ 916224 h 1034026"/>
                <a:gd name="connsiteX3" fmla="*/ 620224 w 1034025"/>
                <a:gd name="connsiteY3" fmla="*/ 843747 h 1034026"/>
                <a:gd name="connsiteX4" fmla="*/ 663896 w 1034025"/>
                <a:gd name="connsiteY4" fmla="*/ 887234 h 1034026"/>
                <a:gd name="connsiteX5" fmla="*/ 560408 w 1034025"/>
                <a:gd name="connsiteY5" fmla="*/ 990539 h 1034026"/>
                <a:gd name="connsiteX6" fmla="*/ 516921 w 1034025"/>
                <a:gd name="connsiteY6" fmla="*/ 1034026 h 1034026"/>
                <a:gd name="connsiteX7" fmla="*/ 473432 w 1034025"/>
                <a:gd name="connsiteY7" fmla="*/ 990539 h 1034026"/>
                <a:gd name="connsiteX8" fmla="*/ 370129 w 1034025"/>
                <a:gd name="connsiteY8" fmla="*/ 887234 h 1034026"/>
                <a:gd name="connsiteX9" fmla="*/ 413616 w 1034025"/>
                <a:gd name="connsiteY9" fmla="*/ 843747 h 1034026"/>
                <a:gd name="connsiteX10" fmla="*/ 486095 w 1034025"/>
                <a:gd name="connsiteY10" fmla="*/ 916224 h 1034026"/>
                <a:gd name="connsiteX11" fmla="*/ 887233 w 1034025"/>
                <a:gd name="connsiteY11" fmla="*/ 370129 h 1034026"/>
                <a:gd name="connsiteX12" fmla="*/ 990538 w 1034025"/>
                <a:gd name="connsiteY12" fmla="*/ 473617 h 1034026"/>
                <a:gd name="connsiteX13" fmla="*/ 1034025 w 1034025"/>
                <a:gd name="connsiteY13" fmla="*/ 517104 h 1034026"/>
                <a:gd name="connsiteX14" fmla="*/ 990538 w 1034025"/>
                <a:gd name="connsiteY14" fmla="*/ 560593 h 1034026"/>
                <a:gd name="connsiteX15" fmla="*/ 887233 w 1034025"/>
                <a:gd name="connsiteY15" fmla="*/ 663896 h 1034026"/>
                <a:gd name="connsiteX16" fmla="*/ 843746 w 1034025"/>
                <a:gd name="connsiteY16" fmla="*/ 620409 h 1034026"/>
                <a:gd name="connsiteX17" fmla="*/ 916223 w 1034025"/>
                <a:gd name="connsiteY17" fmla="*/ 547930 h 1034026"/>
                <a:gd name="connsiteX18" fmla="*/ 699889 w 1034025"/>
                <a:gd name="connsiteY18" fmla="*/ 547930 h 1034026"/>
                <a:gd name="connsiteX19" fmla="*/ 699889 w 1034025"/>
                <a:gd name="connsiteY19" fmla="*/ 486095 h 1034026"/>
                <a:gd name="connsiteX20" fmla="*/ 916223 w 1034025"/>
                <a:gd name="connsiteY20" fmla="*/ 486095 h 1034026"/>
                <a:gd name="connsiteX21" fmla="*/ 843746 w 1034025"/>
                <a:gd name="connsiteY21" fmla="*/ 413801 h 1034026"/>
                <a:gd name="connsiteX22" fmla="*/ 146792 w 1034025"/>
                <a:gd name="connsiteY22" fmla="*/ 370129 h 1034026"/>
                <a:gd name="connsiteX23" fmla="*/ 190279 w 1034025"/>
                <a:gd name="connsiteY23" fmla="*/ 413801 h 1034026"/>
                <a:gd name="connsiteX24" fmla="*/ 117802 w 1034025"/>
                <a:gd name="connsiteY24" fmla="*/ 486095 h 1034026"/>
                <a:gd name="connsiteX25" fmla="*/ 334136 w 1034025"/>
                <a:gd name="connsiteY25" fmla="*/ 486095 h 1034026"/>
                <a:gd name="connsiteX26" fmla="*/ 334136 w 1034025"/>
                <a:gd name="connsiteY26" fmla="*/ 547930 h 1034026"/>
                <a:gd name="connsiteX27" fmla="*/ 117802 w 1034025"/>
                <a:gd name="connsiteY27" fmla="*/ 547930 h 1034026"/>
                <a:gd name="connsiteX28" fmla="*/ 190279 w 1034025"/>
                <a:gd name="connsiteY28" fmla="*/ 620409 h 1034026"/>
                <a:gd name="connsiteX29" fmla="*/ 146792 w 1034025"/>
                <a:gd name="connsiteY29" fmla="*/ 663896 h 1034026"/>
                <a:gd name="connsiteX30" fmla="*/ 43487 w 1034025"/>
                <a:gd name="connsiteY30" fmla="*/ 560593 h 1034026"/>
                <a:gd name="connsiteX31" fmla="*/ 0 w 1034025"/>
                <a:gd name="connsiteY31" fmla="*/ 517104 h 1034026"/>
                <a:gd name="connsiteX32" fmla="*/ 43487 w 1034025"/>
                <a:gd name="connsiteY32" fmla="*/ 473617 h 1034026"/>
                <a:gd name="connsiteX33" fmla="*/ 516921 w 1034025"/>
                <a:gd name="connsiteY33" fmla="*/ 0 h 1034026"/>
                <a:gd name="connsiteX34" fmla="*/ 560408 w 1034025"/>
                <a:gd name="connsiteY34" fmla="*/ 43487 h 1034026"/>
                <a:gd name="connsiteX35" fmla="*/ 663896 w 1034025"/>
                <a:gd name="connsiteY35" fmla="*/ 146792 h 1034026"/>
                <a:gd name="connsiteX36" fmla="*/ 620224 w 1034025"/>
                <a:gd name="connsiteY36" fmla="*/ 190279 h 1034026"/>
                <a:gd name="connsiteX37" fmla="*/ 547930 w 1034025"/>
                <a:gd name="connsiteY37" fmla="*/ 117802 h 1034026"/>
                <a:gd name="connsiteX38" fmla="*/ 547930 w 1034025"/>
                <a:gd name="connsiteY38" fmla="*/ 334136 h 1034026"/>
                <a:gd name="connsiteX39" fmla="*/ 486095 w 1034025"/>
                <a:gd name="connsiteY39" fmla="*/ 334136 h 1034026"/>
                <a:gd name="connsiteX40" fmla="*/ 486095 w 1034025"/>
                <a:gd name="connsiteY40" fmla="*/ 117802 h 1034026"/>
                <a:gd name="connsiteX41" fmla="*/ 413616 w 1034025"/>
                <a:gd name="connsiteY41" fmla="*/ 190279 h 1034026"/>
                <a:gd name="connsiteX42" fmla="*/ 370129 w 1034025"/>
                <a:gd name="connsiteY42" fmla="*/ 146792 h 1034026"/>
                <a:gd name="connsiteX43" fmla="*/ 473432 w 1034025"/>
                <a:gd name="connsiteY43" fmla="*/ 43487 h 103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34025" h="1034026">
                  <a:moveTo>
                    <a:pt x="486095" y="699890"/>
                  </a:moveTo>
                  <a:lnTo>
                    <a:pt x="547930" y="699890"/>
                  </a:lnTo>
                  <a:lnTo>
                    <a:pt x="547930" y="916224"/>
                  </a:lnTo>
                  <a:lnTo>
                    <a:pt x="620224" y="843747"/>
                  </a:lnTo>
                  <a:lnTo>
                    <a:pt x="663896" y="887234"/>
                  </a:lnTo>
                  <a:lnTo>
                    <a:pt x="560408" y="990539"/>
                  </a:lnTo>
                  <a:lnTo>
                    <a:pt x="516921" y="1034026"/>
                  </a:lnTo>
                  <a:lnTo>
                    <a:pt x="473432" y="990539"/>
                  </a:lnTo>
                  <a:lnTo>
                    <a:pt x="370129" y="887234"/>
                  </a:lnTo>
                  <a:lnTo>
                    <a:pt x="413616" y="843747"/>
                  </a:lnTo>
                  <a:lnTo>
                    <a:pt x="486095" y="916224"/>
                  </a:lnTo>
                  <a:close/>
                  <a:moveTo>
                    <a:pt x="887233" y="370129"/>
                  </a:moveTo>
                  <a:lnTo>
                    <a:pt x="990538" y="473617"/>
                  </a:lnTo>
                  <a:lnTo>
                    <a:pt x="1034025" y="517104"/>
                  </a:lnTo>
                  <a:lnTo>
                    <a:pt x="990538" y="560593"/>
                  </a:lnTo>
                  <a:lnTo>
                    <a:pt x="887233" y="663896"/>
                  </a:lnTo>
                  <a:lnTo>
                    <a:pt x="843746" y="620409"/>
                  </a:lnTo>
                  <a:lnTo>
                    <a:pt x="916223" y="547930"/>
                  </a:lnTo>
                  <a:lnTo>
                    <a:pt x="699889" y="547930"/>
                  </a:lnTo>
                  <a:lnTo>
                    <a:pt x="699889" y="486095"/>
                  </a:lnTo>
                  <a:lnTo>
                    <a:pt x="916223" y="486095"/>
                  </a:lnTo>
                  <a:lnTo>
                    <a:pt x="843746" y="413801"/>
                  </a:lnTo>
                  <a:close/>
                  <a:moveTo>
                    <a:pt x="146792" y="370129"/>
                  </a:moveTo>
                  <a:lnTo>
                    <a:pt x="190279" y="413801"/>
                  </a:lnTo>
                  <a:lnTo>
                    <a:pt x="117802" y="486095"/>
                  </a:lnTo>
                  <a:lnTo>
                    <a:pt x="334136" y="486095"/>
                  </a:lnTo>
                  <a:lnTo>
                    <a:pt x="334136" y="547930"/>
                  </a:lnTo>
                  <a:lnTo>
                    <a:pt x="117802" y="547930"/>
                  </a:lnTo>
                  <a:lnTo>
                    <a:pt x="190279" y="620409"/>
                  </a:lnTo>
                  <a:lnTo>
                    <a:pt x="146792" y="663896"/>
                  </a:lnTo>
                  <a:lnTo>
                    <a:pt x="43487" y="560593"/>
                  </a:lnTo>
                  <a:lnTo>
                    <a:pt x="0" y="517104"/>
                  </a:lnTo>
                  <a:lnTo>
                    <a:pt x="43487" y="473617"/>
                  </a:lnTo>
                  <a:close/>
                  <a:moveTo>
                    <a:pt x="516921" y="0"/>
                  </a:moveTo>
                  <a:lnTo>
                    <a:pt x="560408" y="43487"/>
                  </a:lnTo>
                  <a:lnTo>
                    <a:pt x="663896" y="146792"/>
                  </a:lnTo>
                  <a:lnTo>
                    <a:pt x="620224" y="190279"/>
                  </a:lnTo>
                  <a:lnTo>
                    <a:pt x="547930" y="117802"/>
                  </a:lnTo>
                  <a:lnTo>
                    <a:pt x="547930" y="334136"/>
                  </a:lnTo>
                  <a:lnTo>
                    <a:pt x="486095" y="334136"/>
                  </a:lnTo>
                  <a:lnTo>
                    <a:pt x="486095" y="117802"/>
                  </a:lnTo>
                  <a:lnTo>
                    <a:pt x="413616" y="190279"/>
                  </a:lnTo>
                  <a:lnTo>
                    <a:pt x="370129" y="146792"/>
                  </a:lnTo>
                  <a:lnTo>
                    <a:pt x="473432" y="43487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5E7EA5F-7176-01E8-1A4D-CA4D48DEB2E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4FA4203-73F7-459A-8096-C36C46BBD83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203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1AE712C-8077-47BE-7C6F-6D00AC6317B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9885811-8482-9D7A-B497-51C43A8270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600" y="2305049"/>
            <a:ext cx="2879725" cy="2303661"/>
          </a:xfrm>
        </p:spPr>
        <p:txBody>
          <a:bodyPr/>
          <a:lstStyle>
            <a:lvl1pPr>
              <a:lnSpc>
                <a:spcPct val="80000"/>
              </a:lnSpc>
              <a:defRPr sz="1600" b="1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0" indent="0">
              <a:buNone/>
              <a:defRPr b="0">
                <a:solidFill>
                  <a:schemeClr val="bg1"/>
                </a:solidFill>
              </a:defRPr>
            </a:lvl2pPr>
            <a:lvl3pPr marL="144000" indent="-144000">
              <a:buFont typeface="Wingdings" panose="05000000000000000000" pitchFamily="2" charset="2"/>
              <a:buChar char="§"/>
              <a:defRPr b="0">
                <a:solidFill>
                  <a:schemeClr val="bg1"/>
                </a:solidFill>
              </a:defRPr>
            </a:lvl3pPr>
            <a:lvl4pPr marL="144000" indent="-144000">
              <a:buFont typeface="+mj-lt"/>
              <a:buAutoNum type="arabicPeriod"/>
              <a:defRPr b="0">
                <a:solidFill>
                  <a:schemeClr val="bg1"/>
                </a:solidFill>
              </a:defRPr>
            </a:lvl4pPr>
            <a:lvl5pPr marL="288000" indent="-144000">
              <a:buFont typeface="adidasFG Compressed" panose="020B0508030503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288000" indent="-144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  <a:defRPr b="0" cap="none" spc="0" baseline="0">
                <a:solidFill>
                  <a:schemeClr val="bg1"/>
                </a:solidFill>
              </a:defRPr>
            </a:lvl6pPr>
            <a:lvl7pPr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defRPr sz="1000" b="1" cap="all" spc="60" baseline="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B68C4-0A9A-C6F7-9F57-CA222EDF7717}"/>
              </a:ext>
            </a:extLst>
          </p:cNvPr>
          <p:cNvSpPr txBox="1"/>
          <p:nvPr userDrawn="1"/>
        </p:nvSpPr>
        <p:spPr bwMode="gray">
          <a:xfrm>
            <a:off x="-1260909" y="2304354"/>
            <a:ext cx="1138101" cy="8642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2" indent="0" algn="just">
              <a:spcBef>
                <a:spcPts val="300"/>
              </a:spcBef>
              <a:spcAft>
                <a:spcPts val="0"/>
              </a:spcAft>
              <a:buSzPct val="90000"/>
            </a:pPr>
            <a:r>
              <a:rPr lang="en-US" sz="700" dirty="0">
                <a:solidFill>
                  <a:sysClr val="windowText" lastClr="000000"/>
                </a:solidFill>
                <a:latin typeface="adidasFG" panose="020B0504030503020204" pitchFamily="34" charset="0"/>
                <a:cs typeface="adidasFG" panose="020B0504020101020102" pitchFamily="34" charset="0"/>
              </a:rPr>
              <a:t>Place this textbox where it fits the best/where it’s readable the best. You can darken the image to increase readability or change the text color to black, if there isn’t enough contrast between text and background image.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1A353C-F7A9-DBEC-69BD-14236C81DDF2}"/>
              </a:ext>
            </a:extLst>
          </p:cNvPr>
          <p:cNvGrpSpPr/>
          <p:nvPr userDrawn="1"/>
        </p:nvGrpSpPr>
        <p:grpSpPr bwMode="gray">
          <a:xfrm>
            <a:off x="-1260909" y="2016323"/>
            <a:ext cx="215329" cy="215329"/>
            <a:chOff x="-1224929" y="2016323"/>
            <a:chExt cx="215329" cy="2153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71CC08-5E4D-46D1-9999-A2D43385FEAF}"/>
                </a:ext>
              </a:extLst>
            </p:cNvPr>
            <p:cNvSpPr/>
            <p:nvPr/>
          </p:nvSpPr>
          <p:spPr bwMode="gray">
            <a:xfrm>
              <a:off x="-1224929" y="2016323"/>
              <a:ext cx="215329" cy="215329"/>
            </a:xfrm>
            <a:prstGeom prst="rect">
              <a:avLst/>
            </a:prstGeom>
            <a:solidFill>
              <a:schemeClr val="bg2"/>
            </a:solidFill>
            <a:ln w="3175" cap="sq">
              <a:solidFill>
                <a:schemeClr val="tx1"/>
              </a:solidFill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75000"/>
                </a:lnSpc>
                <a:spcAft>
                  <a:spcPts val="0"/>
                </a:spcAft>
              </a:pPr>
              <a:endParaRPr lang="en-US" sz="1800" b="1" cap="all" spc="20" baseline="0" dirty="0" err="1">
                <a:solidFill>
                  <a:schemeClr val="bg1"/>
                </a:solidFill>
                <a:latin typeface="adidasFG Compressed" panose="020B0508030503020204" pitchFamily="34" charset="0"/>
                <a:cs typeface="adidasFG" panose="020B0506020101010102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F8D561-FEA5-3CA7-2EEE-4B16FB57B367}"/>
                </a:ext>
              </a:extLst>
            </p:cNvPr>
            <p:cNvSpPr>
              <a:spLocks/>
            </p:cNvSpPr>
            <p:nvPr/>
          </p:nvSpPr>
          <p:spPr bwMode="gray">
            <a:xfrm>
              <a:off x="-1170110" y="2071143"/>
              <a:ext cx="105692" cy="105690"/>
            </a:xfrm>
            <a:custGeom>
              <a:avLst/>
              <a:gdLst>
                <a:gd name="connsiteX0" fmla="*/ 486095 w 1034025"/>
                <a:gd name="connsiteY0" fmla="*/ 699890 h 1034026"/>
                <a:gd name="connsiteX1" fmla="*/ 547930 w 1034025"/>
                <a:gd name="connsiteY1" fmla="*/ 699890 h 1034026"/>
                <a:gd name="connsiteX2" fmla="*/ 547930 w 1034025"/>
                <a:gd name="connsiteY2" fmla="*/ 916224 h 1034026"/>
                <a:gd name="connsiteX3" fmla="*/ 620224 w 1034025"/>
                <a:gd name="connsiteY3" fmla="*/ 843747 h 1034026"/>
                <a:gd name="connsiteX4" fmla="*/ 663896 w 1034025"/>
                <a:gd name="connsiteY4" fmla="*/ 887234 h 1034026"/>
                <a:gd name="connsiteX5" fmla="*/ 560408 w 1034025"/>
                <a:gd name="connsiteY5" fmla="*/ 990539 h 1034026"/>
                <a:gd name="connsiteX6" fmla="*/ 516921 w 1034025"/>
                <a:gd name="connsiteY6" fmla="*/ 1034026 h 1034026"/>
                <a:gd name="connsiteX7" fmla="*/ 473432 w 1034025"/>
                <a:gd name="connsiteY7" fmla="*/ 990539 h 1034026"/>
                <a:gd name="connsiteX8" fmla="*/ 370129 w 1034025"/>
                <a:gd name="connsiteY8" fmla="*/ 887234 h 1034026"/>
                <a:gd name="connsiteX9" fmla="*/ 413616 w 1034025"/>
                <a:gd name="connsiteY9" fmla="*/ 843747 h 1034026"/>
                <a:gd name="connsiteX10" fmla="*/ 486095 w 1034025"/>
                <a:gd name="connsiteY10" fmla="*/ 916224 h 1034026"/>
                <a:gd name="connsiteX11" fmla="*/ 887233 w 1034025"/>
                <a:gd name="connsiteY11" fmla="*/ 370129 h 1034026"/>
                <a:gd name="connsiteX12" fmla="*/ 990538 w 1034025"/>
                <a:gd name="connsiteY12" fmla="*/ 473617 h 1034026"/>
                <a:gd name="connsiteX13" fmla="*/ 1034025 w 1034025"/>
                <a:gd name="connsiteY13" fmla="*/ 517104 h 1034026"/>
                <a:gd name="connsiteX14" fmla="*/ 990538 w 1034025"/>
                <a:gd name="connsiteY14" fmla="*/ 560593 h 1034026"/>
                <a:gd name="connsiteX15" fmla="*/ 887233 w 1034025"/>
                <a:gd name="connsiteY15" fmla="*/ 663896 h 1034026"/>
                <a:gd name="connsiteX16" fmla="*/ 843746 w 1034025"/>
                <a:gd name="connsiteY16" fmla="*/ 620409 h 1034026"/>
                <a:gd name="connsiteX17" fmla="*/ 916223 w 1034025"/>
                <a:gd name="connsiteY17" fmla="*/ 547930 h 1034026"/>
                <a:gd name="connsiteX18" fmla="*/ 699889 w 1034025"/>
                <a:gd name="connsiteY18" fmla="*/ 547930 h 1034026"/>
                <a:gd name="connsiteX19" fmla="*/ 699889 w 1034025"/>
                <a:gd name="connsiteY19" fmla="*/ 486095 h 1034026"/>
                <a:gd name="connsiteX20" fmla="*/ 916223 w 1034025"/>
                <a:gd name="connsiteY20" fmla="*/ 486095 h 1034026"/>
                <a:gd name="connsiteX21" fmla="*/ 843746 w 1034025"/>
                <a:gd name="connsiteY21" fmla="*/ 413801 h 1034026"/>
                <a:gd name="connsiteX22" fmla="*/ 146792 w 1034025"/>
                <a:gd name="connsiteY22" fmla="*/ 370129 h 1034026"/>
                <a:gd name="connsiteX23" fmla="*/ 190279 w 1034025"/>
                <a:gd name="connsiteY23" fmla="*/ 413801 h 1034026"/>
                <a:gd name="connsiteX24" fmla="*/ 117802 w 1034025"/>
                <a:gd name="connsiteY24" fmla="*/ 486095 h 1034026"/>
                <a:gd name="connsiteX25" fmla="*/ 334136 w 1034025"/>
                <a:gd name="connsiteY25" fmla="*/ 486095 h 1034026"/>
                <a:gd name="connsiteX26" fmla="*/ 334136 w 1034025"/>
                <a:gd name="connsiteY26" fmla="*/ 547930 h 1034026"/>
                <a:gd name="connsiteX27" fmla="*/ 117802 w 1034025"/>
                <a:gd name="connsiteY27" fmla="*/ 547930 h 1034026"/>
                <a:gd name="connsiteX28" fmla="*/ 190279 w 1034025"/>
                <a:gd name="connsiteY28" fmla="*/ 620409 h 1034026"/>
                <a:gd name="connsiteX29" fmla="*/ 146792 w 1034025"/>
                <a:gd name="connsiteY29" fmla="*/ 663896 h 1034026"/>
                <a:gd name="connsiteX30" fmla="*/ 43487 w 1034025"/>
                <a:gd name="connsiteY30" fmla="*/ 560593 h 1034026"/>
                <a:gd name="connsiteX31" fmla="*/ 0 w 1034025"/>
                <a:gd name="connsiteY31" fmla="*/ 517104 h 1034026"/>
                <a:gd name="connsiteX32" fmla="*/ 43487 w 1034025"/>
                <a:gd name="connsiteY32" fmla="*/ 473617 h 1034026"/>
                <a:gd name="connsiteX33" fmla="*/ 516921 w 1034025"/>
                <a:gd name="connsiteY33" fmla="*/ 0 h 1034026"/>
                <a:gd name="connsiteX34" fmla="*/ 560408 w 1034025"/>
                <a:gd name="connsiteY34" fmla="*/ 43487 h 1034026"/>
                <a:gd name="connsiteX35" fmla="*/ 663896 w 1034025"/>
                <a:gd name="connsiteY35" fmla="*/ 146792 h 1034026"/>
                <a:gd name="connsiteX36" fmla="*/ 620224 w 1034025"/>
                <a:gd name="connsiteY36" fmla="*/ 190279 h 1034026"/>
                <a:gd name="connsiteX37" fmla="*/ 547930 w 1034025"/>
                <a:gd name="connsiteY37" fmla="*/ 117802 h 1034026"/>
                <a:gd name="connsiteX38" fmla="*/ 547930 w 1034025"/>
                <a:gd name="connsiteY38" fmla="*/ 334136 h 1034026"/>
                <a:gd name="connsiteX39" fmla="*/ 486095 w 1034025"/>
                <a:gd name="connsiteY39" fmla="*/ 334136 h 1034026"/>
                <a:gd name="connsiteX40" fmla="*/ 486095 w 1034025"/>
                <a:gd name="connsiteY40" fmla="*/ 117802 h 1034026"/>
                <a:gd name="connsiteX41" fmla="*/ 413616 w 1034025"/>
                <a:gd name="connsiteY41" fmla="*/ 190279 h 1034026"/>
                <a:gd name="connsiteX42" fmla="*/ 370129 w 1034025"/>
                <a:gd name="connsiteY42" fmla="*/ 146792 h 1034026"/>
                <a:gd name="connsiteX43" fmla="*/ 473432 w 1034025"/>
                <a:gd name="connsiteY43" fmla="*/ 43487 h 103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34025" h="1034026">
                  <a:moveTo>
                    <a:pt x="486095" y="699890"/>
                  </a:moveTo>
                  <a:lnTo>
                    <a:pt x="547930" y="699890"/>
                  </a:lnTo>
                  <a:lnTo>
                    <a:pt x="547930" y="916224"/>
                  </a:lnTo>
                  <a:lnTo>
                    <a:pt x="620224" y="843747"/>
                  </a:lnTo>
                  <a:lnTo>
                    <a:pt x="663896" y="887234"/>
                  </a:lnTo>
                  <a:lnTo>
                    <a:pt x="560408" y="990539"/>
                  </a:lnTo>
                  <a:lnTo>
                    <a:pt x="516921" y="1034026"/>
                  </a:lnTo>
                  <a:lnTo>
                    <a:pt x="473432" y="990539"/>
                  </a:lnTo>
                  <a:lnTo>
                    <a:pt x="370129" y="887234"/>
                  </a:lnTo>
                  <a:lnTo>
                    <a:pt x="413616" y="843747"/>
                  </a:lnTo>
                  <a:lnTo>
                    <a:pt x="486095" y="916224"/>
                  </a:lnTo>
                  <a:close/>
                  <a:moveTo>
                    <a:pt x="887233" y="370129"/>
                  </a:moveTo>
                  <a:lnTo>
                    <a:pt x="990538" y="473617"/>
                  </a:lnTo>
                  <a:lnTo>
                    <a:pt x="1034025" y="517104"/>
                  </a:lnTo>
                  <a:lnTo>
                    <a:pt x="990538" y="560593"/>
                  </a:lnTo>
                  <a:lnTo>
                    <a:pt x="887233" y="663896"/>
                  </a:lnTo>
                  <a:lnTo>
                    <a:pt x="843746" y="620409"/>
                  </a:lnTo>
                  <a:lnTo>
                    <a:pt x="916223" y="547930"/>
                  </a:lnTo>
                  <a:lnTo>
                    <a:pt x="699889" y="547930"/>
                  </a:lnTo>
                  <a:lnTo>
                    <a:pt x="699889" y="486095"/>
                  </a:lnTo>
                  <a:lnTo>
                    <a:pt x="916223" y="486095"/>
                  </a:lnTo>
                  <a:lnTo>
                    <a:pt x="843746" y="413801"/>
                  </a:lnTo>
                  <a:close/>
                  <a:moveTo>
                    <a:pt x="146792" y="370129"/>
                  </a:moveTo>
                  <a:lnTo>
                    <a:pt x="190279" y="413801"/>
                  </a:lnTo>
                  <a:lnTo>
                    <a:pt x="117802" y="486095"/>
                  </a:lnTo>
                  <a:lnTo>
                    <a:pt x="334136" y="486095"/>
                  </a:lnTo>
                  <a:lnTo>
                    <a:pt x="334136" y="547930"/>
                  </a:lnTo>
                  <a:lnTo>
                    <a:pt x="117802" y="547930"/>
                  </a:lnTo>
                  <a:lnTo>
                    <a:pt x="190279" y="620409"/>
                  </a:lnTo>
                  <a:lnTo>
                    <a:pt x="146792" y="663896"/>
                  </a:lnTo>
                  <a:lnTo>
                    <a:pt x="43487" y="560593"/>
                  </a:lnTo>
                  <a:lnTo>
                    <a:pt x="0" y="517104"/>
                  </a:lnTo>
                  <a:lnTo>
                    <a:pt x="43487" y="473617"/>
                  </a:lnTo>
                  <a:close/>
                  <a:moveTo>
                    <a:pt x="516921" y="0"/>
                  </a:moveTo>
                  <a:lnTo>
                    <a:pt x="560408" y="43487"/>
                  </a:lnTo>
                  <a:lnTo>
                    <a:pt x="663896" y="146792"/>
                  </a:lnTo>
                  <a:lnTo>
                    <a:pt x="620224" y="190279"/>
                  </a:lnTo>
                  <a:lnTo>
                    <a:pt x="547930" y="117802"/>
                  </a:lnTo>
                  <a:lnTo>
                    <a:pt x="547930" y="334136"/>
                  </a:lnTo>
                  <a:lnTo>
                    <a:pt x="486095" y="334136"/>
                  </a:lnTo>
                  <a:lnTo>
                    <a:pt x="486095" y="117802"/>
                  </a:lnTo>
                  <a:lnTo>
                    <a:pt x="413616" y="190279"/>
                  </a:lnTo>
                  <a:lnTo>
                    <a:pt x="370129" y="146792"/>
                  </a:lnTo>
                  <a:lnTo>
                    <a:pt x="473432" y="43487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5E7EA5F-7176-01E8-1A4D-CA4D48DEB2E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4FA4203-73F7-459A-8096-C36C46BBD83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8197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EBA4A-A428-42E1-CB7D-ED1F1FC082D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5A5A3-A293-A120-76C4-660C892E45A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D14B-4C71-3849-EBAC-8AFEE996CDC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1C13BB61-EBC7-5430-690C-9EDB95D4D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bg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293461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408E4A-10F0-4B2C-4D28-706150D3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348357-2173-2EA8-A4BB-8FE4618F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C383737-564B-75D0-D739-EF0F4AB94C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tx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29148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863600"/>
            <a:ext cx="4608512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04B7AD-0EBC-8161-073D-AF80A66897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67063" y="2592388"/>
            <a:ext cx="2881312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92752-D992-6EB8-2DF5-571133ECCF6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F6EE84-0FE1-5759-D0DF-C95DC12EFE9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1837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715FAFA-F5F8-8B05-BB1F-C149421830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C516BB7-F47D-3716-4563-4FD61E7A6E4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17B6289-3367-FC6B-F903-3CC114FD2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59D63-F71F-F209-5810-7EE48996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40E0-D0BF-9487-2D2B-C6E758CA4CD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113B4-C4EB-93CD-1378-8A0EB014B34F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2590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71622" y="288387"/>
            <a:ext cx="345609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472114" y="2628391"/>
            <a:ext cx="3455606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F45A965-BFEC-AE2A-F835-1460E11C72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9D2C16D-E5EE-5915-DEB6-117EEE20507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F46565D-7C97-9717-D9A0-B6478B371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B7EADF-7023-B742-B3F9-60FBACDB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DB53-E999-592A-3CD3-7764CE97673E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88D661-E106-851C-7C0C-271A88AEB093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3073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4DFBA57-40D5-6F33-D2E9-FBECB5CE633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C60E5AC-55C7-66C5-F8B7-3691C609D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BC19E-7D0B-35BC-9A08-332439FB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AC9D-27A7-A57B-F2E0-E43CC642B5F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0F3DA8-6C08-9338-61DE-E9397CA4F32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96719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4608688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319687" y="2628391"/>
            <a:ext cx="4608033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DE793A-71C7-2A95-1681-3B462C19F6F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5CE978F-9B1F-CE74-3522-B0C41F270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0BF81A-967F-8FC3-7727-C9934E48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F1B34-160C-5834-5965-87A5AA9DD46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9DD693-3044-A96E-2C46-D1B67AE9BBF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5508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6"/>
            <a:ext cx="2268907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F8BC0B6-623B-F1A0-64E4-3CEF4B0FDE6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F93F2-63DF-7DB2-B241-5B655AE7C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298D4E-0F6B-A1F9-F074-D95BB34E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D4732-3C3C-3589-6879-8F28ADD7053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7E357-441A-58B5-D121-B51CE5F50224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6758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5C8CDAD-3A20-A29A-095C-F8C1D32C89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E9FFA0-1870-2DBA-D16B-9B1A90FB6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F9BF7E-EB27-32FE-F3B6-9462D21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9C280-F1FD-853F-DBB3-E1F696437CA3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17AEE-B407-C193-B178-CCBDF7C1B93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58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EBA4A-A428-42E1-CB7D-ED1F1FC082D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5A5A3-A293-A120-76C4-660C892E45A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D14B-4C71-3849-EBAC-8AFEE996CDC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1C13BB61-EBC7-5430-690C-9EDB95D4D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bg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992803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774B446C-FC0F-EC2B-8CDB-78314777B63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6659946" y="262918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6F54B35-10AB-0ADF-F544-7CAAAAC86B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2FBDC-75AF-6EE5-D59D-DE699283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07E32D-CB6D-4DB0-15D3-ABCE01A3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BB4DA-E4D8-5957-9F3D-9FA725A02F7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1E3EC-52CC-5995-BBFC-939A14C3C709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5307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3DF9DC-B5FE-706A-84D0-F406C192030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AE1B63-E11E-5600-A06D-BB2517C0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968E26-695F-21DF-C32F-6D86253C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6B5B-03E8-16F0-417F-981A2703FDD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F12A-650B-EDAC-DC2F-16E36D38B2D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51478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59" y="288387"/>
            <a:ext cx="5760161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8379" y="2628391"/>
            <a:ext cx="5759342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821ACE-4969-C551-78ED-2C496C90487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B320E32-A0CD-E805-B879-19BA32B6D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DFB9BC-463C-9A9E-E114-F79D4187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7F5A1-271E-A27E-C2E7-FE582F3CCBD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71136D-DE9A-C30F-2CA1-7606CF8EBCE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8491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6"/>
            <a:ext cx="2844315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5"/>
            <a:ext cx="2843838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5233958-3487-5064-5A5A-63C3CADBB65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5D42FB6-85A7-4570-FDEE-8A3C49B0A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4AA664-DBC3-598E-3D67-BBDB8A77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92638-344F-CE5A-3F65-6058ED78529E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E2CFE9-8787-4348-FA1D-F19A5995FB8F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4660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460851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C5B135D-8A93-593A-D572-B51D0EB6C6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13F4-9D70-57A8-3A36-8D38B26F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D89D8E-3A91-BB1C-4C51-B344D08A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A666F-9018-7495-A8E2-3A1C6DA1B26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36283-745F-396C-6F43-6256D28130A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72391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8F111A1-F502-8F40-92A3-21E0748C019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6083883" y="2629088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889DA8-F885-47D1-30B9-2F5759AB323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3B03EC3-EFBE-4B58-7D9B-C38B6FBE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5656CB-C1E4-490F-ABBE-A8EE62DF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69B3DF-ABB7-80D6-9EE9-2A25E025D3B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084611-7B9B-D65F-F78B-13332C3F926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41680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4283982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723" y="1152227"/>
            <a:ext cx="4285570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E99C515F-63AB-700B-4FB3-6E9D437590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6086E43F-A7B3-8674-648E-40CDF532B62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464372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AF35937-F733-5E99-626A-F5717E810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C5A1A-65DE-0A6E-79CC-F7B3E728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A955-7F45-5484-2E57-7C1E5A500B80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E5DB-68A2-774E-7698-F7729793A546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3516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807818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7559" y="1152227"/>
            <a:ext cx="2881414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119887" y="1152227"/>
            <a:ext cx="2809406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91038B0B-D9BA-3DC3-3351-598FD63CD8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03B6E1DF-AEA2-6752-BE20-FEBAEC4B0AC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559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4765018E-F39F-E28D-0FDF-B1BB216D19B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119887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FD28D92-914D-E34C-DB83-D6AAE6502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23DC8-B14A-021D-64FA-15519D4A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2C53C8-8A3D-0B01-02E3-EB39E2860343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268DC7-2594-CDEC-C5B4-427E3674E5AE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7363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465578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64372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822019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C1DB1D98-4034-C8D0-186F-10E813639B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2D551C28-7743-DC82-C4F5-1E08A3F89F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2465578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69D16212-BC71-3295-2E1B-D25527DEE4F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4372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F491597-952F-8BD0-E229-6F29DED4C72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822019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9975600-FEAD-3793-85EF-0D71C4529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006C8-8D0D-C4FB-B6FF-14E8AE39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75D4A7-900B-91EA-4D24-18358979D90B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4D380E-8D7A-E4D2-3AE3-19002D127EF4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1986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343" y="289469"/>
            <a:ext cx="284481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2844811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B7C8C4E5-1287-90C2-162D-3886EE9D3AC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5C594E2F-84C6-32A9-3094-596F455A793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1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57873B78-C812-14DB-DD76-48ACB8D5724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083342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7B01EA6-6199-60AC-0194-D3010B750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61D07-F050-377D-BC88-03EC0480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8422-22FB-F438-14C9-81746788635F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8064-8242-268E-BC4A-0EF725B38D4B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02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408E4A-10F0-4B2C-4D28-706150D3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348357-2173-2EA8-A4BB-8FE4618F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C383737-564B-75D0-D739-EF0F4AB94C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tx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8453690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7055991" y="289469"/>
            <a:ext cx="1872165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111279" y="289469"/>
            <a:ext cx="1872704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87270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6BE6E39-6C97-07E9-00EC-7FD0C1A24C1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3B086C81-F7C5-73A8-0951-60A4AD62AC3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2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B5BFB659-B2E8-F9B1-EEA1-C256B77935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5111279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2E8D3426-7F56-A70D-AFC0-3E6CA00B189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7055991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873BA1A-1A47-4E9C-DAAE-1FA59CBE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374716-4014-8694-E505-F767377B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2E0C1-554B-7B36-C2C0-1FF5569698B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8FA3-E869-E3D6-D720-0242C7441F2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1043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25225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083387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7541549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EDD2293-87E1-B9FA-7C4F-DF6F35D6C24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DE7AAD0-619F-DFED-4225-E4F82E7077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3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3556B745-0993-7C4B-CD7F-85A866F4663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25225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08980CD9-891A-90AE-B57E-FCC8C4EFEC2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083387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EBF92DF8-B789-3621-FBD2-74B259D8CBE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gray">
          <a:xfrm>
            <a:off x="7541549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A374135-2A18-2812-A695-8F16D09C7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FD8D0-2C8A-4E23-9CC1-719F9985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0D01-57DB-0A4D-E224-CE7DEF064CE0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9B67-ACA6-CE3E-F260-A7277CB3172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8891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4676" y="863600"/>
            <a:ext cx="3168650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5F509D4E-4172-49F2-2AF2-2ADB1B90D6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50938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A8F2FC-DB92-A55B-2210-2CDCF2CB442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861C89-9F03-12B8-4048-539C2D4B1C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14108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71815" y="863600"/>
            <a:ext cx="3168650" cy="1441450"/>
          </a:xfrm>
        </p:spPr>
        <p:txBody>
          <a:bodyPr bIns="14400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E16F7B6-C927-7080-B092-09E3CB3D82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48077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5ED225-5F97-5622-3D60-A361FCA0912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027AD0-C69E-0682-6EFF-CD847722FC4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61135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ndsca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8640861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6A404-FD8B-D3EB-8CC9-BB2A1B0499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F403A9-A537-A318-E374-CBFB534A800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9BF06-EB7A-E3CA-DF14-E2B7228C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9F9D60F-2530-437E-CD64-416DE3F8F51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526481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643723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4B6400-64B8-3052-901C-E6A04AF0CFC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18F1C-0D98-D6A3-BB6F-E872CC13724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218F0-A2DF-D725-8E0C-D65AC69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D9FA970-0B3C-9E66-F604-805C3B187EB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3898927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67063" y="288131"/>
            <a:ext cx="288141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119886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A453F-FBE7-C99B-B751-8B4E96F109C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DCCE1B-075B-E1D2-B693-024FD0DB68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F644F-DAA5-45BE-6A61-CD815747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59EB816-D5C5-4FC2-6B0C-AB074D61D26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301707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465580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822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9DC0278-FAA1-BFA3-9E09-34FCA4B2E6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822021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22C3A-F2FC-8A7E-A380-EC802CEBC5C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3CE399-51ED-1B8D-E8A5-C8BE43B53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A9BD2-B3AD-1329-CD20-D61132E9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A8250C0-D601-B353-E904-2624CE771DE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613771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79628" y="288131"/>
            <a:ext cx="514857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066B4-0EDF-9F44-B618-C3B0ACFFB96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3DFD30-F1F7-6C87-51BD-E5D39912DC2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633BB-72BC-0522-AE9C-1303EC68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797E8C4-AAE6-FCEB-A09C-5C324C3BD0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6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5977520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D651D39-7D36-092D-60D1-2A84BF0248A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A3B59B-9646-7D39-28BE-E64A36B897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6AD4A-1312-3CE5-E2DC-16484827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40E133-0BCA-B4EF-DAF4-A3B7A7243FB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481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863600"/>
            <a:ext cx="4608512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04B7AD-0EBC-8161-073D-AF80A66897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67063" y="2592388"/>
            <a:ext cx="2881312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92752-D992-6EB8-2DF5-571133ECCF6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F6EE84-0FE1-5759-D0DF-C95DC12EFE9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96304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1908311"/>
            <a:ext cx="2268253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1BB4DE3-EE8C-E8F9-D244-9026CF27311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659946" y="2484079"/>
            <a:ext cx="2268209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DA9023-2D28-5D08-3E68-F6DD983D009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E61355-F892-99C6-E1E9-ABF1BA86DC0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D146B-CD57-C77B-6AC2-F19E68D6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C5C6975-9487-07E8-8544-06214960637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690076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‎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>
            <a:extLst>
              <a:ext uri="{FF2B5EF4-FFF2-40B4-BE49-F238E27FC236}">
                <a16:creationId xmlns:a16="http://schemas.microsoft.com/office/drawing/2014/main" id="{EF378309-5F96-7ECD-9ABE-947FBCF88D4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287734" y="4320578"/>
            <a:ext cx="8640366" cy="57685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600" b="1" i="0" kern="1200" cap="all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7000" dirty="0">
                <a:latin typeface="adidasFG Compressed" panose="020B0508030503020204" pitchFamily="34" charset="0"/>
              </a:rPr>
              <a:t>Color: Semi lucid Red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E31CA-5E63-E7E9-3A8B-7F5BCA4915EF}"/>
              </a:ext>
            </a:extLst>
          </p:cNvPr>
          <p:cNvSpPr/>
          <p:nvPr userDrawn="1"/>
        </p:nvSpPr>
        <p:spPr bwMode="gray">
          <a:xfrm>
            <a:off x="287338" y="288926"/>
            <a:ext cx="1440127" cy="3743324"/>
          </a:xfrm>
          <a:prstGeom prst="rect">
            <a:avLst/>
          </a:prstGeom>
          <a:solidFill>
            <a:schemeClr val="accent1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3FA38-09A2-63C8-AE81-F50471180702}"/>
              </a:ext>
            </a:extLst>
          </p:cNvPr>
          <p:cNvSpPr/>
          <p:nvPr userDrawn="1"/>
        </p:nvSpPr>
        <p:spPr bwMode="gray">
          <a:xfrm>
            <a:off x="1727465" y="288926"/>
            <a:ext cx="1440127" cy="3743324"/>
          </a:xfrm>
          <a:prstGeom prst="rect">
            <a:avLst/>
          </a:prstGeom>
          <a:solidFill>
            <a:schemeClr val="accent2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130EE-6B2C-7390-BDDE-F4BA6995007C}"/>
              </a:ext>
            </a:extLst>
          </p:cNvPr>
          <p:cNvSpPr/>
          <p:nvPr userDrawn="1"/>
        </p:nvSpPr>
        <p:spPr bwMode="gray">
          <a:xfrm>
            <a:off x="3167592" y="288926"/>
            <a:ext cx="1440127" cy="3743324"/>
          </a:xfrm>
          <a:prstGeom prst="rect">
            <a:avLst/>
          </a:prstGeom>
          <a:solidFill>
            <a:schemeClr val="accent3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6471F-F860-1A4D-0D50-3459786A85F6}"/>
              </a:ext>
            </a:extLst>
          </p:cNvPr>
          <p:cNvSpPr/>
          <p:nvPr userDrawn="1"/>
        </p:nvSpPr>
        <p:spPr bwMode="gray">
          <a:xfrm>
            <a:off x="4607719" y="288926"/>
            <a:ext cx="1440127" cy="3743324"/>
          </a:xfrm>
          <a:prstGeom prst="rect">
            <a:avLst/>
          </a:prstGeom>
          <a:solidFill>
            <a:schemeClr val="accent4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D59B1-F4C7-7441-A521-EA88D3AB435C}"/>
              </a:ext>
            </a:extLst>
          </p:cNvPr>
          <p:cNvSpPr/>
          <p:nvPr userDrawn="1"/>
        </p:nvSpPr>
        <p:spPr bwMode="gray">
          <a:xfrm>
            <a:off x="6047846" y="288926"/>
            <a:ext cx="1440127" cy="3743324"/>
          </a:xfrm>
          <a:prstGeom prst="rect">
            <a:avLst/>
          </a:prstGeom>
          <a:solidFill>
            <a:schemeClr val="accent5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A9C9B-C896-1020-CF10-BD1EF03E7B09}"/>
              </a:ext>
            </a:extLst>
          </p:cNvPr>
          <p:cNvSpPr/>
          <p:nvPr userDrawn="1"/>
        </p:nvSpPr>
        <p:spPr bwMode="gray">
          <a:xfrm>
            <a:off x="7487973" y="288926"/>
            <a:ext cx="1440127" cy="3743324"/>
          </a:xfrm>
          <a:prstGeom prst="rect">
            <a:avLst/>
          </a:prstGeom>
          <a:solidFill>
            <a:schemeClr val="accent6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58473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rpor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FD171-F2B3-7D11-521E-40A3351C349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71248FE-BD19-547C-73CD-F3BC89E85D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9687" y="3898526"/>
            <a:ext cx="576064" cy="134021"/>
          </a:xfrm>
          <a:custGeom>
            <a:avLst/>
            <a:gdLst>
              <a:gd name="connsiteX0" fmla="*/ 855206 w 1152121"/>
              <a:gd name="connsiteY0" fmla="*/ 109865 h 268041"/>
              <a:gd name="connsiteX1" fmla="*/ 799424 w 1152121"/>
              <a:gd name="connsiteY1" fmla="*/ 166285 h 268041"/>
              <a:gd name="connsiteX2" fmla="*/ 855206 w 1152121"/>
              <a:gd name="connsiteY2" fmla="*/ 222718 h 268041"/>
              <a:gd name="connsiteX3" fmla="*/ 911000 w 1152121"/>
              <a:gd name="connsiteY3" fmla="*/ 166285 h 268041"/>
              <a:gd name="connsiteX4" fmla="*/ 855206 w 1152121"/>
              <a:gd name="connsiteY4" fmla="*/ 109865 h 268041"/>
              <a:gd name="connsiteX5" fmla="*/ 628209 w 1152121"/>
              <a:gd name="connsiteY5" fmla="*/ 109865 h 268041"/>
              <a:gd name="connsiteX6" fmla="*/ 572849 w 1152121"/>
              <a:gd name="connsiteY6" fmla="*/ 166285 h 268041"/>
              <a:gd name="connsiteX7" fmla="*/ 628209 w 1152121"/>
              <a:gd name="connsiteY7" fmla="*/ 222718 h 268041"/>
              <a:gd name="connsiteX8" fmla="*/ 683569 w 1152121"/>
              <a:gd name="connsiteY8" fmla="*/ 166285 h 268041"/>
              <a:gd name="connsiteX9" fmla="*/ 628209 w 1152121"/>
              <a:gd name="connsiteY9" fmla="*/ 109865 h 268041"/>
              <a:gd name="connsiteX10" fmla="*/ 329391 w 1152121"/>
              <a:gd name="connsiteY10" fmla="*/ 109865 h 268041"/>
              <a:gd name="connsiteX11" fmla="*/ 274018 w 1152121"/>
              <a:gd name="connsiteY11" fmla="*/ 166285 h 268041"/>
              <a:gd name="connsiteX12" fmla="*/ 329391 w 1152121"/>
              <a:gd name="connsiteY12" fmla="*/ 222718 h 268041"/>
              <a:gd name="connsiteX13" fmla="*/ 384751 w 1152121"/>
              <a:gd name="connsiteY13" fmla="*/ 166285 h 268041"/>
              <a:gd name="connsiteX14" fmla="*/ 329391 w 1152121"/>
              <a:gd name="connsiteY14" fmla="*/ 109865 h 268041"/>
              <a:gd name="connsiteX15" fmla="*/ 102382 w 1152121"/>
              <a:gd name="connsiteY15" fmla="*/ 109865 h 268041"/>
              <a:gd name="connsiteX16" fmla="*/ 46600 w 1152121"/>
              <a:gd name="connsiteY16" fmla="*/ 166285 h 268041"/>
              <a:gd name="connsiteX17" fmla="*/ 102382 w 1152121"/>
              <a:gd name="connsiteY17" fmla="*/ 222718 h 268041"/>
              <a:gd name="connsiteX18" fmla="*/ 158176 w 1152121"/>
              <a:gd name="connsiteY18" fmla="*/ 166285 h 268041"/>
              <a:gd name="connsiteX19" fmla="*/ 102382 w 1152121"/>
              <a:gd name="connsiteY19" fmla="*/ 109865 h 268041"/>
              <a:gd name="connsiteX20" fmla="*/ 456994 w 1152121"/>
              <a:gd name="connsiteY20" fmla="*/ 66688 h 268041"/>
              <a:gd name="connsiteX21" fmla="*/ 505727 w 1152121"/>
              <a:gd name="connsiteY21" fmla="*/ 66688 h 268041"/>
              <a:gd name="connsiteX22" fmla="*/ 505727 w 1152121"/>
              <a:gd name="connsiteY22" fmla="*/ 263750 h 268041"/>
              <a:gd name="connsiteX23" fmla="*/ 456994 w 1152121"/>
              <a:gd name="connsiteY23" fmla="*/ 263750 h 268041"/>
              <a:gd name="connsiteX24" fmla="*/ 1061629 w 1152121"/>
              <a:gd name="connsiteY24" fmla="*/ 64555 h 268041"/>
              <a:gd name="connsiteX25" fmla="*/ 1144982 w 1152121"/>
              <a:gd name="connsiteY25" fmla="*/ 129302 h 268041"/>
              <a:gd name="connsiteX26" fmla="*/ 1095177 w 1152121"/>
              <a:gd name="connsiteY26" fmla="*/ 129302 h 268041"/>
              <a:gd name="connsiteX27" fmla="*/ 1060620 w 1152121"/>
              <a:gd name="connsiteY27" fmla="*/ 101551 h 268041"/>
              <a:gd name="connsiteX28" fmla="*/ 1030124 w 1152121"/>
              <a:gd name="connsiteY28" fmla="*/ 121078 h 268041"/>
              <a:gd name="connsiteX29" fmla="*/ 1063672 w 1152121"/>
              <a:gd name="connsiteY29" fmla="*/ 140604 h 268041"/>
              <a:gd name="connsiteX30" fmla="*/ 1095190 w 1152121"/>
              <a:gd name="connsiteY30" fmla="*/ 146772 h 268041"/>
              <a:gd name="connsiteX31" fmla="*/ 1152121 w 1152121"/>
              <a:gd name="connsiteY31" fmla="*/ 203294 h 268041"/>
              <a:gd name="connsiteX32" fmla="*/ 1067746 w 1152121"/>
              <a:gd name="connsiteY32" fmla="*/ 268041 h 268041"/>
              <a:gd name="connsiteX33" fmla="*/ 977267 w 1152121"/>
              <a:gd name="connsiteY33" fmla="*/ 200217 h 268041"/>
              <a:gd name="connsiteX34" fmla="*/ 1026063 w 1152121"/>
              <a:gd name="connsiteY34" fmla="*/ 200217 h 268041"/>
              <a:gd name="connsiteX35" fmla="*/ 1068755 w 1152121"/>
              <a:gd name="connsiteY35" fmla="*/ 231045 h 268041"/>
              <a:gd name="connsiteX36" fmla="*/ 1100273 w 1152121"/>
              <a:gd name="connsiteY36" fmla="*/ 211519 h 268041"/>
              <a:gd name="connsiteX37" fmla="*/ 1073838 w 1152121"/>
              <a:gd name="connsiteY37" fmla="*/ 191992 h 268041"/>
              <a:gd name="connsiteX38" fmla="*/ 1048424 w 1152121"/>
              <a:gd name="connsiteY38" fmla="*/ 186859 h 268041"/>
              <a:gd name="connsiteX39" fmla="*/ 981328 w 1152121"/>
              <a:gd name="connsiteY39" fmla="*/ 129315 h 268041"/>
              <a:gd name="connsiteX40" fmla="*/ 1061642 w 1152121"/>
              <a:gd name="connsiteY40" fmla="*/ 64568 h 268041"/>
              <a:gd name="connsiteX41" fmla="*/ 853175 w 1152121"/>
              <a:gd name="connsiteY41" fmla="*/ 64542 h 268041"/>
              <a:gd name="connsiteX42" fmla="*/ 910094 w 1152121"/>
              <a:gd name="connsiteY42" fmla="*/ 83047 h 268041"/>
              <a:gd name="connsiteX43" fmla="*/ 910094 w 1152121"/>
              <a:gd name="connsiteY43" fmla="*/ 66598 h 268041"/>
              <a:gd name="connsiteX44" fmla="*/ 958877 w 1152121"/>
              <a:gd name="connsiteY44" fmla="*/ 66598 h 268041"/>
              <a:gd name="connsiteX45" fmla="*/ 958877 w 1152121"/>
              <a:gd name="connsiteY45" fmla="*/ 263916 h 268041"/>
              <a:gd name="connsiteX46" fmla="*/ 910094 w 1152121"/>
              <a:gd name="connsiteY46" fmla="*/ 263916 h 268041"/>
              <a:gd name="connsiteX47" fmla="*/ 910094 w 1152121"/>
              <a:gd name="connsiteY47" fmla="*/ 250558 h 268041"/>
              <a:gd name="connsiteX48" fmla="*/ 853175 w 1152121"/>
              <a:gd name="connsiteY48" fmla="*/ 268028 h 268041"/>
              <a:gd name="connsiteX49" fmla="*/ 751534 w 1152121"/>
              <a:gd name="connsiteY49" fmla="*/ 166285 h 268041"/>
              <a:gd name="connsiteX50" fmla="*/ 853175 w 1152121"/>
              <a:gd name="connsiteY50" fmla="*/ 64542 h 268041"/>
              <a:gd name="connsiteX51" fmla="*/ 100492 w 1152121"/>
              <a:gd name="connsiteY51" fmla="*/ 64542 h 268041"/>
              <a:gd name="connsiteX52" fmla="*/ 158342 w 1152121"/>
              <a:gd name="connsiteY52" fmla="*/ 83047 h 268041"/>
              <a:gd name="connsiteX53" fmla="*/ 158342 w 1152121"/>
              <a:gd name="connsiteY53" fmla="*/ 66598 h 268041"/>
              <a:gd name="connsiteX54" fmla="*/ 206053 w 1152121"/>
              <a:gd name="connsiteY54" fmla="*/ 66598 h 268041"/>
              <a:gd name="connsiteX55" fmla="*/ 206053 w 1152121"/>
              <a:gd name="connsiteY55" fmla="*/ 263916 h 268041"/>
              <a:gd name="connsiteX56" fmla="*/ 158342 w 1152121"/>
              <a:gd name="connsiteY56" fmla="*/ 263916 h 268041"/>
              <a:gd name="connsiteX57" fmla="*/ 158342 w 1152121"/>
              <a:gd name="connsiteY57" fmla="*/ 250558 h 268041"/>
              <a:gd name="connsiteX58" fmla="*/ 100492 w 1152121"/>
              <a:gd name="connsiteY58" fmla="*/ 268028 h 268041"/>
              <a:gd name="connsiteX59" fmla="*/ 0 w 1152121"/>
              <a:gd name="connsiteY59" fmla="*/ 166285 h 268041"/>
              <a:gd name="connsiteX60" fmla="*/ 100492 w 1152121"/>
              <a:gd name="connsiteY60" fmla="*/ 64542 h 268041"/>
              <a:gd name="connsiteX61" fmla="*/ 683518 w 1152121"/>
              <a:gd name="connsiteY61" fmla="*/ 0 h 268041"/>
              <a:gd name="connsiteX62" fmla="*/ 732302 w 1152121"/>
              <a:gd name="connsiteY62" fmla="*/ 0 h 268041"/>
              <a:gd name="connsiteX63" fmla="*/ 732302 w 1152121"/>
              <a:gd name="connsiteY63" fmla="*/ 263916 h 268041"/>
              <a:gd name="connsiteX64" fmla="*/ 683518 w 1152121"/>
              <a:gd name="connsiteY64" fmla="*/ 263916 h 268041"/>
              <a:gd name="connsiteX65" fmla="*/ 683518 w 1152121"/>
              <a:gd name="connsiteY65" fmla="*/ 250571 h 268041"/>
              <a:gd name="connsiteX66" fmla="*/ 625591 w 1152121"/>
              <a:gd name="connsiteY66" fmla="*/ 268028 h 268041"/>
              <a:gd name="connsiteX67" fmla="*/ 524972 w 1152121"/>
              <a:gd name="connsiteY67" fmla="*/ 166362 h 268041"/>
              <a:gd name="connsiteX68" fmla="*/ 625591 w 1152121"/>
              <a:gd name="connsiteY68" fmla="*/ 64696 h 268041"/>
              <a:gd name="connsiteX69" fmla="*/ 683518 w 1152121"/>
              <a:gd name="connsiteY69" fmla="*/ 83175 h 268041"/>
              <a:gd name="connsiteX70" fmla="*/ 456994 w 1152121"/>
              <a:gd name="connsiteY70" fmla="*/ 0 h 268041"/>
              <a:gd name="connsiteX71" fmla="*/ 505727 w 1152121"/>
              <a:gd name="connsiteY71" fmla="*/ 0 h 268041"/>
              <a:gd name="connsiteX72" fmla="*/ 505727 w 1152121"/>
              <a:gd name="connsiteY72" fmla="*/ 49167 h 268041"/>
              <a:gd name="connsiteX73" fmla="*/ 456994 w 1152121"/>
              <a:gd name="connsiteY73" fmla="*/ 49167 h 268041"/>
              <a:gd name="connsiteX74" fmla="*/ 384802 w 1152121"/>
              <a:gd name="connsiteY74" fmla="*/ 0 h 268041"/>
              <a:gd name="connsiteX75" fmla="*/ 433484 w 1152121"/>
              <a:gd name="connsiteY75" fmla="*/ 0 h 268041"/>
              <a:gd name="connsiteX76" fmla="*/ 433484 w 1152121"/>
              <a:gd name="connsiteY76" fmla="*/ 263916 h 268041"/>
              <a:gd name="connsiteX77" fmla="*/ 384802 w 1152121"/>
              <a:gd name="connsiteY77" fmla="*/ 263916 h 268041"/>
              <a:gd name="connsiteX78" fmla="*/ 384802 w 1152121"/>
              <a:gd name="connsiteY78" fmla="*/ 250571 h 268041"/>
              <a:gd name="connsiteX79" fmla="*/ 326977 w 1152121"/>
              <a:gd name="connsiteY79" fmla="*/ 268028 h 268041"/>
              <a:gd name="connsiteX80" fmla="*/ 226575 w 1152121"/>
              <a:gd name="connsiteY80" fmla="*/ 166362 h 268041"/>
              <a:gd name="connsiteX81" fmla="*/ 326977 w 1152121"/>
              <a:gd name="connsiteY81" fmla="*/ 64696 h 268041"/>
              <a:gd name="connsiteX82" fmla="*/ 384802 w 1152121"/>
              <a:gd name="connsiteY82" fmla="*/ 83175 h 26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2121" h="268041">
                <a:moveTo>
                  <a:pt x="855206" y="109865"/>
                </a:moveTo>
                <a:cubicBezTo>
                  <a:pt x="824403" y="109865"/>
                  <a:pt x="799424" y="135125"/>
                  <a:pt x="799424" y="166285"/>
                </a:cubicBezTo>
                <a:cubicBezTo>
                  <a:pt x="799424" y="197446"/>
                  <a:pt x="824403" y="222718"/>
                  <a:pt x="855206" y="222718"/>
                </a:cubicBezTo>
                <a:cubicBezTo>
                  <a:pt x="886021" y="222718"/>
                  <a:pt x="911000" y="197446"/>
                  <a:pt x="911000" y="166285"/>
                </a:cubicBezTo>
                <a:cubicBezTo>
                  <a:pt x="911000" y="135125"/>
                  <a:pt x="886008" y="109865"/>
                  <a:pt x="855206" y="109865"/>
                </a:cubicBezTo>
                <a:close/>
                <a:moveTo>
                  <a:pt x="628209" y="109865"/>
                </a:moveTo>
                <a:cubicBezTo>
                  <a:pt x="597636" y="109865"/>
                  <a:pt x="572849" y="135125"/>
                  <a:pt x="572849" y="166285"/>
                </a:cubicBezTo>
                <a:cubicBezTo>
                  <a:pt x="572849" y="197446"/>
                  <a:pt x="597636" y="222718"/>
                  <a:pt x="628209" y="222718"/>
                </a:cubicBezTo>
                <a:cubicBezTo>
                  <a:pt x="658782" y="222718"/>
                  <a:pt x="683569" y="197446"/>
                  <a:pt x="683569" y="166285"/>
                </a:cubicBezTo>
                <a:cubicBezTo>
                  <a:pt x="683569" y="135125"/>
                  <a:pt x="658782" y="109865"/>
                  <a:pt x="628209" y="109865"/>
                </a:cubicBezTo>
                <a:close/>
                <a:moveTo>
                  <a:pt x="329391" y="109865"/>
                </a:moveTo>
                <a:cubicBezTo>
                  <a:pt x="298805" y="109865"/>
                  <a:pt x="274018" y="135125"/>
                  <a:pt x="274018" y="166285"/>
                </a:cubicBezTo>
                <a:cubicBezTo>
                  <a:pt x="274018" y="197446"/>
                  <a:pt x="298805" y="222718"/>
                  <a:pt x="329391" y="222718"/>
                </a:cubicBezTo>
                <a:cubicBezTo>
                  <a:pt x="359964" y="222718"/>
                  <a:pt x="384751" y="197446"/>
                  <a:pt x="384751" y="166285"/>
                </a:cubicBezTo>
                <a:cubicBezTo>
                  <a:pt x="384751" y="135125"/>
                  <a:pt x="359977" y="109865"/>
                  <a:pt x="329391" y="109865"/>
                </a:cubicBezTo>
                <a:close/>
                <a:moveTo>
                  <a:pt x="102382" y="109865"/>
                </a:moveTo>
                <a:cubicBezTo>
                  <a:pt x="71566" y="109865"/>
                  <a:pt x="46600" y="135125"/>
                  <a:pt x="46600" y="166285"/>
                </a:cubicBezTo>
                <a:cubicBezTo>
                  <a:pt x="46600" y="197446"/>
                  <a:pt x="71566" y="222718"/>
                  <a:pt x="102382" y="222718"/>
                </a:cubicBezTo>
                <a:cubicBezTo>
                  <a:pt x="133197" y="222718"/>
                  <a:pt x="158176" y="197446"/>
                  <a:pt x="158176" y="166285"/>
                </a:cubicBezTo>
                <a:cubicBezTo>
                  <a:pt x="158176" y="135125"/>
                  <a:pt x="133197" y="109865"/>
                  <a:pt x="102382" y="109865"/>
                </a:cubicBezTo>
                <a:close/>
                <a:moveTo>
                  <a:pt x="456994" y="66688"/>
                </a:moveTo>
                <a:lnTo>
                  <a:pt x="505727" y="66688"/>
                </a:lnTo>
                <a:lnTo>
                  <a:pt x="505727" y="263750"/>
                </a:lnTo>
                <a:lnTo>
                  <a:pt x="456994" y="263750"/>
                </a:lnTo>
                <a:close/>
                <a:moveTo>
                  <a:pt x="1061629" y="64555"/>
                </a:moveTo>
                <a:cubicBezTo>
                  <a:pt x="1111434" y="64555"/>
                  <a:pt x="1141930" y="90249"/>
                  <a:pt x="1144982" y="129302"/>
                </a:cubicBezTo>
                <a:lnTo>
                  <a:pt x="1095177" y="129302"/>
                </a:lnTo>
                <a:cubicBezTo>
                  <a:pt x="1095177" y="113888"/>
                  <a:pt x="1085012" y="101551"/>
                  <a:pt x="1060620" y="101551"/>
                </a:cubicBezTo>
                <a:cubicBezTo>
                  <a:pt x="1043342" y="101551"/>
                  <a:pt x="1030124" y="107720"/>
                  <a:pt x="1030124" y="121078"/>
                </a:cubicBezTo>
                <a:cubicBezTo>
                  <a:pt x="1030124" y="132380"/>
                  <a:pt x="1044351" y="136492"/>
                  <a:pt x="1063672" y="140604"/>
                </a:cubicBezTo>
                <a:lnTo>
                  <a:pt x="1095190" y="146772"/>
                </a:lnTo>
                <a:cubicBezTo>
                  <a:pt x="1134830" y="153962"/>
                  <a:pt x="1152121" y="172466"/>
                  <a:pt x="1152121" y="203294"/>
                </a:cubicBezTo>
                <a:cubicBezTo>
                  <a:pt x="1152121" y="247480"/>
                  <a:pt x="1114512" y="268041"/>
                  <a:pt x="1067746" y="268041"/>
                </a:cubicBezTo>
                <a:cubicBezTo>
                  <a:pt x="1011837" y="268041"/>
                  <a:pt x="978288" y="240291"/>
                  <a:pt x="977267" y="200217"/>
                </a:cubicBezTo>
                <a:lnTo>
                  <a:pt x="1026063" y="200217"/>
                </a:lnTo>
                <a:cubicBezTo>
                  <a:pt x="1027085" y="214609"/>
                  <a:pt x="1037250" y="231045"/>
                  <a:pt x="1068755" y="231045"/>
                </a:cubicBezTo>
                <a:cubicBezTo>
                  <a:pt x="1091116" y="231045"/>
                  <a:pt x="1100273" y="220764"/>
                  <a:pt x="1100273" y="211519"/>
                </a:cubicBezTo>
                <a:cubicBezTo>
                  <a:pt x="1100273" y="201238"/>
                  <a:pt x="1092138" y="195070"/>
                  <a:pt x="1073838" y="191992"/>
                </a:cubicBezTo>
                <a:lnTo>
                  <a:pt x="1048424" y="186859"/>
                </a:lnTo>
                <a:cubicBezTo>
                  <a:pt x="1016907" y="181725"/>
                  <a:pt x="981328" y="174522"/>
                  <a:pt x="981328" y="129315"/>
                </a:cubicBezTo>
                <a:cubicBezTo>
                  <a:pt x="981328" y="92318"/>
                  <a:pt x="1010802" y="64568"/>
                  <a:pt x="1061642" y="64568"/>
                </a:cubicBezTo>
                <a:close/>
                <a:moveTo>
                  <a:pt x="853175" y="64542"/>
                </a:moveTo>
                <a:cubicBezTo>
                  <a:pt x="874515" y="64542"/>
                  <a:pt x="893824" y="70711"/>
                  <a:pt x="910094" y="83047"/>
                </a:cubicBezTo>
                <a:lnTo>
                  <a:pt x="910094" y="66598"/>
                </a:lnTo>
                <a:lnTo>
                  <a:pt x="958877" y="66598"/>
                </a:lnTo>
                <a:lnTo>
                  <a:pt x="958877" y="263916"/>
                </a:lnTo>
                <a:lnTo>
                  <a:pt x="910094" y="263916"/>
                </a:lnTo>
                <a:lnTo>
                  <a:pt x="910094" y="250558"/>
                </a:lnTo>
                <a:cubicBezTo>
                  <a:pt x="893824" y="261860"/>
                  <a:pt x="874515" y="268028"/>
                  <a:pt x="853175" y="268028"/>
                </a:cubicBezTo>
                <a:cubicBezTo>
                  <a:pt x="797279" y="268028"/>
                  <a:pt x="751534" y="222808"/>
                  <a:pt x="751534" y="166285"/>
                </a:cubicBezTo>
                <a:cubicBezTo>
                  <a:pt x="751534" y="109763"/>
                  <a:pt x="797279" y="64542"/>
                  <a:pt x="853175" y="64542"/>
                </a:cubicBezTo>
                <a:close/>
                <a:moveTo>
                  <a:pt x="100492" y="64542"/>
                </a:moveTo>
                <a:cubicBezTo>
                  <a:pt x="121806" y="64542"/>
                  <a:pt x="142111" y="70711"/>
                  <a:pt x="158342" y="83047"/>
                </a:cubicBezTo>
                <a:lnTo>
                  <a:pt x="158342" y="66598"/>
                </a:lnTo>
                <a:lnTo>
                  <a:pt x="206053" y="66598"/>
                </a:lnTo>
                <a:lnTo>
                  <a:pt x="206053" y="263916"/>
                </a:lnTo>
                <a:lnTo>
                  <a:pt x="158342" y="263916"/>
                </a:lnTo>
                <a:lnTo>
                  <a:pt x="158342" y="250558"/>
                </a:lnTo>
                <a:cubicBezTo>
                  <a:pt x="142111" y="261860"/>
                  <a:pt x="121806" y="268028"/>
                  <a:pt x="100492" y="268028"/>
                </a:cubicBezTo>
                <a:cubicBezTo>
                  <a:pt x="44659" y="268028"/>
                  <a:pt x="0" y="222808"/>
                  <a:pt x="0" y="166285"/>
                </a:cubicBezTo>
                <a:cubicBezTo>
                  <a:pt x="0" y="109763"/>
                  <a:pt x="44659" y="64542"/>
                  <a:pt x="100492" y="64542"/>
                </a:cubicBezTo>
                <a:close/>
                <a:moveTo>
                  <a:pt x="683518" y="0"/>
                </a:moveTo>
                <a:lnTo>
                  <a:pt x="732302" y="0"/>
                </a:lnTo>
                <a:lnTo>
                  <a:pt x="732302" y="263916"/>
                </a:lnTo>
                <a:lnTo>
                  <a:pt x="683518" y="263916"/>
                </a:lnTo>
                <a:lnTo>
                  <a:pt x="683518" y="250571"/>
                </a:lnTo>
                <a:cubicBezTo>
                  <a:pt x="667262" y="261860"/>
                  <a:pt x="646931" y="268028"/>
                  <a:pt x="625591" y="268028"/>
                </a:cubicBezTo>
                <a:cubicBezTo>
                  <a:pt x="570703" y="268028"/>
                  <a:pt x="524972" y="222846"/>
                  <a:pt x="524972" y="166362"/>
                </a:cubicBezTo>
                <a:cubicBezTo>
                  <a:pt x="524972" y="109878"/>
                  <a:pt x="570703" y="64696"/>
                  <a:pt x="625591" y="64696"/>
                </a:cubicBezTo>
                <a:cubicBezTo>
                  <a:pt x="646931" y="64696"/>
                  <a:pt x="667262" y="70851"/>
                  <a:pt x="683518" y="83175"/>
                </a:cubicBezTo>
                <a:close/>
                <a:moveTo>
                  <a:pt x="456994" y="0"/>
                </a:moveTo>
                <a:lnTo>
                  <a:pt x="505727" y="0"/>
                </a:lnTo>
                <a:lnTo>
                  <a:pt x="505727" y="49167"/>
                </a:lnTo>
                <a:lnTo>
                  <a:pt x="456994" y="49167"/>
                </a:lnTo>
                <a:close/>
                <a:moveTo>
                  <a:pt x="384802" y="0"/>
                </a:moveTo>
                <a:lnTo>
                  <a:pt x="433484" y="0"/>
                </a:lnTo>
                <a:lnTo>
                  <a:pt x="433484" y="263916"/>
                </a:lnTo>
                <a:lnTo>
                  <a:pt x="384802" y="263916"/>
                </a:lnTo>
                <a:lnTo>
                  <a:pt x="384802" y="250571"/>
                </a:lnTo>
                <a:cubicBezTo>
                  <a:pt x="368571" y="261860"/>
                  <a:pt x="348279" y="268028"/>
                  <a:pt x="326977" y="268028"/>
                </a:cubicBezTo>
                <a:cubicBezTo>
                  <a:pt x="271196" y="268028"/>
                  <a:pt x="226575" y="222846"/>
                  <a:pt x="226575" y="166362"/>
                </a:cubicBezTo>
                <a:cubicBezTo>
                  <a:pt x="226575" y="109878"/>
                  <a:pt x="271196" y="64696"/>
                  <a:pt x="326977" y="64696"/>
                </a:cubicBezTo>
                <a:cubicBezTo>
                  <a:pt x="348279" y="64696"/>
                  <a:pt x="368571" y="70851"/>
                  <a:pt x="384802" y="83175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3142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p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B598F24-E907-769B-D1A0-6849F73B527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7518F-1566-691A-3D22-F977134843F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41516" y="3823818"/>
            <a:ext cx="332407" cy="208729"/>
          </a:xfrm>
          <a:custGeom>
            <a:avLst/>
            <a:gdLst>
              <a:gd name="connsiteX0" fmla="*/ 149635 w 770834"/>
              <a:gd name="connsiteY0" fmla="*/ 329535 h 484032"/>
              <a:gd name="connsiteX1" fmla="*/ 238821 w 770834"/>
              <a:gd name="connsiteY1" fmla="*/ 484032 h 484032"/>
              <a:gd name="connsiteX2" fmla="*/ 39320 w 770834"/>
              <a:gd name="connsiteY2" fmla="*/ 484032 h 484032"/>
              <a:gd name="connsiteX3" fmla="*/ 0 w 770834"/>
              <a:gd name="connsiteY3" fmla="*/ 415898 h 484032"/>
              <a:gd name="connsiteX4" fmla="*/ 320283 w 770834"/>
              <a:gd name="connsiteY4" fmla="*/ 164611 h 484032"/>
              <a:gd name="connsiteX5" fmla="*/ 504690 w 770834"/>
              <a:gd name="connsiteY5" fmla="*/ 484031 h 484032"/>
              <a:gd name="connsiteX6" fmla="*/ 305229 w 770834"/>
              <a:gd name="connsiteY6" fmla="*/ 484031 h 484032"/>
              <a:gd name="connsiteX7" fmla="*/ 170687 w 770834"/>
              <a:gd name="connsiteY7" fmla="*/ 250974 h 484032"/>
              <a:gd name="connsiteX8" fmla="*/ 491400 w 770834"/>
              <a:gd name="connsiteY8" fmla="*/ 0 h 484032"/>
              <a:gd name="connsiteX9" fmla="*/ 770834 w 770834"/>
              <a:gd name="connsiteY9" fmla="*/ 484031 h 484032"/>
              <a:gd name="connsiteX10" fmla="*/ 571333 w 770834"/>
              <a:gd name="connsiteY10" fmla="*/ 484031 h 484032"/>
              <a:gd name="connsiteX11" fmla="*/ 341765 w 770834"/>
              <a:gd name="connsiteY11" fmla="*/ 86363 h 4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834" h="484032">
                <a:moveTo>
                  <a:pt x="149635" y="329535"/>
                </a:moveTo>
                <a:lnTo>
                  <a:pt x="238821" y="484032"/>
                </a:lnTo>
                <a:lnTo>
                  <a:pt x="39320" y="484032"/>
                </a:lnTo>
                <a:lnTo>
                  <a:pt x="0" y="415898"/>
                </a:lnTo>
                <a:close/>
                <a:moveTo>
                  <a:pt x="320283" y="164611"/>
                </a:moveTo>
                <a:lnTo>
                  <a:pt x="504690" y="484031"/>
                </a:lnTo>
                <a:lnTo>
                  <a:pt x="305229" y="484031"/>
                </a:lnTo>
                <a:lnTo>
                  <a:pt x="170687" y="250974"/>
                </a:lnTo>
                <a:close/>
                <a:moveTo>
                  <a:pt x="491400" y="0"/>
                </a:moveTo>
                <a:lnTo>
                  <a:pt x="770834" y="484031"/>
                </a:lnTo>
                <a:lnTo>
                  <a:pt x="571333" y="484031"/>
                </a:lnTo>
                <a:lnTo>
                  <a:pt x="341765" y="8636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8E1C59C-40FB-7015-D39E-BB524B5FFB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253316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7AC601C-84F3-7A86-220C-FBA72AC5C22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E0517-51BC-2B54-6D2A-BA25DFC0CB1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443673" y="3813293"/>
            <a:ext cx="328092" cy="228779"/>
          </a:xfrm>
          <a:custGeom>
            <a:avLst/>
            <a:gdLst>
              <a:gd name="connsiteX0" fmla="*/ 437531 w 760826"/>
              <a:gd name="connsiteY0" fmla="*/ 461724 h 530524"/>
              <a:gd name="connsiteX1" fmla="*/ 597790 w 760826"/>
              <a:gd name="connsiteY1" fmla="*/ 461724 h 530524"/>
              <a:gd name="connsiteX2" fmla="*/ 432514 w 760826"/>
              <a:gd name="connsiteY2" fmla="*/ 526016 h 530524"/>
              <a:gd name="connsiteX3" fmla="*/ 437531 w 760826"/>
              <a:gd name="connsiteY3" fmla="*/ 461724 h 530524"/>
              <a:gd name="connsiteX4" fmla="*/ 331803 w 760826"/>
              <a:gd name="connsiteY4" fmla="*/ 461724 h 530524"/>
              <a:gd name="connsiteX5" fmla="*/ 428985 w 760826"/>
              <a:gd name="connsiteY5" fmla="*/ 461724 h 530524"/>
              <a:gd name="connsiteX6" fmla="*/ 380413 w 760826"/>
              <a:gd name="connsiteY6" fmla="*/ 530524 h 530524"/>
              <a:gd name="connsiteX7" fmla="*/ 380374 w 760826"/>
              <a:gd name="connsiteY7" fmla="*/ 530524 h 530524"/>
              <a:gd name="connsiteX8" fmla="*/ 331803 w 760826"/>
              <a:gd name="connsiteY8" fmla="*/ 461724 h 530524"/>
              <a:gd name="connsiteX9" fmla="*/ 163038 w 760826"/>
              <a:gd name="connsiteY9" fmla="*/ 461724 h 530524"/>
              <a:gd name="connsiteX10" fmla="*/ 323296 w 760826"/>
              <a:gd name="connsiteY10" fmla="*/ 461724 h 530524"/>
              <a:gd name="connsiteX11" fmla="*/ 328315 w 760826"/>
              <a:gd name="connsiteY11" fmla="*/ 526016 h 530524"/>
              <a:gd name="connsiteX12" fmla="*/ 163038 w 760826"/>
              <a:gd name="connsiteY12" fmla="*/ 461724 h 530524"/>
              <a:gd name="connsiteX13" fmla="*/ 97530 w 760826"/>
              <a:gd name="connsiteY13" fmla="*/ 403156 h 530524"/>
              <a:gd name="connsiteX14" fmla="*/ 663297 w 760826"/>
              <a:gd name="connsiteY14" fmla="*/ 403156 h 530524"/>
              <a:gd name="connsiteX15" fmla="*/ 630485 w 760826"/>
              <a:gd name="connsiteY15" fmla="*/ 432518 h 530524"/>
              <a:gd name="connsiteX16" fmla="*/ 130343 w 760826"/>
              <a:gd name="connsiteY16" fmla="*/ 432518 h 530524"/>
              <a:gd name="connsiteX17" fmla="*/ 97530 w 760826"/>
              <a:gd name="connsiteY17" fmla="*/ 403156 h 530524"/>
              <a:gd name="connsiteX18" fmla="*/ 53820 w 760826"/>
              <a:gd name="connsiteY18" fmla="*/ 344627 h 530524"/>
              <a:gd name="connsiteX19" fmla="*/ 707008 w 760826"/>
              <a:gd name="connsiteY19" fmla="*/ 344627 h 530524"/>
              <a:gd name="connsiteX20" fmla="*/ 707048 w 760826"/>
              <a:gd name="connsiteY20" fmla="*/ 344627 h 530524"/>
              <a:gd name="connsiteX21" fmla="*/ 685369 w 760826"/>
              <a:gd name="connsiteY21" fmla="*/ 373989 h 530524"/>
              <a:gd name="connsiteX22" fmla="*/ 75499 w 760826"/>
              <a:gd name="connsiteY22" fmla="*/ 373989 h 530524"/>
              <a:gd name="connsiteX23" fmla="*/ 53820 w 760826"/>
              <a:gd name="connsiteY23" fmla="*/ 344627 h 530524"/>
              <a:gd name="connsiteX24" fmla="*/ 760049 w 760826"/>
              <a:gd name="connsiteY24" fmla="*/ 148655 h 530524"/>
              <a:gd name="connsiteX25" fmla="*/ 722571 w 760826"/>
              <a:gd name="connsiteY25" fmla="*/ 315422 h 530524"/>
              <a:gd name="connsiteX26" fmla="*/ 494884 w 760826"/>
              <a:gd name="connsiteY26" fmla="*/ 315422 h 530524"/>
              <a:gd name="connsiteX27" fmla="*/ 495198 w 760826"/>
              <a:gd name="connsiteY27" fmla="*/ 314990 h 530524"/>
              <a:gd name="connsiteX28" fmla="*/ 760049 w 760826"/>
              <a:gd name="connsiteY28" fmla="*/ 148655 h 530524"/>
              <a:gd name="connsiteX29" fmla="*/ 778 w 760826"/>
              <a:gd name="connsiteY29" fmla="*/ 148655 h 530524"/>
              <a:gd name="connsiteX30" fmla="*/ 265629 w 760826"/>
              <a:gd name="connsiteY30" fmla="*/ 314990 h 530524"/>
              <a:gd name="connsiteX31" fmla="*/ 265943 w 760826"/>
              <a:gd name="connsiteY31" fmla="*/ 315422 h 530524"/>
              <a:gd name="connsiteX32" fmla="*/ 38255 w 760826"/>
              <a:gd name="connsiteY32" fmla="*/ 315422 h 530524"/>
              <a:gd name="connsiteX33" fmla="*/ 778 w 760826"/>
              <a:gd name="connsiteY33" fmla="*/ 148655 h 530524"/>
              <a:gd name="connsiteX34" fmla="*/ 380414 w 760826"/>
              <a:gd name="connsiteY34" fmla="*/ 0 h 530524"/>
              <a:gd name="connsiteX35" fmla="*/ 477284 w 760826"/>
              <a:gd name="connsiteY35" fmla="*/ 315422 h 530524"/>
              <a:gd name="connsiteX36" fmla="*/ 283545 w 760826"/>
              <a:gd name="connsiteY36" fmla="*/ 315422 h 530524"/>
              <a:gd name="connsiteX37" fmla="*/ 380414 w 760826"/>
              <a:gd name="connsiteY37" fmla="*/ 0 h 5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0826" h="530524">
                <a:moveTo>
                  <a:pt x="437531" y="461724"/>
                </a:moveTo>
                <a:lnTo>
                  <a:pt x="597790" y="461724"/>
                </a:lnTo>
                <a:cubicBezTo>
                  <a:pt x="530441" y="508023"/>
                  <a:pt x="456270" y="525114"/>
                  <a:pt x="432514" y="526016"/>
                </a:cubicBezTo>
                <a:cubicBezTo>
                  <a:pt x="431337" y="514608"/>
                  <a:pt x="432239" y="491166"/>
                  <a:pt x="437531" y="461724"/>
                </a:cubicBezTo>
                <a:close/>
                <a:moveTo>
                  <a:pt x="331803" y="461724"/>
                </a:moveTo>
                <a:lnTo>
                  <a:pt x="428985" y="461724"/>
                </a:lnTo>
                <a:cubicBezTo>
                  <a:pt x="410090" y="496222"/>
                  <a:pt x="390684" y="520880"/>
                  <a:pt x="380413" y="530524"/>
                </a:cubicBezTo>
                <a:lnTo>
                  <a:pt x="380374" y="530524"/>
                </a:lnTo>
                <a:cubicBezTo>
                  <a:pt x="370103" y="520880"/>
                  <a:pt x="350698" y="496222"/>
                  <a:pt x="331803" y="461724"/>
                </a:cubicBezTo>
                <a:close/>
                <a:moveTo>
                  <a:pt x="163038" y="461724"/>
                </a:moveTo>
                <a:lnTo>
                  <a:pt x="323296" y="461724"/>
                </a:lnTo>
                <a:cubicBezTo>
                  <a:pt x="328589" y="491166"/>
                  <a:pt x="329490" y="514647"/>
                  <a:pt x="328315" y="526016"/>
                </a:cubicBezTo>
                <a:cubicBezTo>
                  <a:pt x="304519" y="525114"/>
                  <a:pt x="230348" y="508023"/>
                  <a:pt x="163038" y="461724"/>
                </a:cubicBezTo>
                <a:close/>
                <a:moveTo>
                  <a:pt x="97530" y="403156"/>
                </a:moveTo>
                <a:lnTo>
                  <a:pt x="663297" y="403156"/>
                </a:lnTo>
                <a:cubicBezTo>
                  <a:pt x="654281" y="413897"/>
                  <a:pt x="640246" y="426481"/>
                  <a:pt x="630485" y="432518"/>
                </a:cubicBezTo>
                <a:lnTo>
                  <a:pt x="130343" y="432518"/>
                </a:lnTo>
                <a:cubicBezTo>
                  <a:pt x="120581" y="426481"/>
                  <a:pt x="106547" y="413897"/>
                  <a:pt x="97530" y="403156"/>
                </a:cubicBezTo>
                <a:close/>
                <a:moveTo>
                  <a:pt x="53820" y="344627"/>
                </a:moveTo>
                <a:lnTo>
                  <a:pt x="707008" y="344627"/>
                </a:lnTo>
                <a:lnTo>
                  <a:pt x="707048" y="344627"/>
                </a:lnTo>
                <a:cubicBezTo>
                  <a:pt x="702500" y="353682"/>
                  <a:pt x="692935" y="366462"/>
                  <a:pt x="685369" y="373989"/>
                </a:cubicBezTo>
                <a:lnTo>
                  <a:pt x="75499" y="373989"/>
                </a:lnTo>
                <a:cubicBezTo>
                  <a:pt x="67933" y="366462"/>
                  <a:pt x="58368" y="353682"/>
                  <a:pt x="53820" y="344627"/>
                </a:cubicBezTo>
                <a:close/>
                <a:moveTo>
                  <a:pt x="760049" y="148655"/>
                </a:moveTo>
                <a:cubicBezTo>
                  <a:pt x="764400" y="201264"/>
                  <a:pt x="750287" y="260381"/>
                  <a:pt x="722571" y="315422"/>
                </a:cubicBezTo>
                <a:lnTo>
                  <a:pt x="494884" y="315422"/>
                </a:lnTo>
                <a:cubicBezTo>
                  <a:pt x="495002" y="315304"/>
                  <a:pt x="495081" y="315147"/>
                  <a:pt x="495198" y="314990"/>
                </a:cubicBezTo>
                <a:cubicBezTo>
                  <a:pt x="558078" y="221885"/>
                  <a:pt x="665218" y="154183"/>
                  <a:pt x="760049" y="148655"/>
                </a:cubicBezTo>
                <a:close/>
                <a:moveTo>
                  <a:pt x="778" y="148655"/>
                </a:moveTo>
                <a:cubicBezTo>
                  <a:pt x="95609" y="154183"/>
                  <a:pt x="202749" y="221885"/>
                  <a:pt x="265629" y="314990"/>
                </a:cubicBezTo>
                <a:cubicBezTo>
                  <a:pt x="265747" y="315108"/>
                  <a:pt x="265943" y="315422"/>
                  <a:pt x="265943" y="315422"/>
                </a:cubicBezTo>
                <a:lnTo>
                  <a:pt x="38255" y="315422"/>
                </a:lnTo>
                <a:cubicBezTo>
                  <a:pt x="10540" y="260381"/>
                  <a:pt x="-3573" y="201304"/>
                  <a:pt x="778" y="148655"/>
                </a:cubicBezTo>
                <a:close/>
                <a:moveTo>
                  <a:pt x="380414" y="0"/>
                </a:moveTo>
                <a:cubicBezTo>
                  <a:pt x="452155" y="69977"/>
                  <a:pt x="490886" y="197618"/>
                  <a:pt x="477284" y="315422"/>
                </a:cubicBezTo>
                <a:lnTo>
                  <a:pt x="283545" y="315422"/>
                </a:lnTo>
                <a:cubicBezTo>
                  <a:pt x="269943" y="197658"/>
                  <a:pt x="308674" y="69977"/>
                  <a:pt x="38041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DA572C0-0BA2-D51A-D44E-AFD33698A6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2459922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rr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2C3AFAA-4B26-BD2A-B1E5-D850248457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C8CA8-9F83-98B6-EDFE-ADAE571E49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212434" y="3915367"/>
            <a:ext cx="790572" cy="117180"/>
          </a:xfrm>
          <a:custGeom>
            <a:avLst/>
            <a:gdLst>
              <a:gd name="connsiteX0" fmla="*/ 36163 w 790572"/>
              <a:gd name="connsiteY0" fmla="*/ 79814 h 117180"/>
              <a:gd name="connsiteX1" fmla="*/ 57741 w 790572"/>
              <a:gd name="connsiteY1" fmla="*/ 117180 h 117180"/>
              <a:gd name="connsiteX2" fmla="*/ 9503 w 790572"/>
              <a:gd name="connsiteY2" fmla="*/ 117180 h 117180"/>
              <a:gd name="connsiteX3" fmla="*/ 0 w 790572"/>
              <a:gd name="connsiteY3" fmla="*/ 100716 h 117180"/>
              <a:gd name="connsiteX4" fmla="*/ 77456 w 790572"/>
              <a:gd name="connsiteY4" fmla="*/ 39940 h 117180"/>
              <a:gd name="connsiteX5" fmla="*/ 122048 w 790572"/>
              <a:gd name="connsiteY5" fmla="*/ 117180 h 117180"/>
              <a:gd name="connsiteX6" fmla="*/ 73810 w 790572"/>
              <a:gd name="connsiteY6" fmla="*/ 117180 h 117180"/>
              <a:gd name="connsiteX7" fmla="*/ 41277 w 790572"/>
              <a:gd name="connsiteY7" fmla="*/ 60825 h 117180"/>
              <a:gd name="connsiteX8" fmla="*/ 585922 w 790572"/>
              <a:gd name="connsiteY8" fmla="*/ 29398 h 117180"/>
              <a:gd name="connsiteX9" fmla="*/ 585922 w 790572"/>
              <a:gd name="connsiteY9" fmla="*/ 29415 h 117180"/>
              <a:gd name="connsiteX10" fmla="*/ 585922 w 790572"/>
              <a:gd name="connsiteY10" fmla="*/ 29412 h 117180"/>
              <a:gd name="connsiteX11" fmla="*/ 526614 w 790572"/>
              <a:gd name="connsiteY11" fmla="*/ 22057 h 117180"/>
              <a:gd name="connsiteX12" fmla="*/ 519074 w 790572"/>
              <a:gd name="connsiteY12" fmla="*/ 67936 h 117180"/>
              <a:gd name="connsiteX13" fmla="*/ 552531 w 790572"/>
              <a:gd name="connsiteY13" fmla="*/ 48634 h 117180"/>
              <a:gd name="connsiteX14" fmla="*/ 552548 w 790572"/>
              <a:gd name="connsiteY14" fmla="*/ 48634 h 117180"/>
              <a:gd name="connsiteX15" fmla="*/ 561011 w 790572"/>
              <a:gd name="connsiteY15" fmla="*/ 33671 h 117180"/>
              <a:gd name="connsiteX16" fmla="*/ 547483 w 790572"/>
              <a:gd name="connsiteY16" fmla="*/ 22057 h 117180"/>
              <a:gd name="connsiteX17" fmla="*/ 426640 w 790572"/>
              <a:gd name="connsiteY17" fmla="*/ 22057 h 117180"/>
              <a:gd name="connsiteX18" fmla="*/ 419100 w 790572"/>
              <a:gd name="connsiteY18" fmla="*/ 67936 h 117180"/>
              <a:gd name="connsiteX19" fmla="*/ 452557 w 790572"/>
              <a:gd name="connsiteY19" fmla="*/ 48634 h 117180"/>
              <a:gd name="connsiteX20" fmla="*/ 452573 w 790572"/>
              <a:gd name="connsiteY20" fmla="*/ 48634 h 117180"/>
              <a:gd name="connsiteX21" fmla="*/ 461037 w 790572"/>
              <a:gd name="connsiteY21" fmla="*/ 33671 h 117180"/>
              <a:gd name="connsiteX22" fmla="*/ 447509 w 790572"/>
              <a:gd name="connsiteY22" fmla="*/ 22057 h 117180"/>
              <a:gd name="connsiteX23" fmla="*/ 118831 w 790572"/>
              <a:gd name="connsiteY23" fmla="*/ 132 h 117180"/>
              <a:gd name="connsiteX24" fmla="*/ 186404 w 790572"/>
              <a:gd name="connsiteY24" fmla="*/ 117180 h 117180"/>
              <a:gd name="connsiteX25" fmla="*/ 138166 w 790572"/>
              <a:gd name="connsiteY25" fmla="*/ 117180 h 117180"/>
              <a:gd name="connsiteX26" fmla="*/ 82652 w 790572"/>
              <a:gd name="connsiteY26" fmla="*/ 21018 h 117180"/>
              <a:gd name="connsiteX27" fmla="*/ 695811 w 790572"/>
              <a:gd name="connsiteY27" fmla="*/ 0 h 117180"/>
              <a:gd name="connsiteX28" fmla="*/ 723593 w 790572"/>
              <a:gd name="connsiteY28" fmla="*/ 0 h 117180"/>
              <a:gd name="connsiteX29" fmla="*/ 737137 w 790572"/>
              <a:gd name="connsiteY29" fmla="*/ 36113 h 117180"/>
              <a:gd name="connsiteX30" fmla="*/ 762692 w 790572"/>
              <a:gd name="connsiteY30" fmla="*/ 0 h 117180"/>
              <a:gd name="connsiteX31" fmla="*/ 790572 w 790572"/>
              <a:gd name="connsiteY31" fmla="*/ 0 h 117180"/>
              <a:gd name="connsiteX32" fmla="*/ 747019 w 790572"/>
              <a:gd name="connsiteY32" fmla="*/ 57213 h 117180"/>
              <a:gd name="connsiteX33" fmla="*/ 773646 w 790572"/>
              <a:gd name="connsiteY33" fmla="*/ 117180 h 117180"/>
              <a:gd name="connsiteX34" fmla="*/ 745683 w 790572"/>
              <a:gd name="connsiteY34" fmla="*/ 117180 h 117180"/>
              <a:gd name="connsiteX35" fmla="*/ 730357 w 790572"/>
              <a:gd name="connsiteY35" fmla="*/ 78082 h 117180"/>
              <a:gd name="connsiteX36" fmla="*/ 702328 w 790572"/>
              <a:gd name="connsiteY36" fmla="*/ 117180 h 117180"/>
              <a:gd name="connsiteX37" fmla="*/ 674101 w 790572"/>
              <a:gd name="connsiteY37" fmla="*/ 117180 h 117180"/>
              <a:gd name="connsiteX38" fmla="*/ 720442 w 790572"/>
              <a:gd name="connsiteY38" fmla="*/ 56998 h 117180"/>
              <a:gd name="connsiteX39" fmla="*/ 605768 w 790572"/>
              <a:gd name="connsiteY39" fmla="*/ 0 h 117180"/>
              <a:gd name="connsiteX40" fmla="*/ 684642 w 790572"/>
              <a:gd name="connsiteY40" fmla="*/ 0 h 117180"/>
              <a:gd name="connsiteX41" fmla="*/ 681013 w 790572"/>
              <a:gd name="connsiteY41" fmla="*/ 22057 h 117180"/>
              <a:gd name="connsiteX42" fmla="*/ 626703 w 790572"/>
              <a:gd name="connsiteY42" fmla="*/ 22057 h 117180"/>
              <a:gd name="connsiteX43" fmla="*/ 622628 w 790572"/>
              <a:gd name="connsiteY43" fmla="*/ 46819 h 117180"/>
              <a:gd name="connsiteX44" fmla="*/ 659814 w 790572"/>
              <a:gd name="connsiteY44" fmla="*/ 46819 h 117180"/>
              <a:gd name="connsiteX45" fmla="*/ 656283 w 790572"/>
              <a:gd name="connsiteY45" fmla="*/ 68266 h 117180"/>
              <a:gd name="connsiteX46" fmla="*/ 619115 w 790572"/>
              <a:gd name="connsiteY46" fmla="*/ 68266 h 117180"/>
              <a:gd name="connsiteX47" fmla="*/ 614693 w 790572"/>
              <a:gd name="connsiteY47" fmla="*/ 95140 h 117180"/>
              <a:gd name="connsiteX48" fmla="*/ 669003 w 790572"/>
              <a:gd name="connsiteY48" fmla="*/ 95140 h 117180"/>
              <a:gd name="connsiteX49" fmla="*/ 665373 w 790572"/>
              <a:gd name="connsiteY49" fmla="*/ 117180 h 117180"/>
              <a:gd name="connsiteX50" fmla="*/ 586516 w 790572"/>
              <a:gd name="connsiteY50" fmla="*/ 117180 h 117180"/>
              <a:gd name="connsiteX51" fmla="*/ 505827 w 790572"/>
              <a:gd name="connsiteY51" fmla="*/ 0 h 117180"/>
              <a:gd name="connsiteX52" fmla="*/ 552449 w 790572"/>
              <a:gd name="connsiteY52" fmla="*/ 0 h 117180"/>
              <a:gd name="connsiteX53" fmla="*/ 585793 w 790572"/>
              <a:gd name="connsiteY53" fmla="*/ 26624 h 117180"/>
              <a:gd name="connsiteX54" fmla="*/ 585922 w 790572"/>
              <a:gd name="connsiteY54" fmla="*/ 29412 h 117180"/>
              <a:gd name="connsiteX55" fmla="*/ 585912 w 790572"/>
              <a:gd name="connsiteY55" fmla="*/ 30453 h 117180"/>
              <a:gd name="connsiteX56" fmla="*/ 560516 w 790572"/>
              <a:gd name="connsiteY56" fmla="*/ 67936 h 117180"/>
              <a:gd name="connsiteX57" fmla="*/ 550007 w 790572"/>
              <a:gd name="connsiteY57" fmla="*/ 73990 h 117180"/>
              <a:gd name="connsiteX58" fmla="*/ 575199 w 790572"/>
              <a:gd name="connsiteY58" fmla="*/ 117180 h 117180"/>
              <a:gd name="connsiteX59" fmla="*/ 546180 w 790572"/>
              <a:gd name="connsiteY59" fmla="*/ 117180 h 117180"/>
              <a:gd name="connsiteX60" fmla="*/ 528346 w 790572"/>
              <a:gd name="connsiteY60" fmla="*/ 86495 h 117180"/>
              <a:gd name="connsiteX61" fmla="*/ 514868 w 790572"/>
              <a:gd name="connsiteY61" fmla="*/ 94282 h 117180"/>
              <a:gd name="connsiteX62" fmla="*/ 511106 w 790572"/>
              <a:gd name="connsiteY62" fmla="*/ 117180 h 117180"/>
              <a:gd name="connsiteX63" fmla="*/ 486558 w 790572"/>
              <a:gd name="connsiteY63" fmla="*/ 117180 h 117180"/>
              <a:gd name="connsiteX64" fmla="*/ 405853 w 790572"/>
              <a:gd name="connsiteY64" fmla="*/ 0 h 117180"/>
              <a:gd name="connsiteX65" fmla="*/ 452474 w 790572"/>
              <a:gd name="connsiteY65" fmla="*/ 0 h 117180"/>
              <a:gd name="connsiteX66" fmla="*/ 485819 w 790572"/>
              <a:gd name="connsiteY66" fmla="*/ 26624 h 117180"/>
              <a:gd name="connsiteX67" fmla="*/ 485948 w 790572"/>
              <a:gd name="connsiteY67" fmla="*/ 29412 h 117180"/>
              <a:gd name="connsiteX68" fmla="*/ 485938 w 790572"/>
              <a:gd name="connsiteY68" fmla="*/ 30453 h 117180"/>
              <a:gd name="connsiteX69" fmla="*/ 460542 w 790572"/>
              <a:gd name="connsiteY69" fmla="*/ 67936 h 117180"/>
              <a:gd name="connsiteX70" fmla="*/ 450033 w 790572"/>
              <a:gd name="connsiteY70" fmla="*/ 73990 h 117180"/>
              <a:gd name="connsiteX71" fmla="*/ 475224 w 790572"/>
              <a:gd name="connsiteY71" fmla="*/ 117180 h 117180"/>
              <a:gd name="connsiteX72" fmla="*/ 446206 w 790572"/>
              <a:gd name="connsiteY72" fmla="*/ 117180 h 117180"/>
              <a:gd name="connsiteX73" fmla="*/ 428372 w 790572"/>
              <a:gd name="connsiteY73" fmla="*/ 86495 h 117180"/>
              <a:gd name="connsiteX74" fmla="*/ 414893 w 790572"/>
              <a:gd name="connsiteY74" fmla="*/ 94282 h 117180"/>
              <a:gd name="connsiteX75" fmla="*/ 411132 w 790572"/>
              <a:gd name="connsiteY75" fmla="*/ 117180 h 117180"/>
              <a:gd name="connsiteX76" fmla="*/ 386584 w 790572"/>
              <a:gd name="connsiteY76" fmla="*/ 117180 h 117180"/>
              <a:gd name="connsiteX77" fmla="*/ 312478 w 790572"/>
              <a:gd name="connsiteY77" fmla="*/ 0 h 117180"/>
              <a:gd name="connsiteX78" fmla="*/ 391335 w 790572"/>
              <a:gd name="connsiteY78" fmla="*/ 0 h 117180"/>
              <a:gd name="connsiteX79" fmla="*/ 387706 w 790572"/>
              <a:gd name="connsiteY79" fmla="*/ 22057 h 117180"/>
              <a:gd name="connsiteX80" fmla="*/ 333396 w 790572"/>
              <a:gd name="connsiteY80" fmla="*/ 22057 h 117180"/>
              <a:gd name="connsiteX81" fmla="*/ 329321 w 790572"/>
              <a:gd name="connsiteY81" fmla="*/ 46819 h 117180"/>
              <a:gd name="connsiteX82" fmla="*/ 366507 w 790572"/>
              <a:gd name="connsiteY82" fmla="*/ 46819 h 117180"/>
              <a:gd name="connsiteX83" fmla="*/ 362976 w 790572"/>
              <a:gd name="connsiteY83" fmla="*/ 68266 h 117180"/>
              <a:gd name="connsiteX84" fmla="*/ 325807 w 790572"/>
              <a:gd name="connsiteY84" fmla="*/ 68266 h 117180"/>
              <a:gd name="connsiteX85" fmla="*/ 321386 w 790572"/>
              <a:gd name="connsiteY85" fmla="*/ 95140 h 117180"/>
              <a:gd name="connsiteX86" fmla="*/ 375696 w 790572"/>
              <a:gd name="connsiteY86" fmla="*/ 95140 h 117180"/>
              <a:gd name="connsiteX87" fmla="*/ 372066 w 790572"/>
              <a:gd name="connsiteY87" fmla="*/ 117180 h 117180"/>
              <a:gd name="connsiteX88" fmla="*/ 293209 w 790572"/>
              <a:gd name="connsiteY88" fmla="*/ 117180 h 117180"/>
              <a:gd name="connsiteX89" fmla="*/ 206498 w 790572"/>
              <a:gd name="connsiteY89" fmla="*/ 0 h 117180"/>
              <a:gd name="connsiteX90" fmla="*/ 300352 w 790572"/>
              <a:gd name="connsiteY90" fmla="*/ 0 h 117180"/>
              <a:gd name="connsiteX91" fmla="*/ 296722 w 790572"/>
              <a:gd name="connsiteY91" fmla="*/ 22057 h 117180"/>
              <a:gd name="connsiteX92" fmla="*/ 262078 w 790572"/>
              <a:gd name="connsiteY92" fmla="*/ 22057 h 117180"/>
              <a:gd name="connsiteX93" fmla="*/ 246438 w 790572"/>
              <a:gd name="connsiteY93" fmla="*/ 117180 h 117180"/>
              <a:gd name="connsiteX94" fmla="*/ 221890 w 790572"/>
              <a:gd name="connsiteY94" fmla="*/ 117180 h 117180"/>
              <a:gd name="connsiteX95" fmla="*/ 237530 w 790572"/>
              <a:gd name="connsiteY95" fmla="*/ 22057 h 117180"/>
              <a:gd name="connsiteX96" fmla="*/ 202869 w 790572"/>
              <a:gd name="connsiteY96" fmla="*/ 22057 h 1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90572" h="117180">
                <a:moveTo>
                  <a:pt x="36163" y="79814"/>
                </a:moveTo>
                <a:lnTo>
                  <a:pt x="57741" y="117180"/>
                </a:lnTo>
                <a:lnTo>
                  <a:pt x="9503" y="117180"/>
                </a:lnTo>
                <a:lnTo>
                  <a:pt x="0" y="100716"/>
                </a:lnTo>
                <a:close/>
                <a:moveTo>
                  <a:pt x="77456" y="39940"/>
                </a:moveTo>
                <a:lnTo>
                  <a:pt x="122048" y="117180"/>
                </a:lnTo>
                <a:lnTo>
                  <a:pt x="73810" y="117180"/>
                </a:lnTo>
                <a:lnTo>
                  <a:pt x="41277" y="60825"/>
                </a:lnTo>
                <a:close/>
                <a:moveTo>
                  <a:pt x="585922" y="29398"/>
                </a:moveTo>
                <a:lnTo>
                  <a:pt x="585922" y="29415"/>
                </a:lnTo>
                <a:lnTo>
                  <a:pt x="585922" y="29412"/>
                </a:lnTo>
                <a:close/>
                <a:moveTo>
                  <a:pt x="526614" y="22057"/>
                </a:moveTo>
                <a:lnTo>
                  <a:pt x="519074" y="67936"/>
                </a:lnTo>
                <a:lnTo>
                  <a:pt x="552531" y="48634"/>
                </a:lnTo>
                <a:lnTo>
                  <a:pt x="552548" y="48634"/>
                </a:lnTo>
                <a:cubicBezTo>
                  <a:pt x="560318" y="44147"/>
                  <a:pt x="561011" y="36443"/>
                  <a:pt x="561011" y="33671"/>
                </a:cubicBezTo>
                <a:cubicBezTo>
                  <a:pt x="561011" y="27501"/>
                  <a:pt x="556936" y="22057"/>
                  <a:pt x="547483" y="22057"/>
                </a:cubicBezTo>
                <a:close/>
                <a:moveTo>
                  <a:pt x="426640" y="22057"/>
                </a:moveTo>
                <a:lnTo>
                  <a:pt x="419100" y="67936"/>
                </a:lnTo>
                <a:lnTo>
                  <a:pt x="452557" y="48634"/>
                </a:lnTo>
                <a:lnTo>
                  <a:pt x="452573" y="48634"/>
                </a:lnTo>
                <a:cubicBezTo>
                  <a:pt x="460344" y="44147"/>
                  <a:pt x="461037" y="36443"/>
                  <a:pt x="461037" y="33671"/>
                </a:cubicBezTo>
                <a:cubicBezTo>
                  <a:pt x="461037" y="27501"/>
                  <a:pt x="456962" y="22057"/>
                  <a:pt x="447509" y="22057"/>
                </a:cubicBezTo>
                <a:close/>
                <a:moveTo>
                  <a:pt x="118831" y="132"/>
                </a:moveTo>
                <a:lnTo>
                  <a:pt x="186404" y="117180"/>
                </a:lnTo>
                <a:lnTo>
                  <a:pt x="138166" y="117180"/>
                </a:lnTo>
                <a:lnTo>
                  <a:pt x="82652" y="21018"/>
                </a:lnTo>
                <a:close/>
                <a:moveTo>
                  <a:pt x="695811" y="0"/>
                </a:moveTo>
                <a:lnTo>
                  <a:pt x="723593" y="0"/>
                </a:lnTo>
                <a:lnTo>
                  <a:pt x="737137" y="36113"/>
                </a:lnTo>
                <a:lnTo>
                  <a:pt x="762692" y="0"/>
                </a:lnTo>
                <a:lnTo>
                  <a:pt x="790572" y="0"/>
                </a:lnTo>
                <a:lnTo>
                  <a:pt x="747019" y="57213"/>
                </a:lnTo>
                <a:lnTo>
                  <a:pt x="773646" y="117180"/>
                </a:lnTo>
                <a:lnTo>
                  <a:pt x="745683" y="117180"/>
                </a:lnTo>
                <a:lnTo>
                  <a:pt x="730357" y="78082"/>
                </a:lnTo>
                <a:lnTo>
                  <a:pt x="702328" y="117180"/>
                </a:lnTo>
                <a:lnTo>
                  <a:pt x="674101" y="117180"/>
                </a:lnTo>
                <a:lnTo>
                  <a:pt x="720442" y="56998"/>
                </a:lnTo>
                <a:close/>
                <a:moveTo>
                  <a:pt x="605768" y="0"/>
                </a:moveTo>
                <a:lnTo>
                  <a:pt x="684642" y="0"/>
                </a:lnTo>
                <a:lnTo>
                  <a:pt x="681013" y="22057"/>
                </a:lnTo>
                <a:lnTo>
                  <a:pt x="626703" y="22057"/>
                </a:lnTo>
                <a:lnTo>
                  <a:pt x="622628" y="46819"/>
                </a:lnTo>
                <a:lnTo>
                  <a:pt x="659814" y="46819"/>
                </a:lnTo>
                <a:lnTo>
                  <a:pt x="656283" y="68266"/>
                </a:lnTo>
                <a:lnTo>
                  <a:pt x="619115" y="68266"/>
                </a:lnTo>
                <a:lnTo>
                  <a:pt x="614693" y="95140"/>
                </a:lnTo>
                <a:lnTo>
                  <a:pt x="669003" y="95140"/>
                </a:lnTo>
                <a:lnTo>
                  <a:pt x="665373" y="117180"/>
                </a:lnTo>
                <a:lnTo>
                  <a:pt x="586516" y="117180"/>
                </a:lnTo>
                <a:close/>
                <a:moveTo>
                  <a:pt x="505827" y="0"/>
                </a:moveTo>
                <a:lnTo>
                  <a:pt x="552449" y="0"/>
                </a:lnTo>
                <a:cubicBezTo>
                  <a:pt x="573529" y="0"/>
                  <a:pt x="584504" y="12731"/>
                  <a:pt x="585793" y="26624"/>
                </a:cubicBezTo>
                <a:lnTo>
                  <a:pt x="585922" y="29412"/>
                </a:lnTo>
                <a:lnTo>
                  <a:pt x="585912" y="30453"/>
                </a:lnTo>
                <a:cubicBezTo>
                  <a:pt x="585488" y="52401"/>
                  <a:pt x="571851" y="61391"/>
                  <a:pt x="560516" y="67936"/>
                </a:cubicBezTo>
                <a:lnTo>
                  <a:pt x="550007" y="73990"/>
                </a:lnTo>
                <a:lnTo>
                  <a:pt x="575199" y="117180"/>
                </a:lnTo>
                <a:lnTo>
                  <a:pt x="546180" y="117180"/>
                </a:lnTo>
                <a:lnTo>
                  <a:pt x="528346" y="86495"/>
                </a:lnTo>
                <a:lnTo>
                  <a:pt x="514868" y="94282"/>
                </a:lnTo>
                <a:lnTo>
                  <a:pt x="511106" y="117180"/>
                </a:lnTo>
                <a:lnTo>
                  <a:pt x="486558" y="117180"/>
                </a:lnTo>
                <a:close/>
                <a:moveTo>
                  <a:pt x="405853" y="0"/>
                </a:moveTo>
                <a:lnTo>
                  <a:pt x="452474" y="0"/>
                </a:lnTo>
                <a:cubicBezTo>
                  <a:pt x="473555" y="0"/>
                  <a:pt x="484529" y="12731"/>
                  <a:pt x="485819" y="26624"/>
                </a:cubicBezTo>
                <a:lnTo>
                  <a:pt x="485948" y="29412"/>
                </a:lnTo>
                <a:lnTo>
                  <a:pt x="485938" y="30453"/>
                </a:lnTo>
                <a:cubicBezTo>
                  <a:pt x="485514" y="52401"/>
                  <a:pt x="471877" y="61391"/>
                  <a:pt x="460542" y="67936"/>
                </a:cubicBezTo>
                <a:lnTo>
                  <a:pt x="450033" y="73990"/>
                </a:lnTo>
                <a:lnTo>
                  <a:pt x="475224" y="117180"/>
                </a:lnTo>
                <a:lnTo>
                  <a:pt x="446206" y="117180"/>
                </a:lnTo>
                <a:lnTo>
                  <a:pt x="428372" y="86495"/>
                </a:lnTo>
                <a:lnTo>
                  <a:pt x="414893" y="94282"/>
                </a:lnTo>
                <a:lnTo>
                  <a:pt x="411132" y="117180"/>
                </a:lnTo>
                <a:lnTo>
                  <a:pt x="386584" y="117180"/>
                </a:lnTo>
                <a:close/>
                <a:moveTo>
                  <a:pt x="312478" y="0"/>
                </a:moveTo>
                <a:lnTo>
                  <a:pt x="391335" y="0"/>
                </a:lnTo>
                <a:lnTo>
                  <a:pt x="387706" y="22057"/>
                </a:lnTo>
                <a:lnTo>
                  <a:pt x="333396" y="22057"/>
                </a:lnTo>
                <a:lnTo>
                  <a:pt x="329321" y="46819"/>
                </a:lnTo>
                <a:lnTo>
                  <a:pt x="366507" y="46819"/>
                </a:lnTo>
                <a:lnTo>
                  <a:pt x="362976" y="68266"/>
                </a:lnTo>
                <a:lnTo>
                  <a:pt x="325807" y="68266"/>
                </a:lnTo>
                <a:lnTo>
                  <a:pt x="321386" y="95140"/>
                </a:lnTo>
                <a:lnTo>
                  <a:pt x="375696" y="95140"/>
                </a:lnTo>
                <a:lnTo>
                  <a:pt x="372066" y="117180"/>
                </a:lnTo>
                <a:lnTo>
                  <a:pt x="293209" y="117180"/>
                </a:lnTo>
                <a:close/>
                <a:moveTo>
                  <a:pt x="206498" y="0"/>
                </a:moveTo>
                <a:lnTo>
                  <a:pt x="300352" y="0"/>
                </a:lnTo>
                <a:lnTo>
                  <a:pt x="296722" y="22057"/>
                </a:lnTo>
                <a:lnTo>
                  <a:pt x="262078" y="22057"/>
                </a:lnTo>
                <a:lnTo>
                  <a:pt x="246438" y="117180"/>
                </a:lnTo>
                <a:lnTo>
                  <a:pt x="221890" y="117180"/>
                </a:lnTo>
                <a:lnTo>
                  <a:pt x="237530" y="22057"/>
                </a:lnTo>
                <a:lnTo>
                  <a:pt x="202869" y="220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71B6D7F-8A03-8117-288D-D5E25D8D10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549854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6C49704-A89D-54C7-77B8-929A17C3E4D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544E-3810-0EC7-29C2-2BA409AE42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18201" y="3837991"/>
            <a:ext cx="379039" cy="194556"/>
          </a:xfrm>
          <a:custGeom>
            <a:avLst/>
            <a:gdLst>
              <a:gd name="connsiteX0" fmla="*/ 161588 w 379039"/>
              <a:gd name="connsiteY0" fmla="*/ 76561 h 194556"/>
              <a:gd name="connsiteX1" fmla="*/ 208375 w 379039"/>
              <a:gd name="connsiteY1" fmla="*/ 76561 h 194556"/>
              <a:gd name="connsiteX2" fmla="*/ 208375 w 379039"/>
              <a:gd name="connsiteY2" fmla="*/ 110771 h 194556"/>
              <a:gd name="connsiteX3" fmla="*/ 161588 w 379039"/>
              <a:gd name="connsiteY3" fmla="*/ 110771 h 194556"/>
              <a:gd name="connsiteX4" fmla="*/ 0 w 379039"/>
              <a:gd name="connsiteY4" fmla="*/ 2422 h 194556"/>
              <a:gd name="connsiteX5" fmla="*/ 55498 w 379039"/>
              <a:gd name="connsiteY5" fmla="*/ 2422 h 194556"/>
              <a:gd name="connsiteX6" fmla="*/ 99802 w 379039"/>
              <a:gd name="connsiteY6" fmla="*/ 67728 h 194556"/>
              <a:gd name="connsiteX7" fmla="*/ 143598 w 379039"/>
              <a:gd name="connsiteY7" fmla="*/ 2422 h 194556"/>
              <a:gd name="connsiteX8" fmla="*/ 198769 w 379039"/>
              <a:gd name="connsiteY8" fmla="*/ 2422 h 194556"/>
              <a:gd name="connsiteX9" fmla="*/ 121741 w 379039"/>
              <a:gd name="connsiteY9" fmla="*/ 108695 h 194556"/>
              <a:gd name="connsiteX10" fmla="*/ 121741 w 379039"/>
              <a:gd name="connsiteY10" fmla="*/ 192053 h 194556"/>
              <a:gd name="connsiteX11" fmla="*/ 75544 w 379039"/>
              <a:gd name="connsiteY11" fmla="*/ 192053 h 194556"/>
              <a:gd name="connsiteX12" fmla="*/ 75544 w 379039"/>
              <a:gd name="connsiteY12" fmla="*/ 108695 h 194556"/>
              <a:gd name="connsiteX13" fmla="*/ 297900 w 379039"/>
              <a:gd name="connsiteY13" fmla="*/ 0 h 194556"/>
              <a:gd name="connsiteX14" fmla="*/ 372914 w 379039"/>
              <a:gd name="connsiteY14" fmla="*/ 51468 h 194556"/>
              <a:gd name="connsiteX15" fmla="*/ 347638 w 379039"/>
              <a:gd name="connsiteY15" fmla="*/ 90583 h 194556"/>
              <a:gd name="connsiteX16" fmla="*/ 379039 w 379039"/>
              <a:gd name="connsiteY16" fmla="*/ 134989 h 194556"/>
              <a:gd name="connsiteX17" fmla="*/ 292547 w 379039"/>
              <a:gd name="connsiteY17" fmla="*/ 194556 h 194556"/>
              <a:gd name="connsiteX18" fmla="*/ 212954 w 379039"/>
              <a:gd name="connsiteY18" fmla="*/ 127092 h 194556"/>
              <a:gd name="connsiteX19" fmla="*/ 212954 w 379039"/>
              <a:gd name="connsiteY19" fmla="*/ 124203 h 194556"/>
              <a:gd name="connsiteX20" fmla="*/ 258866 w 379039"/>
              <a:gd name="connsiteY20" fmla="*/ 124203 h 194556"/>
              <a:gd name="connsiteX21" fmla="*/ 258866 w 379039"/>
              <a:gd name="connsiteY21" fmla="*/ 125505 h 194556"/>
              <a:gd name="connsiteX22" fmla="*/ 297126 w 379039"/>
              <a:gd name="connsiteY22" fmla="*/ 156744 h 194556"/>
              <a:gd name="connsiteX23" fmla="*/ 332598 w 379039"/>
              <a:gd name="connsiteY23" fmla="*/ 132852 h 194556"/>
              <a:gd name="connsiteX24" fmla="*/ 290756 w 379039"/>
              <a:gd name="connsiteY24" fmla="*/ 110791 h 194556"/>
              <a:gd name="connsiteX25" fmla="*/ 279034 w 379039"/>
              <a:gd name="connsiteY25" fmla="*/ 111056 h 194556"/>
              <a:gd name="connsiteX26" fmla="*/ 279034 w 379039"/>
              <a:gd name="connsiteY26" fmla="*/ 76398 h 194556"/>
              <a:gd name="connsiteX27" fmla="*/ 287948 w 379039"/>
              <a:gd name="connsiteY27" fmla="*/ 76663 h 194556"/>
              <a:gd name="connsiteX28" fmla="*/ 327999 w 379039"/>
              <a:gd name="connsiteY28" fmla="*/ 55925 h 194556"/>
              <a:gd name="connsiteX29" fmla="*/ 295600 w 379039"/>
              <a:gd name="connsiteY29" fmla="*/ 34678 h 194556"/>
              <a:gd name="connsiteX30" fmla="*/ 262163 w 379039"/>
              <a:gd name="connsiteY30" fmla="*/ 63292 h 194556"/>
              <a:gd name="connsiteX31" fmla="*/ 262163 w 379039"/>
              <a:gd name="connsiteY31" fmla="*/ 64065 h 194556"/>
              <a:gd name="connsiteX32" fmla="*/ 216760 w 379039"/>
              <a:gd name="connsiteY32" fmla="*/ 64065 h 194556"/>
              <a:gd name="connsiteX33" fmla="*/ 297900 w 379039"/>
              <a:gd name="connsiteY33" fmla="*/ 0 h 19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9039" h="194556">
                <a:moveTo>
                  <a:pt x="161588" y="76561"/>
                </a:moveTo>
                <a:lnTo>
                  <a:pt x="208375" y="76561"/>
                </a:lnTo>
                <a:lnTo>
                  <a:pt x="208375" y="110771"/>
                </a:lnTo>
                <a:lnTo>
                  <a:pt x="161588" y="110771"/>
                </a:lnTo>
                <a:close/>
                <a:moveTo>
                  <a:pt x="0" y="2422"/>
                </a:moveTo>
                <a:lnTo>
                  <a:pt x="55498" y="2422"/>
                </a:lnTo>
                <a:lnTo>
                  <a:pt x="99802" y="67728"/>
                </a:lnTo>
                <a:lnTo>
                  <a:pt x="143598" y="2422"/>
                </a:lnTo>
                <a:lnTo>
                  <a:pt x="198769" y="2422"/>
                </a:lnTo>
                <a:lnTo>
                  <a:pt x="121741" y="108695"/>
                </a:lnTo>
                <a:lnTo>
                  <a:pt x="121741" y="192053"/>
                </a:lnTo>
                <a:lnTo>
                  <a:pt x="75544" y="192053"/>
                </a:lnTo>
                <a:lnTo>
                  <a:pt x="75544" y="108695"/>
                </a:lnTo>
                <a:close/>
                <a:moveTo>
                  <a:pt x="297900" y="0"/>
                </a:moveTo>
                <a:cubicBezTo>
                  <a:pt x="346132" y="0"/>
                  <a:pt x="372914" y="19680"/>
                  <a:pt x="372914" y="51468"/>
                </a:cubicBezTo>
                <a:cubicBezTo>
                  <a:pt x="372914" y="69580"/>
                  <a:pt x="364733" y="81933"/>
                  <a:pt x="347638" y="90583"/>
                </a:cubicBezTo>
                <a:cubicBezTo>
                  <a:pt x="368843" y="98459"/>
                  <a:pt x="379039" y="112908"/>
                  <a:pt x="379039" y="134989"/>
                </a:cubicBezTo>
                <a:cubicBezTo>
                  <a:pt x="379039" y="170155"/>
                  <a:pt x="347393" y="194556"/>
                  <a:pt x="292547" y="194556"/>
                </a:cubicBezTo>
                <a:cubicBezTo>
                  <a:pt x="241018" y="194556"/>
                  <a:pt x="212954" y="169362"/>
                  <a:pt x="212954" y="127092"/>
                </a:cubicBezTo>
                <a:lnTo>
                  <a:pt x="212954" y="124203"/>
                </a:lnTo>
                <a:lnTo>
                  <a:pt x="258866" y="124203"/>
                </a:lnTo>
                <a:lnTo>
                  <a:pt x="258866" y="125505"/>
                </a:lnTo>
                <a:cubicBezTo>
                  <a:pt x="258866" y="146772"/>
                  <a:pt x="271097" y="156744"/>
                  <a:pt x="297126" y="156744"/>
                </a:cubicBezTo>
                <a:cubicBezTo>
                  <a:pt x="320591" y="156744"/>
                  <a:pt x="332598" y="148868"/>
                  <a:pt x="332598" y="132852"/>
                </a:cubicBezTo>
                <a:cubicBezTo>
                  <a:pt x="332598" y="115798"/>
                  <a:pt x="319838" y="110791"/>
                  <a:pt x="290756" y="110791"/>
                </a:cubicBezTo>
                <a:cubicBezTo>
                  <a:pt x="287174" y="110791"/>
                  <a:pt x="283125" y="110791"/>
                  <a:pt x="279034" y="111056"/>
                </a:cubicBezTo>
                <a:lnTo>
                  <a:pt x="279034" y="76398"/>
                </a:lnTo>
                <a:cubicBezTo>
                  <a:pt x="282087" y="76398"/>
                  <a:pt x="285139" y="76663"/>
                  <a:pt x="287948" y="76663"/>
                </a:cubicBezTo>
                <a:cubicBezTo>
                  <a:pt x="315768" y="76663"/>
                  <a:pt x="327999" y="71677"/>
                  <a:pt x="327999" y="55925"/>
                </a:cubicBezTo>
                <a:cubicBezTo>
                  <a:pt x="327999" y="42819"/>
                  <a:pt x="316765" y="34678"/>
                  <a:pt x="295600" y="34678"/>
                </a:cubicBezTo>
                <a:cubicBezTo>
                  <a:pt x="273153" y="34678"/>
                  <a:pt x="262163" y="43572"/>
                  <a:pt x="262163" y="63292"/>
                </a:cubicBezTo>
                <a:lnTo>
                  <a:pt x="262163" y="64065"/>
                </a:lnTo>
                <a:lnTo>
                  <a:pt x="216760" y="64065"/>
                </a:lnTo>
                <a:cubicBezTo>
                  <a:pt x="217797" y="23648"/>
                  <a:pt x="246615" y="0"/>
                  <a:pt x="2979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E47AABA-5DD6-FDAD-E0A4-4118D484E7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2208019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FAAD065-97E4-4F71-44B4-1863B0A8CA6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1BCB3-50DC-4CE4-C0F2-365F27BCCEA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032252" y="3763721"/>
            <a:ext cx="1150936" cy="268826"/>
          </a:xfrm>
          <a:custGeom>
            <a:avLst/>
            <a:gdLst>
              <a:gd name="connsiteX0" fmla="*/ 562026 w 1150936"/>
              <a:gd name="connsiteY0" fmla="*/ 225065 h 268826"/>
              <a:gd name="connsiteX1" fmla="*/ 574114 w 1150936"/>
              <a:gd name="connsiteY1" fmla="*/ 226842 h 268826"/>
              <a:gd name="connsiteX2" fmla="*/ 584708 w 1150936"/>
              <a:gd name="connsiteY2" fmla="*/ 232041 h 268826"/>
              <a:gd name="connsiteX3" fmla="*/ 582000 w 1150936"/>
              <a:gd name="connsiteY3" fmla="*/ 235594 h 268826"/>
              <a:gd name="connsiteX4" fmla="*/ 572728 w 1150936"/>
              <a:gd name="connsiteY4" fmla="*/ 230936 h 268826"/>
              <a:gd name="connsiteX5" fmla="*/ 562112 w 1150936"/>
              <a:gd name="connsiteY5" fmla="*/ 229268 h 268826"/>
              <a:gd name="connsiteX6" fmla="*/ 554942 w 1150936"/>
              <a:gd name="connsiteY6" fmla="*/ 230200 h 268826"/>
              <a:gd name="connsiteX7" fmla="*/ 548768 w 1150936"/>
              <a:gd name="connsiteY7" fmla="*/ 233233 h 268826"/>
              <a:gd name="connsiteX8" fmla="*/ 548768 w 1150936"/>
              <a:gd name="connsiteY8" fmla="*/ 233276 h 268826"/>
              <a:gd name="connsiteX9" fmla="*/ 544413 w 1150936"/>
              <a:gd name="connsiteY9" fmla="*/ 238692 h 268826"/>
              <a:gd name="connsiteX10" fmla="*/ 542766 w 1150936"/>
              <a:gd name="connsiteY10" fmla="*/ 246708 h 268826"/>
              <a:gd name="connsiteX11" fmla="*/ 544413 w 1150936"/>
              <a:gd name="connsiteY11" fmla="*/ 254723 h 268826"/>
              <a:gd name="connsiteX12" fmla="*/ 548768 w 1150936"/>
              <a:gd name="connsiteY12" fmla="*/ 260139 h 268826"/>
              <a:gd name="connsiteX13" fmla="*/ 554942 w 1150936"/>
              <a:gd name="connsiteY13" fmla="*/ 263172 h 268826"/>
              <a:gd name="connsiteX14" fmla="*/ 562112 w 1150936"/>
              <a:gd name="connsiteY14" fmla="*/ 264104 h 268826"/>
              <a:gd name="connsiteX15" fmla="*/ 572728 w 1150936"/>
              <a:gd name="connsiteY15" fmla="*/ 262457 h 268826"/>
              <a:gd name="connsiteX16" fmla="*/ 582000 w 1150936"/>
              <a:gd name="connsiteY16" fmla="*/ 257821 h 268826"/>
              <a:gd name="connsiteX17" fmla="*/ 584708 w 1150936"/>
              <a:gd name="connsiteY17" fmla="*/ 261309 h 268826"/>
              <a:gd name="connsiteX18" fmla="*/ 574114 w 1150936"/>
              <a:gd name="connsiteY18" fmla="*/ 266508 h 268826"/>
              <a:gd name="connsiteX19" fmla="*/ 562026 w 1150936"/>
              <a:gd name="connsiteY19" fmla="*/ 268285 h 268826"/>
              <a:gd name="connsiteX20" fmla="*/ 553078 w 1150936"/>
              <a:gd name="connsiteY20" fmla="*/ 267072 h 268826"/>
              <a:gd name="connsiteX21" fmla="*/ 545431 w 1150936"/>
              <a:gd name="connsiteY21" fmla="*/ 263259 h 268826"/>
              <a:gd name="connsiteX22" fmla="*/ 540124 w 1150936"/>
              <a:gd name="connsiteY22" fmla="*/ 256565 h 268826"/>
              <a:gd name="connsiteX23" fmla="*/ 538152 w 1150936"/>
              <a:gd name="connsiteY23" fmla="*/ 246686 h 268826"/>
              <a:gd name="connsiteX24" fmla="*/ 540124 w 1150936"/>
              <a:gd name="connsiteY24" fmla="*/ 236807 h 268826"/>
              <a:gd name="connsiteX25" fmla="*/ 545431 w 1150936"/>
              <a:gd name="connsiteY25" fmla="*/ 230091 h 268826"/>
              <a:gd name="connsiteX26" fmla="*/ 553078 w 1150936"/>
              <a:gd name="connsiteY26" fmla="*/ 226279 h 268826"/>
              <a:gd name="connsiteX27" fmla="*/ 562026 w 1150936"/>
              <a:gd name="connsiteY27" fmla="*/ 225065 h 268826"/>
              <a:gd name="connsiteX28" fmla="*/ 782109 w 1150936"/>
              <a:gd name="connsiteY28" fmla="*/ 217028 h 268826"/>
              <a:gd name="connsiteX29" fmla="*/ 782109 w 1150936"/>
              <a:gd name="connsiteY29" fmla="*/ 237479 h 268826"/>
              <a:gd name="connsiteX30" fmla="*/ 782109 w 1150936"/>
              <a:gd name="connsiteY30" fmla="*/ 237500 h 268826"/>
              <a:gd name="connsiteX31" fmla="*/ 805766 w 1150936"/>
              <a:gd name="connsiteY31" fmla="*/ 237500 h 268826"/>
              <a:gd name="connsiteX32" fmla="*/ 810900 w 1150936"/>
              <a:gd name="connsiteY32" fmla="*/ 236612 h 268826"/>
              <a:gd name="connsiteX33" fmla="*/ 814431 w 1150936"/>
              <a:gd name="connsiteY33" fmla="*/ 234251 h 268826"/>
              <a:gd name="connsiteX34" fmla="*/ 816468 w 1150936"/>
              <a:gd name="connsiteY34" fmla="*/ 230936 h 268826"/>
              <a:gd name="connsiteX35" fmla="*/ 817096 w 1150936"/>
              <a:gd name="connsiteY35" fmla="*/ 227232 h 268826"/>
              <a:gd name="connsiteX36" fmla="*/ 816468 w 1150936"/>
              <a:gd name="connsiteY36" fmla="*/ 223570 h 268826"/>
              <a:gd name="connsiteX37" fmla="*/ 814431 w 1150936"/>
              <a:gd name="connsiteY37" fmla="*/ 220278 h 268826"/>
              <a:gd name="connsiteX38" fmla="*/ 810900 w 1150936"/>
              <a:gd name="connsiteY38" fmla="*/ 217916 h 268826"/>
              <a:gd name="connsiteX39" fmla="*/ 805766 w 1150936"/>
              <a:gd name="connsiteY39" fmla="*/ 217028 h 268826"/>
              <a:gd name="connsiteX40" fmla="*/ 777321 w 1150936"/>
              <a:gd name="connsiteY40" fmla="*/ 212630 h 268826"/>
              <a:gd name="connsiteX41" fmla="*/ 805766 w 1150936"/>
              <a:gd name="connsiteY41" fmla="*/ 212630 h 268826"/>
              <a:gd name="connsiteX42" fmla="*/ 812720 w 1150936"/>
              <a:gd name="connsiteY42" fmla="*/ 213865 h 268826"/>
              <a:gd name="connsiteX43" fmla="*/ 817789 w 1150936"/>
              <a:gd name="connsiteY43" fmla="*/ 217180 h 268826"/>
              <a:gd name="connsiteX44" fmla="*/ 820887 w 1150936"/>
              <a:gd name="connsiteY44" fmla="*/ 221837 h 268826"/>
              <a:gd name="connsiteX45" fmla="*/ 821949 w 1150936"/>
              <a:gd name="connsiteY45" fmla="*/ 227210 h 268826"/>
              <a:gd name="connsiteX46" fmla="*/ 820887 w 1150936"/>
              <a:gd name="connsiteY46" fmla="*/ 232626 h 268826"/>
              <a:gd name="connsiteX47" fmla="*/ 817789 w 1150936"/>
              <a:gd name="connsiteY47" fmla="*/ 237327 h 268826"/>
              <a:gd name="connsiteX48" fmla="*/ 812720 w 1150936"/>
              <a:gd name="connsiteY48" fmla="*/ 240642 h 268826"/>
              <a:gd name="connsiteX49" fmla="*/ 805766 w 1150936"/>
              <a:gd name="connsiteY49" fmla="*/ 241898 h 268826"/>
              <a:gd name="connsiteX50" fmla="*/ 805744 w 1150936"/>
              <a:gd name="connsiteY50" fmla="*/ 241920 h 268826"/>
              <a:gd name="connsiteX51" fmla="*/ 801325 w 1150936"/>
              <a:gd name="connsiteY51" fmla="*/ 241920 h 268826"/>
              <a:gd name="connsiteX52" fmla="*/ 824982 w 1150936"/>
              <a:gd name="connsiteY52" fmla="*/ 267288 h 268826"/>
              <a:gd name="connsiteX53" fmla="*/ 818786 w 1150936"/>
              <a:gd name="connsiteY53" fmla="*/ 267288 h 268826"/>
              <a:gd name="connsiteX54" fmla="*/ 795129 w 1150936"/>
              <a:gd name="connsiteY54" fmla="*/ 241920 h 268826"/>
              <a:gd name="connsiteX55" fmla="*/ 782087 w 1150936"/>
              <a:gd name="connsiteY55" fmla="*/ 241920 h 268826"/>
              <a:gd name="connsiteX56" fmla="*/ 782087 w 1150936"/>
              <a:gd name="connsiteY56" fmla="*/ 267288 h 268826"/>
              <a:gd name="connsiteX57" fmla="*/ 777321 w 1150936"/>
              <a:gd name="connsiteY57" fmla="*/ 267288 h 268826"/>
              <a:gd name="connsiteX58" fmla="*/ 1026152 w 1150936"/>
              <a:gd name="connsiteY58" fmla="*/ 212609 h 268826"/>
              <a:gd name="connsiteX59" fmla="*/ 1063696 w 1150936"/>
              <a:gd name="connsiteY59" fmla="*/ 212609 h 268826"/>
              <a:gd name="connsiteX60" fmla="*/ 1063696 w 1150936"/>
              <a:gd name="connsiteY60" fmla="*/ 217028 h 268826"/>
              <a:gd name="connsiteX61" fmla="*/ 1030918 w 1150936"/>
              <a:gd name="connsiteY61" fmla="*/ 217028 h 268826"/>
              <a:gd name="connsiteX62" fmla="*/ 1030918 w 1150936"/>
              <a:gd name="connsiteY62" fmla="*/ 237696 h 268826"/>
              <a:gd name="connsiteX63" fmla="*/ 1055160 w 1150936"/>
              <a:gd name="connsiteY63" fmla="*/ 237696 h 268826"/>
              <a:gd name="connsiteX64" fmla="*/ 1055160 w 1150936"/>
              <a:gd name="connsiteY64" fmla="*/ 242115 h 268826"/>
              <a:gd name="connsiteX65" fmla="*/ 1030918 w 1150936"/>
              <a:gd name="connsiteY65" fmla="*/ 242115 h 268826"/>
              <a:gd name="connsiteX66" fmla="*/ 1030918 w 1150936"/>
              <a:gd name="connsiteY66" fmla="*/ 262847 h 268826"/>
              <a:gd name="connsiteX67" fmla="*/ 1063696 w 1150936"/>
              <a:gd name="connsiteY67" fmla="*/ 262847 h 268826"/>
              <a:gd name="connsiteX68" fmla="*/ 1063696 w 1150936"/>
              <a:gd name="connsiteY68" fmla="*/ 267267 h 268826"/>
              <a:gd name="connsiteX69" fmla="*/ 1026152 w 1150936"/>
              <a:gd name="connsiteY69" fmla="*/ 267267 h 268826"/>
              <a:gd name="connsiteX70" fmla="*/ 937980 w 1150936"/>
              <a:gd name="connsiteY70" fmla="*/ 212609 h 268826"/>
              <a:gd name="connsiteX71" fmla="*/ 941967 w 1150936"/>
              <a:gd name="connsiteY71" fmla="*/ 212609 h 268826"/>
              <a:gd name="connsiteX72" fmla="*/ 983604 w 1150936"/>
              <a:gd name="connsiteY72" fmla="*/ 259706 h 268826"/>
              <a:gd name="connsiteX73" fmla="*/ 983604 w 1150936"/>
              <a:gd name="connsiteY73" fmla="*/ 212609 h 268826"/>
              <a:gd name="connsiteX74" fmla="*/ 988370 w 1150936"/>
              <a:gd name="connsiteY74" fmla="*/ 212609 h 268826"/>
              <a:gd name="connsiteX75" fmla="*/ 988370 w 1150936"/>
              <a:gd name="connsiteY75" fmla="*/ 267267 h 268826"/>
              <a:gd name="connsiteX76" fmla="*/ 984363 w 1150936"/>
              <a:gd name="connsiteY76" fmla="*/ 267267 h 268826"/>
              <a:gd name="connsiteX77" fmla="*/ 942746 w 1150936"/>
              <a:gd name="connsiteY77" fmla="*/ 220169 h 268826"/>
              <a:gd name="connsiteX78" fmla="*/ 942746 w 1150936"/>
              <a:gd name="connsiteY78" fmla="*/ 267267 h 268826"/>
              <a:gd name="connsiteX79" fmla="*/ 937980 w 1150936"/>
              <a:gd name="connsiteY79" fmla="*/ 267267 h 268826"/>
              <a:gd name="connsiteX80" fmla="*/ 851087 w 1150936"/>
              <a:gd name="connsiteY80" fmla="*/ 212609 h 268826"/>
              <a:gd name="connsiteX81" fmla="*/ 905614 w 1150936"/>
              <a:gd name="connsiteY81" fmla="*/ 212609 h 268826"/>
              <a:gd name="connsiteX82" fmla="*/ 905614 w 1150936"/>
              <a:gd name="connsiteY82" fmla="*/ 217028 h 268826"/>
              <a:gd name="connsiteX83" fmla="*/ 880744 w 1150936"/>
              <a:gd name="connsiteY83" fmla="*/ 217028 h 268826"/>
              <a:gd name="connsiteX84" fmla="*/ 880744 w 1150936"/>
              <a:gd name="connsiteY84" fmla="*/ 267267 h 268826"/>
              <a:gd name="connsiteX85" fmla="*/ 875978 w 1150936"/>
              <a:gd name="connsiteY85" fmla="*/ 267267 h 268826"/>
              <a:gd name="connsiteX86" fmla="*/ 875978 w 1150936"/>
              <a:gd name="connsiteY86" fmla="*/ 217028 h 268826"/>
              <a:gd name="connsiteX87" fmla="*/ 851087 w 1150936"/>
              <a:gd name="connsiteY87" fmla="*/ 217028 h 268826"/>
              <a:gd name="connsiteX88" fmla="*/ 712481 w 1150936"/>
              <a:gd name="connsiteY88" fmla="*/ 212609 h 268826"/>
              <a:gd name="connsiteX89" fmla="*/ 717810 w 1150936"/>
              <a:gd name="connsiteY89" fmla="*/ 212609 h 268826"/>
              <a:gd name="connsiteX90" fmla="*/ 748183 w 1150936"/>
              <a:gd name="connsiteY90" fmla="*/ 267267 h 268826"/>
              <a:gd name="connsiteX91" fmla="*/ 742832 w 1150936"/>
              <a:gd name="connsiteY91" fmla="*/ 267267 h 268826"/>
              <a:gd name="connsiteX92" fmla="*/ 734860 w 1150936"/>
              <a:gd name="connsiteY92" fmla="*/ 252947 h 268826"/>
              <a:gd name="connsiteX93" fmla="*/ 714604 w 1150936"/>
              <a:gd name="connsiteY93" fmla="*/ 252947 h 268826"/>
              <a:gd name="connsiteX94" fmla="*/ 714604 w 1150936"/>
              <a:gd name="connsiteY94" fmla="*/ 248527 h 268826"/>
              <a:gd name="connsiteX95" fmla="*/ 732434 w 1150936"/>
              <a:gd name="connsiteY95" fmla="*/ 248527 h 268826"/>
              <a:gd name="connsiteX96" fmla="*/ 443286 w 1150936"/>
              <a:gd name="connsiteY96" fmla="*/ 212609 h 268826"/>
              <a:gd name="connsiteX97" fmla="*/ 447207 w 1150936"/>
              <a:gd name="connsiteY97" fmla="*/ 212609 h 268826"/>
              <a:gd name="connsiteX98" fmla="*/ 473139 w 1150936"/>
              <a:gd name="connsiteY98" fmla="*/ 241032 h 268826"/>
              <a:gd name="connsiteX99" fmla="*/ 499005 w 1150936"/>
              <a:gd name="connsiteY99" fmla="*/ 212609 h 268826"/>
              <a:gd name="connsiteX100" fmla="*/ 502927 w 1150936"/>
              <a:gd name="connsiteY100" fmla="*/ 212609 h 268826"/>
              <a:gd name="connsiteX101" fmla="*/ 502927 w 1150936"/>
              <a:gd name="connsiteY101" fmla="*/ 267267 h 268826"/>
              <a:gd name="connsiteX102" fmla="*/ 498161 w 1150936"/>
              <a:gd name="connsiteY102" fmla="*/ 267267 h 268826"/>
              <a:gd name="connsiteX103" fmla="*/ 498442 w 1150936"/>
              <a:gd name="connsiteY103" fmla="*/ 220018 h 268826"/>
              <a:gd name="connsiteX104" fmla="*/ 474504 w 1150936"/>
              <a:gd name="connsiteY104" fmla="*/ 246318 h 268826"/>
              <a:gd name="connsiteX105" fmla="*/ 471709 w 1150936"/>
              <a:gd name="connsiteY105" fmla="*/ 246318 h 268826"/>
              <a:gd name="connsiteX106" fmla="*/ 448052 w 1150936"/>
              <a:gd name="connsiteY106" fmla="*/ 220299 h 268826"/>
              <a:gd name="connsiteX107" fmla="*/ 448052 w 1150936"/>
              <a:gd name="connsiteY107" fmla="*/ 267267 h 268826"/>
              <a:gd name="connsiteX108" fmla="*/ 443286 w 1150936"/>
              <a:gd name="connsiteY108" fmla="*/ 267267 h 268826"/>
              <a:gd name="connsiteX109" fmla="*/ 405439 w 1150936"/>
              <a:gd name="connsiteY109" fmla="*/ 212609 h 268826"/>
              <a:gd name="connsiteX110" fmla="*/ 410769 w 1150936"/>
              <a:gd name="connsiteY110" fmla="*/ 212609 h 268826"/>
              <a:gd name="connsiteX111" fmla="*/ 390816 w 1150936"/>
              <a:gd name="connsiteY111" fmla="*/ 248527 h 268826"/>
              <a:gd name="connsiteX112" fmla="*/ 408646 w 1150936"/>
              <a:gd name="connsiteY112" fmla="*/ 248527 h 268826"/>
              <a:gd name="connsiteX113" fmla="*/ 408646 w 1150936"/>
              <a:gd name="connsiteY113" fmla="*/ 252947 h 268826"/>
              <a:gd name="connsiteX114" fmla="*/ 388412 w 1150936"/>
              <a:gd name="connsiteY114" fmla="*/ 252947 h 268826"/>
              <a:gd name="connsiteX115" fmla="*/ 380418 w 1150936"/>
              <a:gd name="connsiteY115" fmla="*/ 267267 h 268826"/>
              <a:gd name="connsiteX116" fmla="*/ 375067 w 1150936"/>
              <a:gd name="connsiteY116" fmla="*/ 267267 h 268826"/>
              <a:gd name="connsiteX117" fmla="*/ 310573 w 1150936"/>
              <a:gd name="connsiteY117" fmla="*/ 212609 h 268826"/>
              <a:gd name="connsiteX118" fmla="*/ 315339 w 1150936"/>
              <a:gd name="connsiteY118" fmla="*/ 212609 h 268826"/>
              <a:gd name="connsiteX119" fmla="*/ 315339 w 1150936"/>
              <a:gd name="connsiteY119" fmla="*/ 262847 h 268826"/>
              <a:gd name="connsiteX120" fmla="*/ 339863 w 1150936"/>
              <a:gd name="connsiteY120" fmla="*/ 262847 h 268826"/>
              <a:gd name="connsiteX121" fmla="*/ 339863 w 1150936"/>
              <a:gd name="connsiteY121" fmla="*/ 267267 h 268826"/>
              <a:gd name="connsiteX122" fmla="*/ 310573 w 1150936"/>
              <a:gd name="connsiteY122" fmla="*/ 267267 h 268826"/>
              <a:gd name="connsiteX123" fmla="*/ 240079 w 1150936"/>
              <a:gd name="connsiteY123" fmla="*/ 212609 h 268826"/>
              <a:gd name="connsiteX124" fmla="*/ 244867 w 1150936"/>
              <a:gd name="connsiteY124" fmla="*/ 212609 h 268826"/>
              <a:gd name="connsiteX125" fmla="*/ 244867 w 1150936"/>
              <a:gd name="connsiteY125" fmla="*/ 262847 h 268826"/>
              <a:gd name="connsiteX126" fmla="*/ 269369 w 1150936"/>
              <a:gd name="connsiteY126" fmla="*/ 262847 h 268826"/>
              <a:gd name="connsiteX127" fmla="*/ 269369 w 1150936"/>
              <a:gd name="connsiteY127" fmla="*/ 267267 h 268826"/>
              <a:gd name="connsiteX128" fmla="*/ 240079 w 1150936"/>
              <a:gd name="connsiteY128" fmla="*/ 267267 h 268826"/>
              <a:gd name="connsiteX129" fmla="*/ 161114 w 1150936"/>
              <a:gd name="connsiteY129" fmla="*/ 212609 h 268826"/>
              <a:gd name="connsiteX130" fmla="*/ 198680 w 1150936"/>
              <a:gd name="connsiteY130" fmla="*/ 212609 h 268826"/>
              <a:gd name="connsiteX131" fmla="*/ 198680 w 1150936"/>
              <a:gd name="connsiteY131" fmla="*/ 217028 h 268826"/>
              <a:gd name="connsiteX132" fmla="*/ 165902 w 1150936"/>
              <a:gd name="connsiteY132" fmla="*/ 217028 h 268826"/>
              <a:gd name="connsiteX133" fmla="*/ 165902 w 1150936"/>
              <a:gd name="connsiteY133" fmla="*/ 237696 h 268826"/>
              <a:gd name="connsiteX134" fmla="*/ 190122 w 1150936"/>
              <a:gd name="connsiteY134" fmla="*/ 237696 h 268826"/>
              <a:gd name="connsiteX135" fmla="*/ 190122 w 1150936"/>
              <a:gd name="connsiteY135" fmla="*/ 242115 h 268826"/>
              <a:gd name="connsiteX136" fmla="*/ 165902 w 1150936"/>
              <a:gd name="connsiteY136" fmla="*/ 242115 h 268826"/>
              <a:gd name="connsiteX137" fmla="*/ 165902 w 1150936"/>
              <a:gd name="connsiteY137" fmla="*/ 262847 h 268826"/>
              <a:gd name="connsiteX138" fmla="*/ 198680 w 1150936"/>
              <a:gd name="connsiteY138" fmla="*/ 262847 h 268826"/>
              <a:gd name="connsiteX139" fmla="*/ 198680 w 1150936"/>
              <a:gd name="connsiteY139" fmla="*/ 267267 h 268826"/>
              <a:gd name="connsiteX140" fmla="*/ 161114 w 1150936"/>
              <a:gd name="connsiteY140" fmla="*/ 267267 h 268826"/>
              <a:gd name="connsiteX141" fmla="*/ 74091 w 1150936"/>
              <a:gd name="connsiteY141" fmla="*/ 212609 h 268826"/>
              <a:gd name="connsiteX142" fmla="*/ 128618 w 1150936"/>
              <a:gd name="connsiteY142" fmla="*/ 212609 h 268826"/>
              <a:gd name="connsiteX143" fmla="*/ 128618 w 1150936"/>
              <a:gd name="connsiteY143" fmla="*/ 217028 h 268826"/>
              <a:gd name="connsiteX144" fmla="*/ 103748 w 1150936"/>
              <a:gd name="connsiteY144" fmla="*/ 217028 h 268826"/>
              <a:gd name="connsiteX145" fmla="*/ 103748 w 1150936"/>
              <a:gd name="connsiteY145" fmla="*/ 267267 h 268826"/>
              <a:gd name="connsiteX146" fmla="*/ 98961 w 1150936"/>
              <a:gd name="connsiteY146" fmla="*/ 267267 h 268826"/>
              <a:gd name="connsiteX147" fmla="*/ 98961 w 1150936"/>
              <a:gd name="connsiteY147" fmla="*/ 217028 h 268826"/>
              <a:gd name="connsiteX148" fmla="*/ 74091 w 1150936"/>
              <a:gd name="connsiteY148" fmla="*/ 217028 h 268826"/>
              <a:gd name="connsiteX149" fmla="*/ 1093635 w 1150936"/>
              <a:gd name="connsiteY149" fmla="*/ 212522 h 268826"/>
              <a:gd name="connsiteX150" fmla="*/ 1099766 w 1150936"/>
              <a:gd name="connsiteY150" fmla="*/ 212522 h 268826"/>
              <a:gd name="connsiteX151" fmla="*/ 1122296 w 1150936"/>
              <a:gd name="connsiteY151" fmla="*/ 236980 h 268826"/>
              <a:gd name="connsiteX152" fmla="*/ 1144740 w 1150936"/>
              <a:gd name="connsiteY152" fmla="*/ 212522 h 268826"/>
              <a:gd name="connsiteX153" fmla="*/ 1150936 w 1150936"/>
              <a:gd name="connsiteY153" fmla="*/ 212522 h 268826"/>
              <a:gd name="connsiteX154" fmla="*/ 1124636 w 1150936"/>
              <a:gd name="connsiteY154" fmla="*/ 241118 h 268826"/>
              <a:gd name="connsiteX155" fmla="*/ 1124636 w 1150936"/>
              <a:gd name="connsiteY155" fmla="*/ 267267 h 268826"/>
              <a:gd name="connsiteX156" fmla="*/ 1119870 w 1150936"/>
              <a:gd name="connsiteY156" fmla="*/ 267267 h 268826"/>
              <a:gd name="connsiteX157" fmla="*/ 1119870 w 1150936"/>
              <a:gd name="connsiteY157" fmla="*/ 241118 h 268826"/>
              <a:gd name="connsiteX158" fmla="*/ 24719 w 1150936"/>
              <a:gd name="connsiteY158" fmla="*/ 211136 h 268826"/>
              <a:gd name="connsiteX159" fmla="*/ 31998 w 1150936"/>
              <a:gd name="connsiteY159" fmla="*/ 211764 h 268826"/>
              <a:gd name="connsiteX160" fmla="*/ 38973 w 1150936"/>
              <a:gd name="connsiteY160" fmla="*/ 213540 h 268826"/>
              <a:gd name="connsiteX161" fmla="*/ 45169 w 1150936"/>
              <a:gd name="connsiteY161" fmla="*/ 216443 h 268826"/>
              <a:gd name="connsiteX162" fmla="*/ 50152 w 1150936"/>
              <a:gd name="connsiteY162" fmla="*/ 220408 h 268826"/>
              <a:gd name="connsiteX163" fmla="*/ 47097 w 1150936"/>
              <a:gd name="connsiteY163" fmla="*/ 223831 h 268826"/>
              <a:gd name="connsiteX164" fmla="*/ 42483 w 1150936"/>
              <a:gd name="connsiteY164" fmla="*/ 220126 h 268826"/>
              <a:gd name="connsiteX165" fmla="*/ 36937 w 1150936"/>
              <a:gd name="connsiteY165" fmla="*/ 217483 h 268826"/>
              <a:gd name="connsiteX166" fmla="*/ 30763 w 1150936"/>
              <a:gd name="connsiteY166" fmla="*/ 215880 h 268826"/>
              <a:gd name="connsiteX167" fmla="*/ 24480 w 1150936"/>
              <a:gd name="connsiteY167" fmla="*/ 215360 h 268826"/>
              <a:gd name="connsiteX168" fmla="*/ 17721 w 1150936"/>
              <a:gd name="connsiteY168" fmla="*/ 216032 h 268826"/>
              <a:gd name="connsiteX169" fmla="*/ 11872 w 1150936"/>
              <a:gd name="connsiteY169" fmla="*/ 218133 h 268826"/>
              <a:gd name="connsiteX170" fmla="*/ 7734 w 1150936"/>
              <a:gd name="connsiteY170" fmla="*/ 221686 h 268826"/>
              <a:gd name="connsiteX171" fmla="*/ 6153 w 1150936"/>
              <a:gd name="connsiteY171" fmla="*/ 226734 h 268826"/>
              <a:gd name="connsiteX172" fmla="*/ 8124 w 1150936"/>
              <a:gd name="connsiteY172" fmla="*/ 232258 h 268826"/>
              <a:gd name="connsiteX173" fmla="*/ 13258 w 1150936"/>
              <a:gd name="connsiteY173" fmla="*/ 235356 h 268826"/>
              <a:gd name="connsiteX174" fmla="*/ 20494 w 1150936"/>
              <a:gd name="connsiteY174" fmla="*/ 236937 h 268826"/>
              <a:gd name="connsiteX175" fmla="*/ 28835 w 1150936"/>
              <a:gd name="connsiteY175" fmla="*/ 237869 h 268826"/>
              <a:gd name="connsiteX176" fmla="*/ 37175 w 1150936"/>
              <a:gd name="connsiteY176" fmla="*/ 238930 h 268826"/>
              <a:gd name="connsiteX177" fmla="*/ 44411 w 1150936"/>
              <a:gd name="connsiteY177" fmla="*/ 241075 h 268826"/>
              <a:gd name="connsiteX178" fmla="*/ 44454 w 1150936"/>
              <a:gd name="connsiteY178" fmla="*/ 241075 h 268826"/>
              <a:gd name="connsiteX179" fmla="*/ 49589 w 1150936"/>
              <a:gd name="connsiteY179" fmla="*/ 245191 h 268826"/>
              <a:gd name="connsiteX180" fmla="*/ 51539 w 1150936"/>
              <a:gd name="connsiteY180" fmla="*/ 252102 h 268826"/>
              <a:gd name="connsiteX181" fmla="*/ 49437 w 1150936"/>
              <a:gd name="connsiteY181" fmla="*/ 259403 h 268826"/>
              <a:gd name="connsiteX182" fmla="*/ 43956 w 1150936"/>
              <a:gd name="connsiteY182" fmla="*/ 264364 h 268826"/>
              <a:gd name="connsiteX183" fmla="*/ 36330 w 1150936"/>
              <a:gd name="connsiteY183" fmla="*/ 267136 h 268826"/>
              <a:gd name="connsiteX184" fmla="*/ 27730 w 1150936"/>
              <a:gd name="connsiteY184" fmla="*/ 267981 h 268826"/>
              <a:gd name="connsiteX185" fmla="*/ 11049 w 1150936"/>
              <a:gd name="connsiteY185" fmla="*/ 264623 h 268826"/>
              <a:gd name="connsiteX186" fmla="*/ 0 w 1150936"/>
              <a:gd name="connsiteY186" fmla="*/ 255503 h 268826"/>
              <a:gd name="connsiteX187" fmla="*/ 3055 w 1150936"/>
              <a:gd name="connsiteY187" fmla="*/ 252015 h 268826"/>
              <a:gd name="connsiteX188" fmla="*/ 13323 w 1150936"/>
              <a:gd name="connsiteY188" fmla="*/ 260637 h 268826"/>
              <a:gd name="connsiteX189" fmla="*/ 28011 w 1150936"/>
              <a:gd name="connsiteY189" fmla="*/ 263779 h 268826"/>
              <a:gd name="connsiteX190" fmla="*/ 34706 w 1150936"/>
              <a:gd name="connsiteY190" fmla="*/ 263129 h 268826"/>
              <a:gd name="connsiteX191" fmla="*/ 40728 w 1150936"/>
              <a:gd name="connsiteY191" fmla="*/ 261114 h 268826"/>
              <a:gd name="connsiteX192" fmla="*/ 45039 w 1150936"/>
              <a:gd name="connsiteY192" fmla="*/ 257518 h 268826"/>
              <a:gd name="connsiteX193" fmla="*/ 46686 w 1150936"/>
              <a:gd name="connsiteY193" fmla="*/ 252080 h 268826"/>
              <a:gd name="connsiteX194" fmla="*/ 44714 w 1150936"/>
              <a:gd name="connsiteY194" fmla="*/ 246968 h 268826"/>
              <a:gd name="connsiteX195" fmla="*/ 39580 w 1150936"/>
              <a:gd name="connsiteY195" fmla="*/ 244108 h 268826"/>
              <a:gd name="connsiteX196" fmla="*/ 32344 w 1150936"/>
              <a:gd name="connsiteY196" fmla="*/ 242722 h 268826"/>
              <a:gd name="connsiteX197" fmla="*/ 24025 w 1150936"/>
              <a:gd name="connsiteY197" fmla="*/ 241898 h 268826"/>
              <a:gd name="connsiteX198" fmla="*/ 15685 w 1150936"/>
              <a:gd name="connsiteY198" fmla="*/ 240750 h 268826"/>
              <a:gd name="connsiteX199" fmla="*/ 8449 w 1150936"/>
              <a:gd name="connsiteY199" fmla="*/ 238432 h 268826"/>
              <a:gd name="connsiteX200" fmla="*/ 3315 w 1150936"/>
              <a:gd name="connsiteY200" fmla="*/ 234034 h 268826"/>
              <a:gd name="connsiteX201" fmla="*/ 1365 w 1150936"/>
              <a:gd name="connsiteY201" fmla="*/ 226690 h 268826"/>
              <a:gd name="connsiteX202" fmla="*/ 3358 w 1150936"/>
              <a:gd name="connsiteY202" fmla="*/ 219714 h 268826"/>
              <a:gd name="connsiteX203" fmla="*/ 8622 w 1150936"/>
              <a:gd name="connsiteY203" fmla="*/ 214862 h 268826"/>
              <a:gd name="connsiteX204" fmla="*/ 16096 w 1150936"/>
              <a:gd name="connsiteY204" fmla="*/ 212045 h 268826"/>
              <a:gd name="connsiteX205" fmla="*/ 24719 w 1150936"/>
              <a:gd name="connsiteY205" fmla="*/ 211136 h 268826"/>
              <a:gd name="connsiteX206" fmla="*/ 649223 w 1150936"/>
              <a:gd name="connsiteY206" fmla="*/ 210832 h 268826"/>
              <a:gd name="connsiteX207" fmla="*/ 658430 w 1150936"/>
              <a:gd name="connsiteY207" fmla="*/ 211677 h 268826"/>
              <a:gd name="connsiteX208" fmla="*/ 667334 w 1150936"/>
              <a:gd name="connsiteY208" fmla="*/ 214103 h 268826"/>
              <a:gd name="connsiteX209" fmla="*/ 675306 w 1150936"/>
              <a:gd name="connsiteY209" fmla="*/ 217916 h 268826"/>
              <a:gd name="connsiteX210" fmla="*/ 681719 w 1150936"/>
              <a:gd name="connsiteY210" fmla="*/ 222942 h 268826"/>
              <a:gd name="connsiteX211" fmla="*/ 678664 w 1150936"/>
              <a:gd name="connsiteY211" fmla="*/ 226365 h 268826"/>
              <a:gd name="connsiteX212" fmla="*/ 672750 w 1150936"/>
              <a:gd name="connsiteY212" fmla="*/ 221686 h 268826"/>
              <a:gd name="connsiteX213" fmla="*/ 665449 w 1150936"/>
              <a:gd name="connsiteY213" fmla="*/ 218154 h 268826"/>
              <a:gd name="connsiteX214" fmla="*/ 657368 w 1150936"/>
              <a:gd name="connsiteY214" fmla="*/ 215945 h 268826"/>
              <a:gd name="connsiteX215" fmla="*/ 649028 w 1150936"/>
              <a:gd name="connsiteY215" fmla="*/ 215165 h 268826"/>
              <a:gd name="connsiteX216" fmla="*/ 638976 w 1150936"/>
              <a:gd name="connsiteY216" fmla="*/ 216551 h 268826"/>
              <a:gd name="connsiteX217" fmla="*/ 630570 w 1150936"/>
              <a:gd name="connsiteY217" fmla="*/ 220906 h 268826"/>
              <a:gd name="connsiteX218" fmla="*/ 630570 w 1150936"/>
              <a:gd name="connsiteY218" fmla="*/ 220884 h 268826"/>
              <a:gd name="connsiteX219" fmla="*/ 624764 w 1150936"/>
              <a:gd name="connsiteY219" fmla="*/ 228510 h 268826"/>
              <a:gd name="connsiteX220" fmla="*/ 622576 w 1150936"/>
              <a:gd name="connsiteY220" fmla="*/ 239818 h 268826"/>
              <a:gd name="connsiteX221" fmla="*/ 624764 w 1150936"/>
              <a:gd name="connsiteY221" fmla="*/ 251105 h 268826"/>
              <a:gd name="connsiteX222" fmla="*/ 630570 w 1150936"/>
              <a:gd name="connsiteY222" fmla="*/ 258731 h 268826"/>
              <a:gd name="connsiteX223" fmla="*/ 638976 w 1150936"/>
              <a:gd name="connsiteY223" fmla="*/ 263085 h 268826"/>
              <a:gd name="connsiteX224" fmla="*/ 649028 w 1150936"/>
              <a:gd name="connsiteY224" fmla="*/ 264472 h 268826"/>
              <a:gd name="connsiteX225" fmla="*/ 657368 w 1150936"/>
              <a:gd name="connsiteY225" fmla="*/ 263692 h 268826"/>
              <a:gd name="connsiteX226" fmla="*/ 665449 w 1150936"/>
              <a:gd name="connsiteY226" fmla="*/ 261482 h 268826"/>
              <a:gd name="connsiteX227" fmla="*/ 672750 w 1150936"/>
              <a:gd name="connsiteY227" fmla="*/ 257951 h 268826"/>
              <a:gd name="connsiteX228" fmla="*/ 678664 w 1150936"/>
              <a:gd name="connsiteY228" fmla="*/ 253293 h 268826"/>
              <a:gd name="connsiteX229" fmla="*/ 681719 w 1150936"/>
              <a:gd name="connsiteY229" fmla="*/ 256716 h 268826"/>
              <a:gd name="connsiteX230" fmla="*/ 675306 w 1150936"/>
              <a:gd name="connsiteY230" fmla="*/ 261742 h 268826"/>
              <a:gd name="connsiteX231" fmla="*/ 667334 w 1150936"/>
              <a:gd name="connsiteY231" fmla="*/ 265555 h 268826"/>
              <a:gd name="connsiteX232" fmla="*/ 658430 w 1150936"/>
              <a:gd name="connsiteY232" fmla="*/ 267981 h 268826"/>
              <a:gd name="connsiteX233" fmla="*/ 649223 w 1150936"/>
              <a:gd name="connsiteY233" fmla="*/ 268826 h 268826"/>
              <a:gd name="connsiteX234" fmla="*/ 637394 w 1150936"/>
              <a:gd name="connsiteY234" fmla="*/ 267223 h 268826"/>
              <a:gd name="connsiteX235" fmla="*/ 627342 w 1150936"/>
              <a:gd name="connsiteY235" fmla="*/ 262132 h 268826"/>
              <a:gd name="connsiteX236" fmla="*/ 620388 w 1150936"/>
              <a:gd name="connsiteY236" fmla="*/ 253120 h 268826"/>
              <a:gd name="connsiteX237" fmla="*/ 617788 w 1150936"/>
              <a:gd name="connsiteY237" fmla="*/ 239840 h 268826"/>
              <a:gd name="connsiteX238" fmla="*/ 620388 w 1150936"/>
              <a:gd name="connsiteY238" fmla="*/ 226538 h 268826"/>
              <a:gd name="connsiteX239" fmla="*/ 627342 w 1150936"/>
              <a:gd name="connsiteY239" fmla="*/ 217526 h 268826"/>
              <a:gd name="connsiteX240" fmla="*/ 637394 w 1150936"/>
              <a:gd name="connsiteY240" fmla="*/ 212435 h 268826"/>
              <a:gd name="connsiteX241" fmla="*/ 649223 w 1150936"/>
              <a:gd name="connsiteY241" fmla="*/ 210832 h 268826"/>
              <a:gd name="connsiteX242" fmla="*/ 500977 w 1150936"/>
              <a:gd name="connsiteY242" fmla="*/ 104095 h 268826"/>
              <a:gd name="connsiteX243" fmla="*/ 529140 w 1150936"/>
              <a:gd name="connsiteY243" fmla="*/ 152882 h 268826"/>
              <a:gd name="connsiteX244" fmla="*/ 466141 w 1150936"/>
              <a:gd name="connsiteY244" fmla="*/ 152882 h 268826"/>
              <a:gd name="connsiteX245" fmla="*/ 453707 w 1150936"/>
              <a:gd name="connsiteY245" fmla="*/ 131370 h 268826"/>
              <a:gd name="connsiteX246" fmla="*/ 554877 w 1150936"/>
              <a:gd name="connsiteY246" fmla="*/ 51993 h 268826"/>
              <a:gd name="connsiteX247" fmla="*/ 613131 w 1150936"/>
              <a:gd name="connsiteY247" fmla="*/ 152882 h 268826"/>
              <a:gd name="connsiteX248" fmla="*/ 550132 w 1150936"/>
              <a:gd name="connsiteY248" fmla="*/ 152882 h 268826"/>
              <a:gd name="connsiteX249" fmla="*/ 507628 w 1150936"/>
              <a:gd name="connsiteY249" fmla="*/ 79268 h 268826"/>
              <a:gd name="connsiteX250" fmla="*/ 608928 w 1150936"/>
              <a:gd name="connsiteY250" fmla="*/ 0 h 268826"/>
              <a:gd name="connsiteX251" fmla="*/ 697208 w 1150936"/>
              <a:gd name="connsiteY251" fmla="*/ 152882 h 268826"/>
              <a:gd name="connsiteX252" fmla="*/ 634188 w 1150936"/>
              <a:gd name="connsiteY252" fmla="*/ 152882 h 268826"/>
              <a:gd name="connsiteX253" fmla="*/ 561679 w 1150936"/>
              <a:gd name="connsiteY253" fmla="*/ 27297 h 2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150936" h="268826">
                <a:moveTo>
                  <a:pt x="562026" y="225065"/>
                </a:moveTo>
                <a:cubicBezTo>
                  <a:pt x="566185" y="225065"/>
                  <a:pt x="570193" y="225650"/>
                  <a:pt x="574114" y="226842"/>
                </a:cubicBezTo>
                <a:cubicBezTo>
                  <a:pt x="578035" y="228033"/>
                  <a:pt x="581567" y="229766"/>
                  <a:pt x="584708" y="232041"/>
                </a:cubicBezTo>
                <a:lnTo>
                  <a:pt x="582000" y="235594"/>
                </a:lnTo>
                <a:cubicBezTo>
                  <a:pt x="579227" y="233601"/>
                  <a:pt x="576150" y="232063"/>
                  <a:pt x="572728" y="230936"/>
                </a:cubicBezTo>
                <a:cubicBezTo>
                  <a:pt x="569305" y="229831"/>
                  <a:pt x="565774" y="229268"/>
                  <a:pt x="562112" y="229268"/>
                </a:cubicBezTo>
                <a:cubicBezTo>
                  <a:pt x="559643" y="229268"/>
                  <a:pt x="557260" y="229572"/>
                  <a:pt x="554942" y="230200"/>
                </a:cubicBezTo>
                <a:cubicBezTo>
                  <a:pt x="552624" y="230828"/>
                  <a:pt x="550565" y="231825"/>
                  <a:pt x="548768" y="233233"/>
                </a:cubicBezTo>
                <a:lnTo>
                  <a:pt x="548768" y="233276"/>
                </a:lnTo>
                <a:cubicBezTo>
                  <a:pt x="546948" y="234663"/>
                  <a:pt x="545496" y="236482"/>
                  <a:pt x="544413" y="238692"/>
                </a:cubicBezTo>
                <a:cubicBezTo>
                  <a:pt x="543308" y="240902"/>
                  <a:pt x="542766" y="243588"/>
                  <a:pt x="542766" y="246708"/>
                </a:cubicBezTo>
                <a:cubicBezTo>
                  <a:pt x="542766" y="249827"/>
                  <a:pt x="543308" y="252514"/>
                  <a:pt x="544413" y="254723"/>
                </a:cubicBezTo>
                <a:cubicBezTo>
                  <a:pt x="545518" y="256933"/>
                  <a:pt x="546969" y="258731"/>
                  <a:pt x="548768" y="260139"/>
                </a:cubicBezTo>
                <a:cubicBezTo>
                  <a:pt x="550587" y="261547"/>
                  <a:pt x="552645" y="262566"/>
                  <a:pt x="554942" y="263172"/>
                </a:cubicBezTo>
                <a:cubicBezTo>
                  <a:pt x="557260" y="263800"/>
                  <a:pt x="559643" y="264104"/>
                  <a:pt x="562112" y="264104"/>
                </a:cubicBezTo>
                <a:cubicBezTo>
                  <a:pt x="565752" y="264104"/>
                  <a:pt x="569305" y="263540"/>
                  <a:pt x="572728" y="262457"/>
                </a:cubicBezTo>
                <a:cubicBezTo>
                  <a:pt x="576150" y="261374"/>
                  <a:pt x="579248" y="259814"/>
                  <a:pt x="582000" y="257821"/>
                </a:cubicBezTo>
                <a:lnTo>
                  <a:pt x="584708" y="261309"/>
                </a:lnTo>
                <a:cubicBezTo>
                  <a:pt x="581567" y="263584"/>
                  <a:pt x="578035" y="265317"/>
                  <a:pt x="574114" y="266508"/>
                </a:cubicBezTo>
                <a:cubicBezTo>
                  <a:pt x="570193" y="267678"/>
                  <a:pt x="566163" y="268285"/>
                  <a:pt x="562026" y="268285"/>
                </a:cubicBezTo>
                <a:cubicBezTo>
                  <a:pt x="558928" y="268285"/>
                  <a:pt x="555960" y="267895"/>
                  <a:pt x="553078" y="267072"/>
                </a:cubicBezTo>
                <a:cubicBezTo>
                  <a:pt x="550197" y="266270"/>
                  <a:pt x="547663" y="264992"/>
                  <a:pt x="545431" y="263259"/>
                </a:cubicBezTo>
                <a:cubicBezTo>
                  <a:pt x="543200" y="261526"/>
                  <a:pt x="541445" y="259294"/>
                  <a:pt x="540124" y="256565"/>
                </a:cubicBezTo>
                <a:cubicBezTo>
                  <a:pt x="538802" y="253835"/>
                  <a:pt x="538152" y="250542"/>
                  <a:pt x="538152" y="246686"/>
                </a:cubicBezTo>
                <a:cubicBezTo>
                  <a:pt x="538152" y="242830"/>
                  <a:pt x="538824" y="239537"/>
                  <a:pt x="540124" y="236807"/>
                </a:cubicBezTo>
                <a:cubicBezTo>
                  <a:pt x="541423" y="234056"/>
                  <a:pt x="543200" y="231825"/>
                  <a:pt x="545431" y="230091"/>
                </a:cubicBezTo>
                <a:cubicBezTo>
                  <a:pt x="547641" y="228358"/>
                  <a:pt x="550197" y="227080"/>
                  <a:pt x="553078" y="226279"/>
                </a:cubicBezTo>
                <a:cubicBezTo>
                  <a:pt x="555960" y="225456"/>
                  <a:pt x="558928" y="225065"/>
                  <a:pt x="562026" y="225065"/>
                </a:cubicBezTo>
                <a:close/>
                <a:moveTo>
                  <a:pt x="782109" y="217028"/>
                </a:moveTo>
                <a:lnTo>
                  <a:pt x="782109" y="237479"/>
                </a:lnTo>
                <a:lnTo>
                  <a:pt x="782109" y="237500"/>
                </a:lnTo>
                <a:lnTo>
                  <a:pt x="805766" y="237500"/>
                </a:lnTo>
                <a:cubicBezTo>
                  <a:pt x="807759" y="237500"/>
                  <a:pt x="809470" y="237219"/>
                  <a:pt x="810900" y="236612"/>
                </a:cubicBezTo>
                <a:cubicBezTo>
                  <a:pt x="812330" y="236006"/>
                  <a:pt x="813500" y="235226"/>
                  <a:pt x="814431" y="234251"/>
                </a:cubicBezTo>
                <a:cubicBezTo>
                  <a:pt x="815363" y="233276"/>
                  <a:pt x="816035" y="232171"/>
                  <a:pt x="816468" y="230936"/>
                </a:cubicBezTo>
                <a:cubicBezTo>
                  <a:pt x="816879" y="229701"/>
                  <a:pt x="817096" y="228467"/>
                  <a:pt x="817096" y="227232"/>
                </a:cubicBezTo>
                <a:cubicBezTo>
                  <a:pt x="817096" y="225997"/>
                  <a:pt x="816879" y="224784"/>
                  <a:pt x="816468" y="223570"/>
                </a:cubicBezTo>
                <a:cubicBezTo>
                  <a:pt x="816035" y="222336"/>
                  <a:pt x="815363" y="221252"/>
                  <a:pt x="814431" y="220278"/>
                </a:cubicBezTo>
                <a:cubicBezTo>
                  <a:pt x="813500" y="219303"/>
                  <a:pt x="812308" y="218523"/>
                  <a:pt x="810900" y="217916"/>
                </a:cubicBezTo>
                <a:cubicBezTo>
                  <a:pt x="809470" y="217331"/>
                  <a:pt x="807759" y="217028"/>
                  <a:pt x="805766" y="217028"/>
                </a:cubicBezTo>
                <a:close/>
                <a:moveTo>
                  <a:pt x="777321" y="212630"/>
                </a:moveTo>
                <a:lnTo>
                  <a:pt x="805766" y="212630"/>
                </a:lnTo>
                <a:cubicBezTo>
                  <a:pt x="808387" y="212630"/>
                  <a:pt x="810705" y="213042"/>
                  <a:pt x="812720" y="213865"/>
                </a:cubicBezTo>
                <a:cubicBezTo>
                  <a:pt x="814756" y="214688"/>
                  <a:pt x="816424" y="215793"/>
                  <a:pt x="817789" y="217180"/>
                </a:cubicBezTo>
                <a:cubicBezTo>
                  <a:pt x="819132" y="218544"/>
                  <a:pt x="820172" y="220104"/>
                  <a:pt x="820887" y="221837"/>
                </a:cubicBezTo>
                <a:cubicBezTo>
                  <a:pt x="821602" y="223570"/>
                  <a:pt x="821949" y="225347"/>
                  <a:pt x="821949" y="227210"/>
                </a:cubicBezTo>
                <a:cubicBezTo>
                  <a:pt x="821949" y="229073"/>
                  <a:pt x="821602" y="230871"/>
                  <a:pt x="820887" y="232626"/>
                </a:cubicBezTo>
                <a:cubicBezTo>
                  <a:pt x="820172" y="234381"/>
                  <a:pt x="819132" y="235941"/>
                  <a:pt x="817789" y="237327"/>
                </a:cubicBezTo>
                <a:cubicBezTo>
                  <a:pt x="816424" y="238714"/>
                  <a:pt x="814735" y="239818"/>
                  <a:pt x="812720" y="240642"/>
                </a:cubicBezTo>
                <a:cubicBezTo>
                  <a:pt x="810705" y="241487"/>
                  <a:pt x="808387" y="241898"/>
                  <a:pt x="805766" y="241898"/>
                </a:cubicBezTo>
                <a:lnTo>
                  <a:pt x="805744" y="241920"/>
                </a:lnTo>
                <a:lnTo>
                  <a:pt x="801325" y="241920"/>
                </a:lnTo>
                <a:lnTo>
                  <a:pt x="824982" y="267288"/>
                </a:lnTo>
                <a:lnTo>
                  <a:pt x="818786" y="267288"/>
                </a:lnTo>
                <a:lnTo>
                  <a:pt x="795129" y="241920"/>
                </a:lnTo>
                <a:lnTo>
                  <a:pt x="782087" y="241920"/>
                </a:lnTo>
                <a:lnTo>
                  <a:pt x="782087" y="267288"/>
                </a:lnTo>
                <a:lnTo>
                  <a:pt x="777321" y="267288"/>
                </a:lnTo>
                <a:close/>
                <a:moveTo>
                  <a:pt x="1026152" y="212609"/>
                </a:moveTo>
                <a:lnTo>
                  <a:pt x="1063696" y="212609"/>
                </a:lnTo>
                <a:lnTo>
                  <a:pt x="1063696" y="217028"/>
                </a:lnTo>
                <a:lnTo>
                  <a:pt x="1030918" y="217028"/>
                </a:lnTo>
                <a:lnTo>
                  <a:pt x="1030918" y="237696"/>
                </a:lnTo>
                <a:lnTo>
                  <a:pt x="1055160" y="237696"/>
                </a:lnTo>
                <a:lnTo>
                  <a:pt x="1055160" y="242115"/>
                </a:lnTo>
                <a:lnTo>
                  <a:pt x="1030918" y="242115"/>
                </a:lnTo>
                <a:lnTo>
                  <a:pt x="1030918" y="262847"/>
                </a:lnTo>
                <a:lnTo>
                  <a:pt x="1063696" y="262847"/>
                </a:lnTo>
                <a:lnTo>
                  <a:pt x="1063696" y="267267"/>
                </a:lnTo>
                <a:lnTo>
                  <a:pt x="1026152" y="267267"/>
                </a:lnTo>
                <a:close/>
                <a:moveTo>
                  <a:pt x="937980" y="212609"/>
                </a:moveTo>
                <a:lnTo>
                  <a:pt x="941967" y="212609"/>
                </a:lnTo>
                <a:lnTo>
                  <a:pt x="983604" y="259706"/>
                </a:lnTo>
                <a:lnTo>
                  <a:pt x="983604" y="212609"/>
                </a:lnTo>
                <a:lnTo>
                  <a:pt x="988370" y="212609"/>
                </a:lnTo>
                <a:lnTo>
                  <a:pt x="988370" y="267267"/>
                </a:lnTo>
                <a:lnTo>
                  <a:pt x="984363" y="267267"/>
                </a:lnTo>
                <a:lnTo>
                  <a:pt x="942746" y="220169"/>
                </a:lnTo>
                <a:lnTo>
                  <a:pt x="942746" y="267267"/>
                </a:lnTo>
                <a:lnTo>
                  <a:pt x="937980" y="267267"/>
                </a:lnTo>
                <a:close/>
                <a:moveTo>
                  <a:pt x="851087" y="212609"/>
                </a:moveTo>
                <a:lnTo>
                  <a:pt x="905614" y="212609"/>
                </a:lnTo>
                <a:lnTo>
                  <a:pt x="905614" y="217028"/>
                </a:lnTo>
                <a:lnTo>
                  <a:pt x="880744" y="217028"/>
                </a:lnTo>
                <a:lnTo>
                  <a:pt x="880744" y="267267"/>
                </a:lnTo>
                <a:lnTo>
                  <a:pt x="875978" y="267267"/>
                </a:lnTo>
                <a:lnTo>
                  <a:pt x="875978" y="217028"/>
                </a:lnTo>
                <a:lnTo>
                  <a:pt x="851087" y="217028"/>
                </a:lnTo>
                <a:close/>
                <a:moveTo>
                  <a:pt x="712481" y="212609"/>
                </a:moveTo>
                <a:lnTo>
                  <a:pt x="717810" y="212609"/>
                </a:lnTo>
                <a:lnTo>
                  <a:pt x="748183" y="267267"/>
                </a:lnTo>
                <a:lnTo>
                  <a:pt x="742832" y="267267"/>
                </a:lnTo>
                <a:lnTo>
                  <a:pt x="734860" y="252947"/>
                </a:lnTo>
                <a:lnTo>
                  <a:pt x="714604" y="252947"/>
                </a:lnTo>
                <a:lnTo>
                  <a:pt x="714604" y="248527"/>
                </a:lnTo>
                <a:lnTo>
                  <a:pt x="732434" y="248527"/>
                </a:lnTo>
                <a:close/>
                <a:moveTo>
                  <a:pt x="443286" y="212609"/>
                </a:moveTo>
                <a:lnTo>
                  <a:pt x="447207" y="212609"/>
                </a:lnTo>
                <a:lnTo>
                  <a:pt x="473139" y="241032"/>
                </a:lnTo>
                <a:lnTo>
                  <a:pt x="499005" y="212609"/>
                </a:lnTo>
                <a:lnTo>
                  <a:pt x="502927" y="212609"/>
                </a:lnTo>
                <a:lnTo>
                  <a:pt x="502927" y="267267"/>
                </a:lnTo>
                <a:lnTo>
                  <a:pt x="498161" y="267267"/>
                </a:lnTo>
                <a:lnTo>
                  <a:pt x="498442" y="220018"/>
                </a:lnTo>
                <a:lnTo>
                  <a:pt x="474504" y="246318"/>
                </a:lnTo>
                <a:lnTo>
                  <a:pt x="471709" y="246318"/>
                </a:lnTo>
                <a:lnTo>
                  <a:pt x="448052" y="220299"/>
                </a:lnTo>
                <a:lnTo>
                  <a:pt x="448052" y="267267"/>
                </a:lnTo>
                <a:lnTo>
                  <a:pt x="443286" y="267267"/>
                </a:lnTo>
                <a:close/>
                <a:moveTo>
                  <a:pt x="405439" y="212609"/>
                </a:moveTo>
                <a:lnTo>
                  <a:pt x="410769" y="212609"/>
                </a:lnTo>
                <a:lnTo>
                  <a:pt x="390816" y="248527"/>
                </a:lnTo>
                <a:lnTo>
                  <a:pt x="408646" y="248527"/>
                </a:lnTo>
                <a:lnTo>
                  <a:pt x="408646" y="252947"/>
                </a:lnTo>
                <a:lnTo>
                  <a:pt x="388412" y="252947"/>
                </a:lnTo>
                <a:lnTo>
                  <a:pt x="380418" y="267267"/>
                </a:lnTo>
                <a:lnTo>
                  <a:pt x="375067" y="267267"/>
                </a:lnTo>
                <a:close/>
                <a:moveTo>
                  <a:pt x="310573" y="212609"/>
                </a:moveTo>
                <a:lnTo>
                  <a:pt x="315339" y="212609"/>
                </a:lnTo>
                <a:lnTo>
                  <a:pt x="315339" y="262847"/>
                </a:lnTo>
                <a:lnTo>
                  <a:pt x="339863" y="262847"/>
                </a:lnTo>
                <a:lnTo>
                  <a:pt x="339863" y="267267"/>
                </a:lnTo>
                <a:lnTo>
                  <a:pt x="310573" y="267267"/>
                </a:lnTo>
                <a:close/>
                <a:moveTo>
                  <a:pt x="240079" y="212609"/>
                </a:moveTo>
                <a:lnTo>
                  <a:pt x="244867" y="212609"/>
                </a:lnTo>
                <a:lnTo>
                  <a:pt x="244867" y="262847"/>
                </a:lnTo>
                <a:lnTo>
                  <a:pt x="269369" y="262847"/>
                </a:lnTo>
                <a:lnTo>
                  <a:pt x="269369" y="267267"/>
                </a:lnTo>
                <a:lnTo>
                  <a:pt x="240079" y="267267"/>
                </a:lnTo>
                <a:close/>
                <a:moveTo>
                  <a:pt x="161114" y="212609"/>
                </a:moveTo>
                <a:lnTo>
                  <a:pt x="198680" y="212609"/>
                </a:lnTo>
                <a:lnTo>
                  <a:pt x="198680" y="217028"/>
                </a:lnTo>
                <a:lnTo>
                  <a:pt x="165902" y="217028"/>
                </a:lnTo>
                <a:lnTo>
                  <a:pt x="165902" y="237696"/>
                </a:lnTo>
                <a:lnTo>
                  <a:pt x="190122" y="237696"/>
                </a:lnTo>
                <a:lnTo>
                  <a:pt x="190122" y="242115"/>
                </a:lnTo>
                <a:lnTo>
                  <a:pt x="165902" y="242115"/>
                </a:lnTo>
                <a:lnTo>
                  <a:pt x="165902" y="262847"/>
                </a:lnTo>
                <a:lnTo>
                  <a:pt x="198680" y="262847"/>
                </a:lnTo>
                <a:lnTo>
                  <a:pt x="198680" y="267267"/>
                </a:lnTo>
                <a:lnTo>
                  <a:pt x="161114" y="267267"/>
                </a:lnTo>
                <a:close/>
                <a:moveTo>
                  <a:pt x="74091" y="212609"/>
                </a:moveTo>
                <a:lnTo>
                  <a:pt x="128618" y="212609"/>
                </a:lnTo>
                <a:lnTo>
                  <a:pt x="128618" y="217028"/>
                </a:lnTo>
                <a:lnTo>
                  <a:pt x="103748" y="217028"/>
                </a:lnTo>
                <a:lnTo>
                  <a:pt x="103748" y="267267"/>
                </a:lnTo>
                <a:lnTo>
                  <a:pt x="98961" y="267267"/>
                </a:lnTo>
                <a:lnTo>
                  <a:pt x="98961" y="217028"/>
                </a:lnTo>
                <a:lnTo>
                  <a:pt x="74091" y="217028"/>
                </a:lnTo>
                <a:close/>
                <a:moveTo>
                  <a:pt x="1093635" y="212522"/>
                </a:moveTo>
                <a:lnTo>
                  <a:pt x="1099766" y="212522"/>
                </a:lnTo>
                <a:lnTo>
                  <a:pt x="1122296" y="236980"/>
                </a:lnTo>
                <a:lnTo>
                  <a:pt x="1144740" y="212522"/>
                </a:lnTo>
                <a:lnTo>
                  <a:pt x="1150936" y="212522"/>
                </a:lnTo>
                <a:lnTo>
                  <a:pt x="1124636" y="241118"/>
                </a:lnTo>
                <a:lnTo>
                  <a:pt x="1124636" y="267267"/>
                </a:lnTo>
                <a:lnTo>
                  <a:pt x="1119870" y="267267"/>
                </a:lnTo>
                <a:lnTo>
                  <a:pt x="1119870" y="241118"/>
                </a:lnTo>
                <a:close/>
                <a:moveTo>
                  <a:pt x="24719" y="211136"/>
                </a:moveTo>
                <a:cubicBezTo>
                  <a:pt x="27145" y="211136"/>
                  <a:pt x="29571" y="211352"/>
                  <a:pt x="31998" y="211764"/>
                </a:cubicBezTo>
                <a:cubicBezTo>
                  <a:pt x="34402" y="212175"/>
                  <a:pt x="36742" y="212760"/>
                  <a:pt x="38973" y="213540"/>
                </a:cubicBezTo>
                <a:cubicBezTo>
                  <a:pt x="41205" y="214298"/>
                  <a:pt x="43263" y="215273"/>
                  <a:pt x="45169" y="216443"/>
                </a:cubicBezTo>
                <a:cubicBezTo>
                  <a:pt x="47054" y="217613"/>
                  <a:pt x="48722" y="218935"/>
                  <a:pt x="50152" y="220408"/>
                </a:cubicBezTo>
                <a:lnTo>
                  <a:pt x="47097" y="223831"/>
                </a:lnTo>
                <a:cubicBezTo>
                  <a:pt x="45754" y="222401"/>
                  <a:pt x="44216" y="221166"/>
                  <a:pt x="42483" y="220126"/>
                </a:cubicBezTo>
                <a:cubicBezTo>
                  <a:pt x="40772" y="219065"/>
                  <a:pt x="38908" y="218198"/>
                  <a:pt x="36937" y="217483"/>
                </a:cubicBezTo>
                <a:cubicBezTo>
                  <a:pt x="34944" y="216768"/>
                  <a:pt x="32908" y="216248"/>
                  <a:pt x="30763" y="215880"/>
                </a:cubicBezTo>
                <a:cubicBezTo>
                  <a:pt x="28618" y="215533"/>
                  <a:pt x="26517" y="215360"/>
                  <a:pt x="24480" y="215360"/>
                </a:cubicBezTo>
                <a:cubicBezTo>
                  <a:pt x="22162" y="215360"/>
                  <a:pt x="19909" y="215577"/>
                  <a:pt x="17721" y="216032"/>
                </a:cubicBezTo>
                <a:cubicBezTo>
                  <a:pt x="15533" y="216487"/>
                  <a:pt x="13583" y="217180"/>
                  <a:pt x="11872" y="218133"/>
                </a:cubicBezTo>
                <a:cubicBezTo>
                  <a:pt x="10160" y="219086"/>
                  <a:pt x="8774" y="220278"/>
                  <a:pt x="7734" y="221686"/>
                </a:cubicBezTo>
                <a:cubicBezTo>
                  <a:pt x="6673" y="223116"/>
                  <a:pt x="6153" y="224805"/>
                  <a:pt x="6153" y="226734"/>
                </a:cubicBezTo>
                <a:cubicBezTo>
                  <a:pt x="6153" y="229073"/>
                  <a:pt x="6824" y="230915"/>
                  <a:pt x="8124" y="232258"/>
                </a:cubicBezTo>
                <a:cubicBezTo>
                  <a:pt x="9424" y="233622"/>
                  <a:pt x="11135" y="234641"/>
                  <a:pt x="13258" y="235356"/>
                </a:cubicBezTo>
                <a:cubicBezTo>
                  <a:pt x="15382" y="236071"/>
                  <a:pt x="17786" y="236612"/>
                  <a:pt x="20494" y="236937"/>
                </a:cubicBezTo>
                <a:cubicBezTo>
                  <a:pt x="23202" y="237284"/>
                  <a:pt x="25975" y="237587"/>
                  <a:pt x="28835" y="237869"/>
                </a:cubicBezTo>
                <a:cubicBezTo>
                  <a:pt x="31694" y="238150"/>
                  <a:pt x="34467" y="238519"/>
                  <a:pt x="37175" y="238930"/>
                </a:cubicBezTo>
                <a:cubicBezTo>
                  <a:pt x="39883" y="239364"/>
                  <a:pt x="42310" y="240078"/>
                  <a:pt x="44411" y="241075"/>
                </a:cubicBezTo>
                <a:lnTo>
                  <a:pt x="44454" y="241075"/>
                </a:lnTo>
                <a:cubicBezTo>
                  <a:pt x="46556" y="242071"/>
                  <a:pt x="48289" y="243436"/>
                  <a:pt x="49589" y="245191"/>
                </a:cubicBezTo>
                <a:cubicBezTo>
                  <a:pt x="50888" y="246968"/>
                  <a:pt x="51539" y="249242"/>
                  <a:pt x="51539" y="252102"/>
                </a:cubicBezTo>
                <a:cubicBezTo>
                  <a:pt x="51539" y="254962"/>
                  <a:pt x="50845" y="257388"/>
                  <a:pt x="49437" y="259403"/>
                </a:cubicBezTo>
                <a:cubicBezTo>
                  <a:pt x="48029" y="261417"/>
                  <a:pt x="46209" y="263086"/>
                  <a:pt x="43956" y="264364"/>
                </a:cubicBezTo>
                <a:cubicBezTo>
                  <a:pt x="41703" y="265642"/>
                  <a:pt x="39147" y="266573"/>
                  <a:pt x="36330" y="267136"/>
                </a:cubicBezTo>
                <a:cubicBezTo>
                  <a:pt x="33493" y="267700"/>
                  <a:pt x="30633" y="267981"/>
                  <a:pt x="27730" y="267981"/>
                </a:cubicBezTo>
                <a:cubicBezTo>
                  <a:pt x="21079" y="267981"/>
                  <a:pt x="15511" y="266855"/>
                  <a:pt x="11049" y="264623"/>
                </a:cubicBezTo>
                <a:cubicBezTo>
                  <a:pt x="6586" y="262392"/>
                  <a:pt x="2903" y="259359"/>
                  <a:pt x="0" y="255503"/>
                </a:cubicBezTo>
                <a:lnTo>
                  <a:pt x="3055" y="252015"/>
                </a:lnTo>
                <a:cubicBezTo>
                  <a:pt x="5871" y="255676"/>
                  <a:pt x="9294" y="258558"/>
                  <a:pt x="13323" y="260637"/>
                </a:cubicBezTo>
                <a:cubicBezTo>
                  <a:pt x="17375" y="262739"/>
                  <a:pt x="22271" y="263779"/>
                  <a:pt x="28011" y="263779"/>
                </a:cubicBezTo>
                <a:cubicBezTo>
                  <a:pt x="30221" y="263779"/>
                  <a:pt x="32474" y="263562"/>
                  <a:pt x="34706" y="263129"/>
                </a:cubicBezTo>
                <a:cubicBezTo>
                  <a:pt x="36937" y="262717"/>
                  <a:pt x="38952" y="262046"/>
                  <a:pt x="40728" y="261114"/>
                </a:cubicBezTo>
                <a:cubicBezTo>
                  <a:pt x="42505" y="260182"/>
                  <a:pt x="43956" y="258991"/>
                  <a:pt x="45039" y="257518"/>
                </a:cubicBezTo>
                <a:cubicBezTo>
                  <a:pt x="46144" y="256045"/>
                  <a:pt x="46686" y="254247"/>
                  <a:pt x="46686" y="252080"/>
                </a:cubicBezTo>
                <a:cubicBezTo>
                  <a:pt x="46686" y="249914"/>
                  <a:pt x="46036" y="248202"/>
                  <a:pt x="44714" y="246968"/>
                </a:cubicBezTo>
                <a:cubicBezTo>
                  <a:pt x="43415" y="245733"/>
                  <a:pt x="41703" y="244779"/>
                  <a:pt x="39580" y="244108"/>
                </a:cubicBezTo>
                <a:cubicBezTo>
                  <a:pt x="37479" y="243436"/>
                  <a:pt x="35052" y="242981"/>
                  <a:pt x="32344" y="242722"/>
                </a:cubicBezTo>
                <a:cubicBezTo>
                  <a:pt x="29658" y="242461"/>
                  <a:pt x="26885" y="242180"/>
                  <a:pt x="24025" y="241898"/>
                </a:cubicBezTo>
                <a:cubicBezTo>
                  <a:pt x="21166" y="241595"/>
                  <a:pt x="18393" y="241205"/>
                  <a:pt x="15685" y="240750"/>
                </a:cubicBezTo>
                <a:cubicBezTo>
                  <a:pt x="12977" y="240273"/>
                  <a:pt x="10550" y="239493"/>
                  <a:pt x="8449" y="238432"/>
                </a:cubicBezTo>
                <a:cubicBezTo>
                  <a:pt x="6326" y="237349"/>
                  <a:pt x="4636" y="235897"/>
                  <a:pt x="3315" y="234034"/>
                </a:cubicBezTo>
                <a:cubicBezTo>
                  <a:pt x="2015" y="232171"/>
                  <a:pt x="1365" y="229723"/>
                  <a:pt x="1365" y="226690"/>
                </a:cubicBezTo>
                <a:cubicBezTo>
                  <a:pt x="1365" y="223982"/>
                  <a:pt x="2015" y="221664"/>
                  <a:pt x="3358" y="219714"/>
                </a:cubicBezTo>
                <a:cubicBezTo>
                  <a:pt x="4680" y="217765"/>
                  <a:pt x="6434" y="216140"/>
                  <a:pt x="8622" y="214862"/>
                </a:cubicBezTo>
                <a:cubicBezTo>
                  <a:pt x="10810" y="213562"/>
                  <a:pt x="13280" y="212630"/>
                  <a:pt x="16096" y="212045"/>
                </a:cubicBezTo>
                <a:cubicBezTo>
                  <a:pt x="18891" y="211439"/>
                  <a:pt x="21772" y="211136"/>
                  <a:pt x="24719" y="211136"/>
                </a:cubicBezTo>
                <a:close/>
                <a:moveTo>
                  <a:pt x="649223" y="210832"/>
                </a:moveTo>
                <a:cubicBezTo>
                  <a:pt x="652277" y="210832"/>
                  <a:pt x="655332" y="211114"/>
                  <a:pt x="658430" y="211677"/>
                </a:cubicBezTo>
                <a:cubicBezTo>
                  <a:pt x="661506" y="212262"/>
                  <a:pt x="664474" y="213064"/>
                  <a:pt x="667334" y="214103"/>
                </a:cubicBezTo>
                <a:cubicBezTo>
                  <a:pt x="670172" y="215143"/>
                  <a:pt x="672836" y="216422"/>
                  <a:pt x="675306" y="217916"/>
                </a:cubicBezTo>
                <a:cubicBezTo>
                  <a:pt x="677776" y="219411"/>
                  <a:pt x="679920" y="221079"/>
                  <a:pt x="681719" y="222942"/>
                </a:cubicBezTo>
                <a:lnTo>
                  <a:pt x="678664" y="226365"/>
                </a:lnTo>
                <a:cubicBezTo>
                  <a:pt x="676996" y="224654"/>
                  <a:pt x="675025" y="223094"/>
                  <a:pt x="672750" y="221686"/>
                </a:cubicBezTo>
                <a:cubicBezTo>
                  <a:pt x="670475" y="220278"/>
                  <a:pt x="668027" y="219108"/>
                  <a:pt x="665449" y="218154"/>
                </a:cubicBezTo>
                <a:cubicBezTo>
                  <a:pt x="662871" y="217201"/>
                  <a:pt x="660163" y="216465"/>
                  <a:pt x="657368" y="215945"/>
                </a:cubicBezTo>
                <a:cubicBezTo>
                  <a:pt x="654574" y="215425"/>
                  <a:pt x="651779" y="215165"/>
                  <a:pt x="649028" y="215165"/>
                </a:cubicBezTo>
                <a:cubicBezTo>
                  <a:pt x="645518" y="215165"/>
                  <a:pt x="642160" y="215642"/>
                  <a:pt x="638976" y="216551"/>
                </a:cubicBezTo>
                <a:cubicBezTo>
                  <a:pt x="635813" y="217483"/>
                  <a:pt x="632997" y="218934"/>
                  <a:pt x="630570" y="220906"/>
                </a:cubicBezTo>
                <a:lnTo>
                  <a:pt x="630570" y="220884"/>
                </a:lnTo>
                <a:cubicBezTo>
                  <a:pt x="628166" y="222856"/>
                  <a:pt x="626216" y="225390"/>
                  <a:pt x="624764" y="228510"/>
                </a:cubicBezTo>
                <a:cubicBezTo>
                  <a:pt x="623313" y="231629"/>
                  <a:pt x="622576" y="235399"/>
                  <a:pt x="622576" y="239818"/>
                </a:cubicBezTo>
                <a:cubicBezTo>
                  <a:pt x="622576" y="244238"/>
                  <a:pt x="623313" y="247986"/>
                  <a:pt x="624764" y="251105"/>
                </a:cubicBezTo>
                <a:cubicBezTo>
                  <a:pt x="626216" y="254225"/>
                  <a:pt x="628166" y="256759"/>
                  <a:pt x="630570" y="258731"/>
                </a:cubicBezTo>
                <a:cubicBezTo>
                  <a:pt x="632975" y="260702"/>
                  <a:pt x="635791" y="262154"/>
                  <a:pt x="638976" y="263085"/>
                </a:cubicBezTo>
                <a:cubicBezTo>
                  <a:pt x="642160" y="264017"/>
                  <a:pt x="645518" y="264472"/>
                  <a:pt x="649028" y="264472"/>
                </a:cubicBezTo>
                <a:cubicBezTo>
                  <a:pt x="651779" y="264472"/>
                  <a:pt x="654552" y="264212"/>
                  <a:pt x="657368" y="263692"/>
                </a:cubicBezTo>
                <a:cubicBezTo>
                  <a:pt x="660163" y="263172"/>
                  <a:pt x="662871" y="262435"/>
                  <a:pt x="665449" y="261482"/>
                </a:cubicBezTo>
                <a:cubicBezTo>
                  <a:pt x="668027" y="260529"/>
                  <a:pt x="670475" y="259359"/>
                  <a:pt x="672750" y="257951"/>
                </a:cubicBezTo>
                <a:cubicBezTo>
                  <a:pt x="675025" y="256565"/>
                  <a:pt x="676996" y="255005"/>
                  <a:pt x="678664" y="253293"/>
                </a:cubicBezTo>
                <a:lnTo>
                  <a:pt x="681719" y="256716"/>
                </a:lnTo>
                <a:cubicBezTo>
                  <a:pt x="679920" y="258579"/>
                  <a:pt x="677776" y="260247"/>
                  <a:pt x="675306" y="261742"/>
                </a:cubicBezTo>
                <a:cubicBezTo>
                  <a:pt x="672858" y="263237"/>
                  <a:pt x="670193" y="264515"/>
                  <a:pt x="667334" y="265555"/>
                </a:cubicBezTo>
                <a:cubicBezTo>
                  <a:pt x="664496" y="266595"/>
                  <a:pt x="661528" y="267418"/>
                  <a:pt x="658430" y="267981"/>
                </a:cubicBezTo>
                <a:cubicBezTo>
                  <a:pt x="655332" y="268545"/>
                  <a:pt x="652256" y="268826"/>
                  <a:pt x="649223" y="268826"/>
                </a:cubicBezTo>
                <a:cubicBezTo>
                  <a:pt x="645150" y="268826"/>
                  <a:pt x="641185" y="268306"/>
                  <a:pt x="637394" y="267223"/>
                </a:cubicBezTo>
                <a:cubicBezTo>
                  <a:pt x="633581" y="266162"/>
                  <a:pt x="630245" y="264450"/>
                  <a:pt x="627342" y="262132"/>
                </a:cubicBezTo>
                <a:cubicBezTo>
                  <a:pt x="624439" y="259814"/>
                  <a:pt x="622121" y="256803"/>
                  <a:pt x="620388" y="253120"/>
                </a:cubicBezTo>
                <a:cubicBezTo>
                  <a:pt x="618655" y="249459"/>
                  <a:pt x="617788" y="245018"/>
                  <a:pt x="617788" y="239840"/>
                </a:cubicBezTo>
                <a:cubicBezTo>
                  <a:pt x="617788" y="234662"/>
                  <a:pt x="618655" y="230221"/>
                  <a:pt x="620388" y="226538"/>
                </a:cubicBezTo>
                <a:cubicBezTo>
                  <a:pt x="622121" y="222856"/>
                  <a:pt x="624439" y="219866"/>
                  <a:pt x="627342" y="217526"/>
                </a:cubicBezTo>
                <a:cubicBezTo>
                  <a:pt x="630245" y="215208"/>
                  <a:pt x="633581" y="213497"/>
                  <a:pt x="637394" y="212435"/>
                </a:cubicBezTo>
                <a:cubicBezTo>
                  <a:pt x="641207" y="211352"/>
                  <a:pt x="645150" y="210832"/>
                  <a:pt x="649223" y="210832"/>
                </a:cubicBezTo>
                <a:close/>
                <a:moveTo>
                  <a:pt x="500977" y="104095"/>
                </a:moveTo>
                <a:lnTo>
                  <a:pt x="529140" y="152882"/>
                </a:lnTo>
                <a:lnTo>
                  <a:pt x="466141" y="152882"/>
                </a:lnTo>
                <a:lnTo>
                  <a:pt x="453707" y="131370"/>
                </a:lnTo>
                <a:close/>
                <a:moveTo>
                  <a:pt x="554877" y="51993"/>
                </a:moveTo>
                <a:lnTo>
                  <a:pt x="613131" y="152882"/>
                </a:lnTo>
                <a:lnTo>
                  <a:pt x="550132" y="152882"/>
                </a:lnTo>
                <a:lnTo>
                  <a:pt x="507628" y="79268"/>
                </a:lnTo>
                <a:close/>
                <a:moveTo>
                  <a:pt x="608928" y="0"/>
                </a:moveTo>
                <a:lnTo>
                  <a:pt x="697208" y="152882"/>
                </a:lnTo>
                <a:lnTo>
                  <a:pt x="634188" y="152882"/>
                </a:lnTo>
                <a:lnTo>
                  <a:pt x="561679" y="272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236055B-7CEE-6A5E-43F2-3FCA5D0A38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885540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303464" y="576263"/>
            <a:ext cx="5761036" cy="3744125"/>
          </a:xfrm>
        </p:spPr>
        <p:txBody>
          <a:bodyPr anchor="t" anchorCtr="0">
            <a:normAutofit/>
          </a:bodyPr>
          <a:lstStyle>
            <a:lvl1pPr marL="576000" indent="-5760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000" b="1" i="0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normalizeH="0" baseline="0">
                <a:solidFill>
                  <a:schemeClr val="tx2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2pPr>
            <a:lvl3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3pPr>
            <a:lvl4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4pPr>
            <a:lvl5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5pPr>
            <a:lvl6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6pPr>
            <a:lvl7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7pPr>
            <a:lvl8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8pPr>
            <a:lvl9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  <a:p>
            <a:pPr lvl="1"/>
            <a:r>
              <a:rPr lang="en-US" noProof="0" dirty="0"/>
              <a:t>Speaker, time or additional information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2D78303-CA80-5EB1-86C5-AA375072CB80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black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5229C5-DCAB-EFC6-402B-690CCF971BD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black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A481371E-777A-5AED-B5A4-95910FCF791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black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el 9">
            <a:extLst>
              <a:ext uri="{FF2B5EF4-FFF2-40B4-BE49-F238E27FC236}">
                <a16:creationId xmlns:a16="http://schemas.microsoft.com/office/drawing/2014/main" id="{010A505E-1D22-8731-1331-C52AA82B3095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574675" y="576263"/>
            <a:ext cx="115252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1600" b="0" i="0" kern="1200" cap="all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/>
            <a:r>
              <a:rPr lang="en-US" b="0" dirty="0">
                <a:latin typeface="adidasFG Compressed" panose="020B0508030503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69429590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DA15443-8A72-DAE4-EE7F-B9176C71D7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E09B8-D6DA-4CE9-B151-0E970D148922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5D0C-48F6-4FFA-B351-2B91CB2CEF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F7B120-48DB-4628-A5FD-F40ABB0A30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CBD477-9980-822F-1BB0-8F0C15F99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Chapter headline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96D8C7-D6D0-47BD-EA13-97C39D0662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67063" y="2880124"/>
            <a:ext cx="2881312" cy="1152125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 | Section | Section</a:t>
            </a:r>
          </a:p>
        </p:txBody>
      </p:sp>
    </p:spTree>
    <p:extLst>
      <p:ext uri="{BB962C8B-B14F-4D97-AF65-F5344CB8AC3E}">
        <p14:creationId xmlns:p14="http://schemas.microsoft.com/office/powerpoint/2010/main" val="9925427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715FAFA-F5F8-8B05-BB1F-C149421830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C516BB7-F47D-3716-4563-4FD61E7A6E4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17B6289-3367-FC6B-F903-3CC114FD2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59D63-F71F-F209-5810-7EE48996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40E0-D0BF-9487-2D2B-C6E758CA4CD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113B4-C4EB-93CD-1378-8A0EB014B34F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1585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CFD46878-E41C-10F6-4598-5CF1E23B7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480C8-78B0-983F-BD39-2FC7DB20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333B6-3779-B8BF-5707-5F2E38FB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F3815-B3BE-DAE3-C246-523D5CB9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35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03F4E30-EB85-A790-305D-A2994CED4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8ACBCD-A32E-8339-586D-5C7FE0E7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09FB0F-11EC-7D96-BBCC-492C8923306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F12C4-8878-280C-126D-BB3D6B2BD32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98404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4031655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FFCBD24-1FF8-3438-5D9D-9B21E145D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F65C9D9-D94D-1B2E-7DAE-755A025D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DF3CD8-CEAC-5451-C729-6205A099A2D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424D89-628D-D615-CD60-70F82CB25CF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22598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2303067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879527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5471815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15861D4-EB41-4E17-50E5-CFCB1ABDA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49516D1-823A-A310-0BE4-F6DFEEB0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BD8C75F-6946-F592-BE05-5B57B7F384B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1AA40C-6038-32FB-A107-6678760718AB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65776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4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303463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4319687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8B77128F-1DA2-DE64-FD11-D2182135282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6335911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2248FDB-7237-BC94-7280-C36CBB2C7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9E865EE-C9B6-B452-D994-5BA772FD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885BB3-F2C7-590A-2DF1-3D91DBDF41B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657335E-A9AD-C4A1-E2BE-008C15F5C691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99831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1AE712C-8077-47BE-7C6F-6D00AC6317B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9885811-8482-9D7A-B497-51C43A8270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600" y="2305049"/>
            <a:ext cx="2879725" cy="2303661"/>
          </a:xfrm>
        </p:spPr>
        <p:txBody>
          <a:bodyPr/>
          <a:lstStyle>
            <a:lvl1pPr>
              <a:lnSpc>
                <a:spcPct val="80000"/>
              </a:lnSpc>
              <a:defRPr sz="1600" b="1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0" indent="0">
              <a:buNone/>
              <a:defRPr b="0">
                <a:solidFill>
                  <a:schemeClr val="bg1"/>
                </a:solidFill>
              </a:defRPr>
            </a:lvl2pPr>
            <a:lvl3pPr marL="144000" indent="-144000">
              <a:buFont typeface="Wingdings" panose="05000000000000000000" pitchFamily="2" charset="2"/>
              <a:buChar char="§"/>
              <a:defRPr b="0">
                <a:solidFill>
                  <a:schemeClr val="bg1"/>
                </a:solidFill>
              </a:defRPr>
            </a:lvl3pPr>
            <a:lvl4pPr marL="144000" indent="-144000">
              <a:buFont typeface="+mj-lt"/>
              <a:buAutoNum type="arabicPeriod"/>
              <a:defRPr b="0">
                <a:solidFill>
                  <a:schemeClr val="bg1"/>
                </a:solidFill>
              </a:defRPr>
            </a:lvl4pPr>
            <a:lvl5pPr marL="288000" indent="-144000">
              <a:buFont typeface="adidasFG Compressed" panose="020B0508030503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288000" indent="-144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  <a:defRPr b="0" cap="none" spc="0" baseline="0">
                <a:solidFill>
                  <a:schemeClr val="bg1"/>
                </a:solidFill>
              </a:defRPr>
            </a:lvl6pPr>
            <a:lvl7pPr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defRPr sz="1000" b="1" cap="all" spc="60" baseline="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B68C4-0A9A-C6F7-9F57-CA222EDF7717}"/>
              </a:ext>
            </a:extLst>
          </p:cNvPr>
          <p:cNvSpPr txBox="1"/>
          <p:nvPr userDrawn="1"/>
        </p:nvSpPr>
        <p:spPr bwMode="gray">
          <a:xfrm>
            <a:off x="-1260909" y="2304354"/>
            <a:ext cx="1138101" cy="8642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2" indent="0" algn="just">
              <a:spcBef>
                <a:spcPts val="300"/>
              </a:spcBef>
              <a:spcAft>
                <a:spcPts val="0"/>
              </a:spcAft>
              <a:buSzPct val="90000"/>
            </a:pPr>
            <a:r>
              <a:rPr lang="en-US" sz="700" dirty="0">
                <a:solidFill>
                  <a:sysClr val="windowText" lastClr="000000"/>
                </a:solidFill>
                <a:latin typeface="adidasFG" panose="020B0504030503020204" pitchFamily="34" charset="0"/>
                <a:cs typeface="adidasFG" panose="020B0504020101020102" pitchFamily="34" charset="0"/>
              </a:rPr>
              <a:t>Place this textbox where it fits the best/where it’s readable the best. You can darken the image to increase readability or change the text color to black, if there isn’t enough contrast between text and background image.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1A353C-F7A9-DBEC-69BD-14236C81DDF2}"/>
              </a:ext>
            </a:extLst>
          </p:cNvPr>
          <p:cNvGrpSpPr/>
          <p:nvPr userDrawn="1"/>
        </p:nvGrpSpPr>
        <p:grpSpPr bwMode="gray">
          <a:xfrm>
            <a:off x="-1260909" y="2016323"/>
            <a:ext cx="215329" cy="215329"/>
            <a:chOff x="-1224929" y="2016323"/>
            <a:chExt cx="215329" cy="2153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71CC08-5E4D-46D1-9999-A2D43385FEAF}"/>
                </a:ext>
              </a:extLst>
            </p:cNvPr>
            <p:cNvSpPr/>
            <p:nvPr/>
          </p:nvSpPr>
          <p:spPr bwMode="gray">
            <a:xfrm>
              <a:off x="-1224929" y="2016323"/>
              <a:ext cx="215329" cy="215329"/>
            </a:xfrm>
            <a:prstGeom prst="rect">
              <a:avLst/>
            </a:prstGeom>
            <a:solidFill>
              <a:schemeClr val="bg2"/>
            </a:solidFill>
            <a:ln w="3175" cap="sq">
              <a:solidFill>
                <a:schemeClr val="tx1"/>
              </a:solidFill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75000"/>
                </a:lnSpc>
                <a:spcAft>
                  <a:spcPts val="0"/>
                </a:spcAft>
              </a:pPr>
              <a:endParaRPr lang="en-US" sz="1800" b="1" cap="all" spc="20" baseline="0" dirty="0" err="1">
                <a:solidFill>
                  <a:schemeClr val="bg1"/>
                </a:solidFill>
                <a:latin typeface="adidasFG Compressed" panose="020B0508030503020204" pitchFamily="34" charset="0"/>
                <a:cs typeface="adidasFG" panose="020B0506020101010102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F8D561-FEA5-3CA7-2EEE-4B16FB57B367}"/>
                </a:ext>
              </a:extLst>
            </p:cNvPr>
            <p:cNvSpPr>
              <a:spLocks/>
            </p:cNvSpPr>
            <p:nvPr/>
          </p:nvSpPr>
          <p:spPr bwMode="gray">
            <a:xfrm>
              <a:off x="-1170110" y="2071143"/>
              <a:ext cx="105692" cy="105690"/>
            </a:xfrm>
            <a:custGeom>
              <a:avLst/>
              <a:gdLst>
                <a:gd name="connsiteX0" fmla="*/ 486095 w 1034025"/>
                <a:gd name="connsiteY0" fmla="*/ 699890 h 1034026"/>
                <a:gd name="connsiteX1" fmla="*/ 547930 w 1034025"/>
                <a:gd name="connsiteY1" fmla="*/ 699890 h 1034026"/>
                <a:gd name="connsiteX2" fmla="*/ 547930 w 1034025"/>
                <a:gd name="connsiteY2" fmla="*/ 916224 h 1034026"/>
                <a:gd name="connsiteX3" fmla="*/ 620224 w 1034025"/>
                <a:gd name="connsiteY3" fmla="*/ 843747 h 1034026"/>
                <a:gd name="connsiteX4" fmla="*/ 663896 w 1034025"/>
                <a:gd name="connsiteY4" fmla="*/ 887234 h 1034026"/>
                <a:gd name="connsiteX5" fmla="*/ 560408 w 1034025"/>
                <a:gd name="connsiteY5" fmla="*/ 990539 h 1034026"/>
                <a:gd name="connsiteX6" fmla="*/ 516921 w 1034025"/>
                <a:gd name="connsiteY6" fmla="*/ 1034026 h 1034026"/>
                <a:gd name="connsiteX7" fmla="*/ 473432 w 1034025"/>
                <a:gd name="connsiteY7" fmla="*/ 990539 h 1034026"/>
                <a:gd name="connsiteX8" fmla="*/ 370129 w 1034025"/>
                <a:gd name="connsiteY8" fmla="*/ 887234 h 1034026"/>
                <a:gd name="connsiteX9" fmla="*/ 413616 w 1034025"/>
                <a:gd name="connsiteY9" fmla="*/ 843747 h 1034026"/>
                <a:gd name="connsiteX10" fmla="*/ 486095 w 1034025"/>
                <a:gd name="connsiteY10" fmla="*/ 916224 h 1034026"/>
                <a:gd name="connsiteX11" fmla="*/ 887233 w 1034025"/>
                <a:gd name="connsiteY11" fmla="*/ 370129 h 1034026"/>
                <a:gd name="connsiteX12" fmla="*/ 990538 w 1034025"/>
                <a:gd name="connsiteY12" fmla="*/ 473617 h 1034026"/>
                <a:gd name="connsiteX13" fmla="*/ 1034025 w 1034025"/>
                <a:gd name="connsiteY13" fmla="*/ 517104 h 1034026"/>
                <a:gd name="connsiteX14" fmla="*/ 990538 w 1034025"/>
                <a:gd name="connsiteY14" fmla="*/ 560593 h 1034026"/>
                <a:gd name="connsiteX15" fmla="*/ 887233 w 1034025"/>
                <a:gd name="connsiteY15" fmla="*/ 663896 h 1034026"/>
                <a:gd name="connsiteX16" fmla="*/ 843746 w 1034025"/>
                <a:gd name="connsiteY16" fmla="*/ 620409 h 1034026"/>
                <a:gd name="connsiteX17" fmla="*/ 916223 w 1034025"/>
                <a:gd name="connsiteY17" fmla="*/ 547930 h 1034026"/>
                <a:gd name="connsiteX18" fmla="*/ 699889 w 1034025"/>
                <a:gd name="connsiteY18" fmla="*/ 547930 h 1034026"/>
                <a:gd name="connsiteX19" fmla="*/ 699889 w 1034025"/>
                <a:gd name="connsiteY19" fmla="*/ 486095 h 1034026"/>
                <a:gd name="connsiteX20" fmla="*/ 916223 w 1034025"/>
                <a:gd name="connsiteY20" fmla="*/ 486095 h 1034026"/>
                <a:gd name="connsiteX21" fmla="*/ 843746 w 1034025"/>
                <a:gd name="connsiteY21" fmla="*/ 413801 h 1034026"/>
                <a:gd name="connsiteX22" fmla="*/ 146792 w 1034025"/>
                <a:gd name="connsiteY22" fmla="*/ 370129 h 1034026"/>
                <a:gd name="connsiteX23" fmla="*/ 190279 w 1034025"/>
                <a:gd name="connsiteY23" fmla="*/ 413801 h 1034026"/>
                <a:gd name="connsiteX24" fmla="*/ 117802 w 1034025"/>
                <a:gd name="connsiteY24" fmla="*/ 486095 h 1034026"/>
                <a:gd name="connsiteX25" fmla="*/ 334136 w 1034025"/>
                <a:gd name="connsiteY25" fmla="*/ 486095 h 1034026"/>
                <a:gd name="connsiteX26" fmla="*/ 334136 w 1034025"/>
                <a:gd name="connsiteY26" fmla="*/ 547930 h 1034026"/>
                <a:gd name="connsiteX27" fmla="*/ 117802 w 1034025"/>
                <a:gd name="connsiteY27" fmla="*/ 547930 h 1034026"/>
                <a:gd name="connsiteX28" fmla="*/ 190279 w 1034025"/>
                <a:gd name="connsiteY28" fmla="*/ 620409 h 1034026"/>
                <a:gd name="connsiteX29" fmla="*/ 146792 w 1034025"/>
                <a:gd name="connsiteY29" fmla="*/ 663896 h 1034026"/>
                <a:gd name="connsiteX30" fmla="*/ 43487 w 1034025"/>
                <a:gd name="connsiteY30" fmla="*/ 560593 h 1034026"/>
                <a:gd name="connsiteX31" fmla="*/ 0 w 1034025"/>
                <a:gd name="connsiteY31" fmla="*/ 517104 h 1034026"/>
                <a:gd name="connsiteX32" fmla="*/ 43487 w 1034025"/>
                <a:gd name="connsiteY32" fmla="*/ 473617 h 1034026"/>
                <a:gd name="connsiteX33" fmla="*/ 516921 w 1034025"/>
                <a:gd name="connsiteY33" fmla="*/ 0 h 1034026"/>
                <a:gd name="connsiteX34" fmla="*/ 560408 w 1034025"/>
                <a:gd name="connsiteY34" fmla="*/ 43487 h 1034026"/>
                <a:gd name="connsiteX35" fmla="*/ 663896 w 1034025"/>
                <a:gd name="connsiteY35" fmla="*/ 146792 h 1034026"/>
                <a:gd name="connsiteX36" fmla="*/ 620224 w 1034025"/>
                <a:gd name="connsiteY36" fmla="*/ 190279 h 1034026"/>
                <a:gd name="connsiteX37" fmla="*/ 547930 w 1034025"/>
                <a:gd name="connsiteY37" fmla="*/ 117802 h 1034026"/>
                <a:gd name="connsiteX38" fmla="*/ 547930 w 1034025"/>
                <a:gd name="connsiteY38" fmla="*/ 334136 h 1034026"/>
                <a:gd name="connsiteX39" fmla="*/ 486095 w 1034025"/>
                <a:gd name="connsiteY39" fmla="*/ 334136 h 1034026"/>
                <a:gd name="connsiteX40" fmla="*/ 486095 w 1034025"/>
                <a:gd name="connsiteY40" fmla="*/ 117802 h 1034026"/>
                <a:gd name="connsiteX41" fmla="*/ 413616 w 1034025"/>
                <a:gd name="connsiteY41" fmla="*/ 190279 h 1034026"/>
                <a:gd name="connsiteX42" fmla="*/ 370129 w 1034025"/>
                <a:gd name="connsiteY42" fmla="*/ 146792 h 1034026"/>
                <a:gd name="connsiteX43" fmla="*/ 473432 w 1034025"/>
                <a:gd name="connsiteY43" fmla="*/ 43487 h 103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34025" h="1034026">
                  <a:moveTo>
                    <a:pt x="486095" y="699890"/>
                  </a:moveTo>
                  <a:lnTo>
                    <a:pt x="547930" y="699890"/>
                  </a:lnTo>
                  <a:lnTo>
                    <a:pt x="547930" y="916224"/>
                  </a:lnTo>
                  <a:lnTo>
                    <a:pt x="620224" y="843747"/>
                  </a:lnTo>
                  <a:lnTo>
                    <a:pt x="663896" y="887234"/>
                  </a:lnTo>
                  <a:lnTo>
                    <a:pt x="560408" y="990539"/>
                  </a:lnTo>
                  <a:lnTo>
                    <a:pt x="516921" y="1034026"/>
                  </a:lnTo>
                  <a:lnTo>
                    <a:pt x="473432" y="990539"/>
                  </a:lnTo>
                  <a:lnTo>
                    <a:pt x="370129" y="887234"/>
                  </a:lnTo>
                  <a:lnTo>
                    <a:pt x="413616" y="843747"/>
                  </a:lnTo>
                  <a:lnTo>
                    <a:pt x="486095" y="916224"/>
                  </a:lnTo>
                  <a:close/>
                  <a:moveTo>
                    <a:pt x="887233" y="370129"/>
                  </a:moveTo>
                  <a:lnTo>
                    <a:pt x="990538" y="473617"/>
                  </a:lnTo>
                  <a:lnTo>
                    <a:pt x="1034025" y="517104"/>
                  </a:lnTo>
                  <a:lnTo>
                    <a:pt x="990538" y="560593"/>
                  </a:lnTo>
                  <a:lnTo>
                    <a:pt x="887233" y="663896"/>
                  </a:lnTo>
                  <a:lnTo>
                    <a:pt x="843746" y="620409"/>
                  </a:lnTo>
                  <a:lnTo>
                    <a:pt x="916223" y="547930"/>
                  </a:lnTo>
                  <a:lnTo>
                    <a:pt x="699889" y="547930"/>
                  </a:lnTo>
                  <a:lnTo>
                    <a:pt x="699889" y="486095"/>
                  </a:lnTo>
                  <a:lnTo>
                    <a:pt x="916223" y="486095"/>
                  </a:lnTo>
                  <a:lnTo>
                    <a:pt x="843746" y="413801"/>
                  </a:lnTo>
                  <a:close/>
                  <a:moveTo>
                    <a:pt x="146792" y="370129"/>
                  </a:moveTo>
                  <a:lnTo>
                    <a:pt x="190279" y="413801"/>
                  </a:lnTo>
                  <a:lnTo>
                    <a:pt x="117802" y="486095"/>
                  </a:lnTo>
                  <a:lnTo>
                    <a:pt x="334136" y="486095"/>
                  </a:lnTo>
                  <a:lnTo>
                    <a:pt x="334136" y="547930"/>
                  </a:lnTo>
                  <a:lnTo>
                    <a:pt x="117802" y="547930"/>
                  </a:lnTo>
                  <a:lnTo>
                    <a:pt x="190279" y="620409"/>
                  </a:lnTo>
                  <a:lnTo>
                    <a:pt x="146792" y="663896"/>
                  </a:lnTo>
                  <a:lnTo>
                    <a:pt x="43487" y="560593"/>
                  </a:lnTo>
                  <a:lnTo>
                    <a:pt x="0" y="517104"/>
                  </a:lnTo>
                  <a:lnTo>
                    <a:pt x="43487" y="473617"/>
                  </a:lnTo>
                  <a:close/>
                  <a:moveTo>
                    <a:pt x="516921" y="0"/>
                  </a:moveTo>
                  <a:lnTo>
                    <a:pt x="560408" y="43487"/>
                  </a:lnTo>
                  <a:lnTo>
                    <a:pt x="663896" y="146792"/>
                  </a:lnTo>
                  <a:lnTo>
                    <a:pt x="620224" y="190279"/>
                  </a:lnTo>
                  <a:lnTo>
                    <a:pt x="547930" y="117802"/>
                  </a:lnTo>
                  <a:lnTo>
                    <a:pt x="547930" y="334136"/>
                  </a:lnTo>
                  <a:lnTo>
                    <a:pt x="486095" y="334136"/>
                  </a:lnTo>
                  <a:lnTo>
                    <a:pt x="486095" y="117802"/>
                  </a:lnTo>
                  <a:lnTo>
                    <a:pt x="413616" y="190279"/>
                  </a:lnTo>
                  <a:lnTo>
                    <a:pt x="370129" y="146792"/>
                  </a:lnTo>
                  <a:lnTo>
                    <a:pt x="473432" y="43487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5E7EA5F-7176-01E8-1A4D-CA4D48DEB2E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4FA4203-73F7-459A-8096-C36C46BBD83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08258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EBA4A-A428-42E1-CB7D-ED1F1FC082D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5A5A3-A293-A120-76C4-660C892E45A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D14B-4C71-3849-EBAC-8AFEE996CDC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1C13BB61-EBC7-5430-690C-9EDB95D4D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bg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4608603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408E4A-10F0-4B2C-4D28-706150D3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348357-2173-2EA8-A4BB-8FE4618F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C383737-564B-75D0-D739-EF0F4AB94C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tx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931429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863600"/>
            <a:ext cx="4608512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04B7AD-0EBC-8161-073D-AF80A66897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67063" y="2592388"/>
            <a:ext cx="2881312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92752-D992-6EB8-2DF5-571133ECCF6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F6EE84-0FE1-5759-D0DF-C95DC12EFE9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1758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715FAFA-F5F8-8B05-BB1F-C149421830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C516BB7-F47D-3716-4563-4FD61E7A6E4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17B6289-3367-FC6B-F903-3CC114FD2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59D63-F71F-F209-5810-7EE48996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40E0-D0BF-9487-2D2B-C6E758CA4CD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113B4-C4EB-93CD-1378-8A0EB014B34F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1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rpor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FD171-F2B3-7D11-521E-40A3351C349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+mn-lt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71248FE-BD19-547C-73CD-F3BC89E85D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9687" y="3898526"/>
            <a:ext cx="576064" cy="134021"/>
          </a:xfrm>
          <a:custGeom>
            <a:avLst/>
            <a:gdLst>
              <a:gd name="connsiteX0" fmla="*/ 855206 w 1152121"/>
              <a:gd name="connsiteY0" fmla="*/ 109865 h 268041"/>
              <a:gd name="connsiteX1" fmla="*/ 799424 w 1152121"/>
              <a:gd name="connsiteY1" fmla="*/ 166285 h 268041"/>
              <a:gd name="connsiteX2" fmla="*/ 855206 w 1152121"/>
              <a:gd name="connsiteY2" fmla="*/ 222718 h 268041"/>
              <a:gd name="connsiteX3" fmla="*/ 911000 w 1152121"/>
              <a:gd name="connsiteY3" fmla="*/ 166285 h 268041"/>
              <a:gd name="connsiteX4" fmla="*/ 855206 w 1152121"/>
              <a:gd name="connsiteY4" fmla="*/ 109865 h 268041"/>
              <a:gd name="connsiteX5" fmla="*/ 628209 w 1152121"/>
              <a:gd name="connsiteY5" fmla="*/ 109865 h 268041"/>
              <a:gd name="connsiteX6" fmla="*/ 572849 w 1152121"/>
              <a:gd name="connsiteY6" fmla="*/ 166285 h 268041"/>
              <a:gd name="connsiteX7" fmla="*/ 628209 w 1152121"/>
              <a:gd name="connsiteY7" fmla="*/ 222718 h 268041"/>
              <a:gd name="connsiteX8" fmla="*/ 683569 w 1152121"/>
              <a:gd name="connsiteY8" fmla="*/ 166285 h 268041"/>
              <a:gd name="connsiteX9" fmla="*/ 628209 w 1152121"/>
              <a:gd name="connsiteY9" fmla="*/ 109865 h 268041"/>
              <a:gd name="connsiteX10" fmla="*/ 329391 w 1152121"/>
              <a:gd name="connsiteY10" fmla="*/ 109865 h 268041"/>
              <a:gd name="connsiteX11" fmla="*/ 274018 w 1152121"/>
              <a:gd name="connsiteY11" fmla="*/ 166285 h 268041"/>
              <a:gd name="connsiteX12" fmla="*/ 329391 w 1152121"/>
              <a:gd name="connsiteY12" fmla="*/ 222718 h 268041"/>
              <a:gd name="connsiteX13" fmla="*/ 384751 w 1152121"/>
              <a:gd name="connsiteY13" fmla="*/ 166285 h 268041"/>
              <a:gd name="connsiteX14" fmla="*/ 329391 w 1152121"/>
              <a:gd name="connsiteY14" fmla="*/ 109865 h 268041"/>
              <a:gd name="connsiteX15" fmla="*/ 102382 w 1152121"/>
              <a:gd name="connsiteY15" fmla="*/ 109865 h 268041"/>
              <a:gd name="connsiteX16" fmla="*/ 46600 w 1152121"/>
              <a:gd name="connsiteY16" fmla="*/ 166285 h 268041"/>
              <a:gd name="connsiteX17" fmla="*/ 102382 w 1152121"/>
              <a:gd name="connsiteY17" fmla="*/ 222718 h 268041"/>
              <a:gd name="connsiteX18" fmla="*/ 158176 w 1152121"/>
              <a:gd name="connsiteY18" fmla="*/ 166285 h 268041"/>
              <a:gd name="connsiteX19" fmla="*/ 102382 w 1152121"/>
              <a:gd name="connsiteY19" fmla="*/ 109865 h 268041"/>
              <a:gd name="connsiteX20" fmla="*/ 456994 w 1152121"/>
              <a:gd name="connsiteY20" fmla="*/ 66688 h 268041"/>
              <a:gd name="connsiteX21" fmla="*/ 505727 w 1152121"/>
              <a:gd name="connsiteY21" fmla="*/ 66688 h 268041"/>
              <a:gd name="connsiteX22" fmla="*/ 505727 w 1152121"/>
              <a:gd name="connsiteY22" fmla="*/ 263750 h 268041"/>
              <a:gd name="connsiteX23" fmla="*/ 456994 w 1152121"/>
              <a:gd name="connsiteY23" fmla="*/ 263750 h 268041"/>
              <a:gd name="connsiteX24" fmla="*/ 1061629 w 1152121"/>
              <a:gd name="connsiteY24" fmla="*/ 64555 h 268041"/>
              <a:gd name="connsiteX25" fmla="*/ 1144982 w 1152121"/>
              <a:gd name="connsiteY25" fmla="*/ 129302 h 268041"/>
              <a:gd name="connsiteX26" fmla="*/ 1095177 w 1152121"/>
              <a:gd name="connsiteY26" fmla="*/ 129302 h 268041"/>
              <a:gd name="connsiteX27" fmla="*/ 1060620 w 1152121"/>
              <a:gd name="connsiteY27" fmla="*/ 101551 h 268041"/>
              <a:gd name="connsiteX28" fmla="*/ 1030124 w 1152121"/>
              <a:gd name="connsiteY28" fmla="*/ 121078 h 268041"/>
              <a:gd name="connsiteX29" fmla="*/ 1063672 w 1152121"/>
              <a:gd name="connsiteY29" fmla="*/ 140604 h 268041"/>
              <a:gd name="connsiteX30" fmla="*/ 1095190 w 1152121"/>
              <a:gd name="connsiteY30" fmla="*/ 146772 h 268041"/>
              <a:gd name="connsiteX31" fmla="*/ 1152121 w 1152121"/>
              <a:gd name="connsiteY31" fmla="*/ 203294 h 268041"/>
              <a:gd name="connsiteX32" fmla="*/ 1067746 w 1152121"/>
              <a:gd name="connsiteY32" fmla="*/ 268041 h 268041"/>
              <a:gd name="connsiteX33" fmla="*/ 977267 w 1152121"/>
              <a:gd name="connsiteY33" fmla="*/ 200217 h 268041"/>
              <a:gd name="connsiteX34" fmla="*/ 1026063 w 1152121"/>
              <a:gd name="connsiteY34" fmla="*/ 200217 h 268041"/>
              <a:gd name="connsiteX35" fmla="*/ 1068755 w 1152121"/>
              <a:gd name="connsiteY35" fmla="*/ 231045 h 268041"/>
              <a:gd name="connsiteX36" fmla="*/ 1100273 w 1152121"/>
              <a:gd name="connsiteY36" fmla="*/ 211519 h 268041"/>
              <a:gd name="connsiteX37" fmla="*/ 1073838 w 1152121"/>
              <a:gd name="connsiteY37" fmla="*/ 191992 h 268041"/>
              <a:gd name="connsiteX38" fmla="*/ 1048424 w 1152121"/>
              <a:gd name="connsiteY38" fmla="*/ 186859 h 268041"/>
              <a:gd name="connsiteX39" fmla="*/ 981328 w 1152121"/>
              <a:gd name="connsiteY39" fmla="*/ 129315 h 268041"/>
              <a:gd name="connsiteX40" fmla="*/ 1061642 w 1152121"/>
              <a:gd name="connsiteY40" fmla="*/ 64568 h 268041"/>
              <a:gd name="connsiteX41" fmla="*/ 853175 w 1152121"/>
              <a:gd name="connsiteY41" fmla="*/ 64542 h 268041"/>
              <a:gd name="connsiteX42" fmla="*/ 910094 w 1152121"/>
              <a:gd name="connsiteY42" fmla="*/ 83047 h 268041"/>
              <a:gd name="connsiteX43" fmla="*/ 910094 w 1152121"/>
              <a:gd name="connsiteY43" fmla="*/ 66598 h 268041"/>
              <a:gd name="connsiteX44" fmla="*/ 958877 w 1152121"/>
              <a:gd name="connsiteY44" fmla="*/ 66598 h 268041"/>
              <a:gd name="connsiteX45" fmla="*/ 958877 w 1152121"/>
              <a:gd name="connsiteY45" fmla="*/ 263916 h 268041"/>
              <a:gd name="connsiteX46" fmla="*/ 910094 w 1152121"/>
              <a:gd name="connsiteY46" fmla="*/ 263916 h 268041"/>
              <a:gd name="connsiteX47" fmla="*/ 910094 w 1152121"/>
              <a:gd name="connsiteY47" fmla="*/ 250558 h 268041"/>
              <a:gd name="connsiteX48" fmla="*/ 853175 w 1152121"/>
              <a:gd name="connsiteY48" fmla="*/ 268028 h 268041"/>
              <a:gd name="connsiteX49" fmla="*/ 751534 w 1152121"/>
              <a:gd name="connsiteY49" fmla="*/ 166285 h 268041"/>
              <a:gd name="connsiteX50" fmla="*/ 853175 w 1152121"/>
              <a:gd name="connsiteY50" fmla="*/ 64542 h 268041"/>
              <a:gd name="connsiteX51" fmla="*/ 100492 w 1152121"/>
              <a:gd name="connsiteY51" fmla="*/ 64542 h 268041"/>
              <a:gd name="connsiteX52" fmla="*/ 158342 w 1152121"/>
              <a:gd name="connsiteY52" fmla="*/ 83047 h 268041"/>
              <a:gd name="connsiteX53" fmla="*/ 158342 w 1152121"/>
              <a:gd name="connsiteY53" fmla="*/ 66598 h 268041"/>
              <a:gd name="connsiteX54" fmla="*/ 206053 w 1152121"/>
              <a:gd name="connsiteY54" fmla="*/ 66598 h 268041"/>
              <a:gd name="connsiteX55" fmla="*/ 206053 w 1152121"/>
              <a:gd name="connsiteY55" fmla="*/ 263916 h 268041"/>
              <a:gd name="connsiteX56" fmla="*/ 158342 w 1152121"/>
              <a:gd name="connsiteY56" fmla="*/ 263916 h 268041"/>
              <a:gd name="connsiteX57" fmla="*/ 158342 w 1152121"/>
              <a:gd name="connsiteY57" fmla="*/ 250558 h 268041"/>
              <a:gd name="connsiteX58" fmla="*/ 100492 w 1152121"/>
              <a:gd name="connsiteY58" fmla="*/ 268028 h 268041"/>
              <a:gd name="connsiteX59" fmla="*/ 0 w 1152121"/>
              <a:gd name="connsiteY59" fmla="*/ 166285 h 268041"/>
              <a:gd name="connsiteX60" fmla="*/ 100492 w 1152121"/>
              <a:gd name="connsiteY60" fmla="*/ 64542 h 268041"/>
              <a:gd name="connsiteX61" fmla="*/ 683518 w 1152121"/>
              <a:gd name="connsiteY61" fmla="*/ 0 h 268041"/>
              <a:gd name="connsiteX62" fmla="*/ 732302 w 1152121"/>
              <a:gd name="connsiteY62" fmla="*/ 0 h 268041"/>
              <a:gd name="connsiteX63" fmla="*/ 732302 w 1152121"/>
              <a:gd name="connsiteY63" fmla="*/ 263916 h 268041"/>
              <a:gd name="connsiteX64" fmla="*/ 683518 w 1152121"/>
              <a:gd name="connsiteY64" fmla="*/ 263916 h 268041"/>
              <a:gd name="connsiteX65" fmla="*/ 683518 w 1152121"/>
              <a:gd name="connsiteY65" fmla="*/ 250571 h 268041"/>
              <a:gd name="connsiteX66" fmla="*/ 625591 w 1152121"/>
              <a:gd name="connsiteY66" fmla="*/ 268028 h 268041"/>
              <a:gd name="connsiteX67" fmla="*/ 524972 w 1152121"/>
              <a:gd name="connsiteY67" fmla="*/ 166362 h 268041"/>
              <a:gd name="connsiteX68" fmla="*/ 625591 w 1152121"/>
              <a:gd name="connsiteY68" fmla="*/ 64696 h 268041"/>
              <a:gd name="connsiteX69" fmla="*/ 683518 w 1152121"/>
              <a:gd name="connsiteY69" fmla="*/ 83175 h 268041"/>
              <a:gd name="connsiteX70" fmla="*/ 456994 w 1152121"/>
              <a:gd name="connsiteY70" fmla="*/ 0 h 268041"/>
              <a:gd name="connsiteX71" fmla="*/ 505727 w 1152121"/>
              <a:gd name="connsiteY71" fmla="*/ 0 h 268041"/>
              <a:gd name="connsiteX72" fmla="*/ 505727 w 1152121"/>
              <a:gd name="connsiteY72" fmla="*/ 49167 h 268041"/>
              <a:gd name="connsiteX73" fmla="*/ 456994 w 1152121"/>
              <a:gd name="connsiteY73" fmla="*/ 49167 h 268041"/>
              <a:gd name="connsiteX74" fmla="*/ 384802 w 1152121"/>
              <a:gd name="connsiteY74" fmla="*/ 0 h 268041"/>
              <a:gd name="connsiteX75" fmla="*/ 433484 w 1152121"/>
              <a:gd name="connsiteY75" fmla="*/ 0 h 268041"/>
              <a:gd name="connsiteX76" fmla="*/ 433484 w 1152121"/>
              <a:gd name="connsiteY76" fmla="*/ 263916 h 268041"/>
              <a:gd name="connsiteX77" fmla="*/ 384802 w 1152121"/>
              <a:gd name="connsiteY77" fmla="*/ 263916 h 268041"/>
              <a:gd name="connsiteX78" fmla="*/ 384802 w 1152121"/>
              <a:gd name="connsiteY78" fmla="*/ 250571 h 268041"/>
              <a:gd name="connsiteX79" fmla="*/ 326977 w 1152121"/>
              <a:gd name="connsiteY79" fmla="*/ 268028 h 268041"/>
              <a:gd name="connsiteX80" fmla="*/ 226575 w 1152121"/>
              <a:gd name="connsiteY80" fmla="*/ 166362 h 268041"/>
              <a:gd name="connsiteX81" fmla="*/ 326977 w 1152121"/>
              <a:gd name="connsiteY81" fmla="*/ 64696 h 268041"/>
              <a:gd name="connsiteX82" fmla="*/ 384802 w 1152121"/>
              <a:gd name="connsiteY82" fmla="*/ 83175 h 26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2121" h="268041">
                <a:moveTo>
                  <a:pt x="855206" y="109865"/>
                </a:moveTo>
                <a:cubicBezTo>
                  <a:pt x="824403" y="109865"/>
                  <a:pt x="799424" y="135125"/>
                  <a:pt x="799424" y="166285"/>
                </a:cubicBezTo>
                <a:cubicBezTo>
                  <a:pt x="799424" y="197446"/>
                  <a:pt x="824403" y="222718"/>
                  <a:pt x="855206" y="222718"/>
                </a:cubicBezTo>
                <a:cubicBezTo>
                  <a:pt x="886021" y="222718"/>
                  <a:pt x="911000" y="197446"/>
                  <a:pt x="911000" y="166285"/>
                </a:cubicBezTo>
                <a:cubicBezTo>
                  <a:pt x="911000" y="135125"/>
                  <a:pt x="886008" y="109865"/>
                  <a:pt x="855206" y="109865"/>
                </a:cubicBezTo>
                <a:close/>
                <a:moveTo>
                  <a:pt x="628209" y="109865"/>
                </a:moveTo>
                <a:cubicBezTo>
                  <a:pt x="597636" y="109865"/>
                  <a:pt x="572849" y="135125"/>
                  <a:pt x="572849" y="166285"/>
                </a:cubicBezTo>
                <a:cubicBezTo>
                  <a:pt x="572849" y="197446"/>
                  <a:pt x="597636" y="222718"/>
                  <a:pt x="628209" y="222718"/>
                </a:cubicBezTo>
                <a:cubicBezTo>
                  <a:pt x="658782" y="222718"/>
                  <a:pt x="683569" y="197446"/>
                  <a:pt x="683569" y="166285"/>
                </a:cubicBezTo>
                <a:cubicBezTo>
                  <a:pt x="683569" y="135125"/>
                  <a:pt x="658782" y="109865"/>
                  <a:pt x="628209" y="109865"/>
                </a:cubicBezTo>
                <a:close/>
                <a:moveTo>
                  <a:pt x="329391" y="109865"/>
                </a:moveTo>
                <a:cubicBezTo>
                  <a:pt x="298805" y="109865"/>
                  <a:pt x="274018" y="135125"/>
                  <a:pt x="274018" y="166285"/>
                </a:cubicBezTo>
                <a:cubicBezTo>
                  <a:pt x="274018" y="197446"/>
                  <a:pt x="298805" y="222718"/>
                  <a:pt x="329391" y="222718"/>
                </a:cubicBezTo>
                <a:cubicBezTo>
                  <a:pt x="359964" y="222718"/>
                  <a:pt x="384751" y="197446"/>
                  <a:pt x="384751" y="166285"/>
                </a:cubicBezTo>
                <a:cubicBezTo>
                  <a:pt x="384751" y="135125"/>
                  <a:pt x="359977" y="109865"/>
                  <a:pt x="329391" y="109865"/>
                </a:cubicBezTo>
                <a:close/>
                <a:moveTo>
                  <a:pt x="102382" y="109865"/>
                </a:moveTo>
                <a:cubicBezTo>
                  <a:pt x="71566" y="109865"/>
                  <a:pt x="46600" y="135125"/>
                  <a:pt x="46600" y="166285"/>
                </a:cubicBezTo>
                <a:cubicBezTo>
                  <a:pt x="46600" y="197446"/>
                  <a:pt x="71566" y="222718"/>
                  <a:pt x="102382" y="222718"/>
                </a:cubicBezTo>
                <a:cubicBezTo>
                  <a:pt x="133197" y="222718"/>
                  <a:pt x="158176" y="197446"/>
                  <a:pt x="158176" y="166285"/>
                </a:cubicBezTo>
                <a:cubicBezTo>
                  <a:pt x="158176" y="135125"/>
                  <a:pt x="133197" y="109865"/>
                  <a:pt x="102382" y="109865"/>
                </a:cubicBezTo>
                <a:close/>
                <a:moveTo>
                  <a:pt x="456994" y="66688"/>
                </a:moveTo>
                <a:lnTo>
                  <a:pt x="505727" y="66688"/>
                </a:lnTo>
                <a:lnTo>
                  <a:pt x="505727" y="263750"/>
                </a:lnTo>
                <a:lnTo>
                  <a:pt x="456994" y="263750"/>
                </a:lnTo>
                <a:close/>
                <a:moveTo>
                  <a:pt x="1061629" y="64555"/>
                </a:moveTo>
                <a:cubicBezTo>
                  <a:pt x="1111434" y="64555"/>
                  <a:pt x="1141930" y="90249"/>
                  <a:pt x="1144982" y="129302"/>
                </a:cubicBezTo>
                <a:lnTo>
                  <a:pt x="1095177" y="129302"/>
                </a:lnTo>
                <a:cubicBezTo>
                  <a:pt x="1095177" y="113888"/>
                  <a:pt x="1085012" y="101551"/>
                  <a:pt x="1060620" y="101551"/>
                </a:cubicBezTo>
                <a:cubicBezTo>
                  <a:pt x="1043342" y="101551"/>
                  <a:pt x="1030124" y="107720"/>
                  <a:pt x="1030124" y="121078"/>
                </a:cubicBezTo>
                <a:cubicBezTo>
                  <a:pt x="1030124" y="132380"/>
                  <a:pt x="1044351" y="136492"/>
                  <a:pt x="1063672" y="140604"/>
                </a:cubicBezTo>
                <a:lnTo>
                  <a:pt x="1095190" y="146772"/>
                </a:lnTo>
                <a:cubicBezTo>
                  <a:pt x="1134830" y="153962"/>
                  <a:pt x="1152121" y="172466"/>
                  <a:pt x="1152121" y="203294"/>
                </a:cubicBezTo>
                <a:cubicBezTo>
                  <a:pt x="1152121" y="247480"/>
                  <a:pt x="1114512" y="268041"/>
                  <a:pt x="1067746" y="268041"/>
                </a:cubicBezTo>
                <a:cubicBezTo>
                  <a:pt x="1011837" y="268041"/>
                  <a:pt x="978288" y="240291"/>
                  <a:pt x="977267" y="200217"/>
                </a:cubicBezTo>
                <a:lnTo>
                  <a:pt x="1026063" y="200217"/>
                </a:lnTo>
                <a:cubicBezTo>
                  <a:pt x="1027085" y="214609"/>
                  <a:pt x="1037250" y="231045"/>
                  <a:pt x="1068755" y="231045"/>
                </a:cubicBezTo>
                <a:cubicBezTo>
                  <a:pt x="1091116" y="231045"/>
                  <a:pt x="1100273" y="220764"/>
                  <a:pt x="1100273" y="211519"/>
                </a:cubicBezTo>
                <a:cubicBezTo>
                  <a:pt x="1100273" y="201238"/>
                  <a:pt x="1092138" y="195070"/>
                  <a:pt x="1073838" y="191992"/>
                </a:cubicBezTo>
                <a:lnTo>
                  <a:pt x="1048424" y="186859"/>
                </a:lnTo>
                <a:cubicBezTo>
                  <a:pt x="1016907" y="181725"/>
                  <a:pt x="981328" y="174522"/>
                  <a:pt x="981328" y="129315"/>
                </a:cubicBezTo>
                <a:cubicBezTo>
                  <a:pt x="981328" y="92318"/>
                  <a:pt x="1010802" y="64568"/>
                  <a:pt x="1061642" y="64568"/>
                </a:cubicBezTo>
                <a:close/>
                <a:moveTo>
                  <a:pt x="853175" y="64542"/>
                </a:moveTo>
                <a:cubicBezTo>
                  <a:pt x="874515" y="64542"/>
                  <a:pt x="893824" y="70711"/>
                  <a:pt x="910094" y="83047"/>
                </a:cubicBezTo>
                <a:lnTo>
                  <a:pt x="910094" y="66598"/>
                </a:lnTo>
                <a:lnTo>
                  <a:pt x="958877" y="66598"/>
                </a:lnTo>
                <a:lnTo>
                  <a:pt x="958877" y="263916"/>
                </a:lnTo>
                <a:lnTo>
                  <a:pt x="910094" y="263916"/>
                </a:lnTo>
                <a:lnTo>
                  <a:pt x="910094" y="250558"/>
                </a:lnTo>
                <a:cubicBezTo>
                  <a:pt x="893824" y="261860"/>
                  <a:pt x="874515" y="268028"/>
                  <a:pt x="853175" y="268028"/>
                </a:cubicBezTo>
                <a:cubicBezTo>
                  <a:pt x="797279" y="268028"/>
                  <a:pt x="751534" y="222808"/>
                  <a:pt x="751534" y="166285"/>
                </a:cubicBezTo>
                <a:cubicBezTo>
                  <a:pt x="751534" y="109763"/>
                  <a:pt x="797279" y="64542"/>
                  <a:pt x="853175" y="64542"/>
                </a:cubicBezTo>
                <a:close/>
                <a:moveTo>
                  <a:pt x="100492" y="64542"/>
                </a:moveTo>
                <a:cubicBezTo>
                  <a:pt x="121806" y="64542"/>
                  <a:pt x="142111" y="70711"/>
                  <a:pt x="158342" y="83047"/>
                </a:cubicBezTo>
                <a:lnTo>
                  <a:pt x="158342" y="66598"/>
                </a:lnTo>
                <a:lnTo>
                  <a:pt x="206053" y="66598"/>
                </a:lnTo>
                <a:lnTo>
                  <a:pt x="206053" y="263916"/>
                </a:lnTo>
                <a:lnTo>
                  <a:pt x="158342" y="263916"/>
                </a:lnTo>
                <a:lnTo>
                  <a:pt x="158342" y="250558"/>
                </a:lnTo>
                <a:cubicBezTo>
                  <a:pt x="142111" y="261860"/>
                  <a:pt x="121806" y="268028"/>
                  <a:pt x="100492" y="268028"/>
                </a:cubicBezTo>
                <a:cubicBezTo>
                  <a:pt x="44659" y="268028"/>
                  <a:pt x="0" y="222808"/>
                  <a:pt x="0" y="166285"/>
                </a:cubicBezTo>
                <a:cubicBezTo>
                  <a:pt x="0" y="109763"/>
                  <a:pt x="44659" y="64542"/>
                  <a:pt x="100492" y="64542"/>
                </a:cubicBezTo>
                <a:close/>
                <a:moveTo>
                  <a:pt x="683518" y="0"/>
                </a:moveTo>
                <a:lnTo>
                  <a:pt x="732302" y="0"/>
                </a:lnTo>
                <a:lnTo>
                  <a:pt x="732302" y="263916"/>
                </a:lnTo>
                <a:lnTo>
                  <a:pt x="683518" y="263916"/>
                </a:lnTo>
                <a:lnTo>
                  <a:pt x="683518" y="250571"/>
                </a:lnTo>
                <a:cubicBezTo>
                  <a:pt x="667262" y="261860"/>
                  <a:pt x="646931" y="268028"/>
                  <a:pt x="625591" y="268028"/>
                </a:cubicBezTo>
                <a:cubicBezTo>
                  <a:pt x="570703" y="268028"/>
                  <a:pt x="524972" y="222846"/>
                  <a:pt x="524972" y="166362"/>
                </a:cubicBezTo>
                <a:cubicBezTo>
                  <a:pt x="524972" y="109878"/>
                  <a:pt x="570703" y="64696"/>
                  <a:pt x="625591" y="64696"/>
                </a:cubicBezTo>
                <a:cubicBezTo>
                  <a:pt x="646931" y="64696"/>
                  <a:pt x="667262" y="70851"/>
                  <a:pt x="683518" y="83175"/>
                </a:cubicBezTo>
                <a:close/>
                <a:moveTo>
                  <a:pt x="456994" y="0"/>
                </a:moveTo>
                <a:lnTo>
                  <a:pt x="505727" y="0"/>
                </a:lnTo>
                <a:lnTo>
                  <a:pt x="505727" y="49167"/>
                </a:lnTo>
                <a:lnTo>
                  <a:pt x="456994" y="49167"/>
                </a:lnTo>
                <a:close/>
                <a:moveTo>
                  <a:pt x="384802" y="0"/>
                </a:moveTo>
                <a:lnTo>
                  <a:pt x="433484" y="0"/>
                </a:lnTo>
                <a:lnTo>
                  <a:pt x="433484" y="263916"/>
                </a:lnTo>
                <a:lnTo>
                  <a:pt x="384802" y="263916"/>
                </a:lnTo>
                <a:lnTo>
                  <a:pt x="384802" y="250571"/>
                </a:lnTo>
                <a:cubicBezTo>
                  <a:pt x="368571" y="261860"/>
                  <a:pt x="348279" y="268028"/>
                  <a:pt x="326977" y="268028"/>
                </a:cubicBezTo>
                <a:cubicBezTo>
                  <a:pt x="271196" y="268028"/>
                  <a:pt x="226575" y="222846"/>
                  <a:pt x="226575" y="166362"/>
                </a:cubicBezTo>
                <a:cubicBezTo>
                  <a:pt x="226575" y="109878"/>
                  <a:pt x="271196" y="64696"/>
                  <a:pt x="326977" y="64696"/>
                </a:cubicBezTo>
                <a:cubicBezTo>
                  <a:pt x="348279" y="64696"/>
                  <a:pt x="368571" y="70851"/>
                  <a:pt x="384802" y="83175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8238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71622" y="288387"/>
            <a:ext cx="345609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472114" y="2628391"/>
            <a:ext cx="3455606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F45A965-BFEC-AE2A-F835-1460E11C72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9D2C16D-E5EE-5915-DEB6-117EEE20507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F46565D-7C97-9717-D9A0-B6478B371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B7EADF-7023-B742-B3F9-60FBACDB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DB53-E999-592A-3CD3-7764CE97673E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88D661-E106-851C-7C0C-271A88AEB093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9179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71622" y="288387"/>
            <a:ext cx="345609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472114" y="2628391"/>
            <a:ext cx="3455606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F45A965-BFEC-AE2A-F835-1460E11C72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9D2C16D-E5EE-5915-DEB6-117EEE20507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F46565D-7C97-9717-D9A0-B6478B371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B7EADF-7023-B742-B3F9-60FBACDB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DB53-E999-592A-3CD3-7764CE97673E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88D661-E106-851C-7C0C-271A88AEB093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8536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4DFBA57-40D5-6F33-D2E9-FBECB5CE633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C60E5AC-55C7-66C5-F8B7-3691C609D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BC19E-7D0B-35BC-9A08-332439FB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AC9D-27A7-A57B-F2E0-E43CC642B5F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0F3DA8-6C08-9338-61DE-E9397CA4F32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85694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4608688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319687" y="2628391"/>
            <a:ext cx="4608033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DE793A-71C7-2A95-1681-3B462C19F6F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5CE978F-9B1F-CE74-3522-B0C41F270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0BF81A-967F-8FC3-7727-C9934E48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F1B34-160C-5834-5965-87A5AA9DD46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9DD693-3044-A96E-2C46-D1B67AE9BBF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44107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6"/>
            <a:ext cx="2268907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F8BC0B6-623B-F1A0-64E4-3CEF4B0FDE6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F93F2-63DF-7DB2-B241-5B655AE7C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298D4E-0F6B-A1F9-F074-D95BB34E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D4732-3C3C-3589-6879-8F28ADD7053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7E357-441A-58B5-D121-B51CE5F50224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57076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5C8CDAD-3A20-A29A-095C-F8C1D32C89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E9FFA0-1870-2DBA-D16B-9B1A90FB6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F9BF7E-EB27-32FE-F3B6-9462D21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9C280-F1FD-853F-DBB3-E1F696437CA3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17AEE-B407-C193-B178-CCBDF7C1B93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97297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774B446C-FC0F-EC2B-8CDB-78314777B63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6659946" y="262918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6F54B35-10AB-0ADF-F544-7CAAAAC86B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2FBDC-75AF-6EE5-D59D-DE699283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07E32D-CB6D-4DB0-15D3-ABCE01A3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BB4DA-E4D8-5957-9F3D-9FA725A02F7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1E3EC-52CC-5995-BBFC-939A14C3C709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81366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3DF9DC-B5FE-706A-84D0-F406C192030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AE1B63-E11E-5600-A06D-BB2517C0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968E26-695F-21DF-C32F-6D86253C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6B5B-03E8-16F0-417F-981A2703FDD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F12A-650B-EDAC-DC2F-16E36D38B2D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95898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59" y="288387"/>
            <a:ext cx="5760161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8379" y="2628391"/>
            <a:ext cx="5759342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821ACE-4969-C551-78ED-2C496C90487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B320E32-A0CD-E805-B879-19BA32B6D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DFB9BC-463C-9A9E-E114-F79D4187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7F5A1-271E-A27E-C2E7-FE582F3CCBD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71136D-DE9A-C30F-2CA1-7606CF8EBCE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39767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6"/>
            <a:ext cx="2844315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5"/>
            <a:ext cx="2843838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5233958-3487-5064-5A5A-63C3CADBB65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5D42FB6-85A7-4570-FDEE-8A3C49B0A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4AA664-DBC3-598E-3D67-BBDB8A77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92638-344F-CE5A-3F65-6058ED78529E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E2CFE9-8787-4348-FA1D-F19A5995FB8F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07302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460851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C5B135D-8A93-593A-D572-B51D0EB6C6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13F4-9D70-57A8-3A36-8D38B26F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D89D8E-3A91-BB1C-4C51-B344D08A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A666F-9018-7495-A8E2-3A1C6DA1B26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36283-745F-396C-6F43-6256D28130A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6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4DFBA57-40D5-6F33-D2E9-FBECB5CE633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C60E5AC-55C7-66C5-F8B7-3691C609D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BC19E-7D0B-35BC-9A08-332439FB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3744516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AC9D-27A7-A57B-F2E0-E43CC642B5F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0F3DA8-6C08-9338-61DE-E9397CA4F32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50517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8F111A1-F502-8F40-92A3-21E0748C019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6083883" y="2629088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889DA8-F885-47D1-30B9-2F5759AB323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3B03EC3-EFBE-4B58-7D9B-C38B6FBE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5656CB-C1E4-490F-ABBE-A8EE62DF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69B3DF-ABB7-80D6-9EE9-2A25E025D3B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084611-7B9B-D65F-F78B-13332C3F926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49843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4283982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723" y="1152227"/>
            <a:ext cx="4285570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E99C515F-63AB-700B-4FB3-6E9D437590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6086E43F-A7B3-8674-648E-40CDF532B62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464372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AF35937-F733-5E99-626A-F5717E810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C5A1A-65DE-0A6E-79CC-F7B3E728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A955-7F45-5484-2E57-7C1E5A500B80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E5DB-68A2-774E-7698-F7729793A546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95997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807818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7559" y="1152227"/>
            <a:ext cx="2881414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119887" y="1152227"/>
            <a:ext cx="2809406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91038B0B-D9BA-3DC3-3351-598FD63CD8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03B6E1DF-AEA2-6752-BE20-FEBAEC4B0AC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559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4765018E-F39F-E28D-0FDF-B1BB216D19B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119887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FD28D92-914D-E34C-DB83-D6AAE6502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23DC8-B14A-021D-64FA-15519D4A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2C53C8-8A3D-0B01-02E3-EB39E2860343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268DC7-2594-CDEC-C5B4-427E3674E5AE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60170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465578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64372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822019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C1DB1D98-4034-C8D0-186F-10E813639B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2D551C28-7743-DC82-C4F5-1E08A3F89F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2465578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69D16212-BC71-3295-2E1B-D25527DEE4F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4372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F491597-952F-8BD0-E229-6F29DED4C72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822019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9975600-FEAD-3793-85EF-0D71C4529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006C8-8D0D-C4FB-B6FF-14E8AE39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75D4A7-900B-91EA-4D24-18358979D90B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4D380E-8D7A-E4D2-3AE3-19002D127EF4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09796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343" y="289469"/>
            <a:ext cx="284481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2844811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B7C8C4E5-1287-90C2-162D-3886EE9D3AC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5C594E2F-84C6-32A9-3094-596F455A793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1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57873B78-C812-14DB-DD76-48ACB8D5724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083342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7B01EA6-6199-60AC-0194-D3010B750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61D07-F050-377D-BC88-03EC0480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8422-22FB-F438-14C9-81746788635F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8064-8242-268E-BC4A-0EF725B38D4B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29527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7055991" y="289469"/>
            <a:ext cx="1872165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111279" y="289469"/>
            <a:ext cx="1872704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87270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6BE6E39-6C97-07E9-00EC-7FD0C1A24C1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3B086C81-F7C5-73A8-0951-60A4AD62AC3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2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B5BFB659-B2E8-F9B1-EEA1-C256B77935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5111279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2E8D3426-7F56-A70D-AFC0-3E6CA00B189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7055991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873BA1A-1A47-4E9C-DAAE-1FA59CBE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374716-4014-8694-E505-F767377B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2E0C1-554B-7B36-C2C0-1FF5569698B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8FA3-E869-E3D6-D720-0242C7441F2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39243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25225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083387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7541549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EDD2293-87E1-B9FA-7C4F-DF6F35D6C24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DE7AAD0-619F-DFED-4225-E4F82E7077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3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3556B745-0993-7C4B-CD7F-85A866F4663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25225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08980CD9-891A-90AE-B57E-FCC8C4EFEC2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083387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EBF92DF8-B789-3621-FBD2-74B259D8CBE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gray">
          <a:xfrm>
            <a:off x="7541549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A374135-2A18-2812-A695-8F16D09C7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FD8D0-2C8A-4E23-9CC1-719F9985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0D01-57DB-0A4D-E224-CE7DEF064CE0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9B67-ACA6-CE3E-F260-A7277CB3172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67873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4676" y="863600"/>
            <a:ext cx="3168650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5F509D4E-4172-49F2-2AF2-2ADB1B90D6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50938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A8F2FC-DB92-A55B-2210-2CDCF2CB442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861C89-9F03-12B8-4048-539C2D4B1C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79688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71815" y="863600"/>
            <a:ext cx="3168650" cy="1441450"/>
          </a:xfrm>
        </p:spPr>
        <p:txBody>
          <a:bodyPr bIns="14400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E16F7B6-C927-7080-B092-09E3CB3D82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48077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5ED225-5F97-5622-3D60-A361FCA0912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027AD0-C69E-0682-6EFF-CD847722FC4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626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ndsca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8640861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6A404-FD8B-D3EB-8CC9-BB2A1B0499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F403A9-A537-A318-E374-CBFB534A800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9BF06-EB7A-E3CA-DF14-E2B7228C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9F9D60F-2530-437E-CD64-416DE3F8F51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9365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4608688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319687" y="2628391"/>
            <a:ext cx="4608033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DE793A-71C7-2A95-1681-3B462C19F6F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5CE978F-9B1F-CE74-3522-B0C41F270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0BF81A-967F-8FC3-7727-C9934E48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F1B34-160C-5834-5965-87A5AA9DD46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9DD693-3044-A96E-2C46-D1B67AE9BBF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66137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643723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4B6400-64B8-3052-901C-E6A04AF0CFC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18F1C-0D98-D6A3-BB6F-E872CC13724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218F0-A2DF-D725-8E0C-D65AC69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D9FA970-0B3C-9E66-F604-805C3B187EB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824954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67063" y="288131"/>
            <a:ext cx="288141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119886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A453F-FBE7-C99B-B751-8B4E96F109C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DCCE1B-075B-E1D2-B693-024FD0DB68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F644F-DAA5-45BE-6A61-CD815747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59EB816-D5C5-4FC2-6B0C-AB074D61D26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424672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465580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822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9DC0278-FAA1-BFA3-9E09-34FCA4B2E6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822021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22C3A-F2FC-8A7E-A380-EC802CEBC5C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3CE399-51ED-1B8D-E8A5-C8BE43B53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A9BD2-B3AD-1329-CD20-D61132E9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A8250C0-D601-B353-E904-2624CE771DE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2050252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79628" y="288131"/>
            <a:ext cx="514857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066B4-0EDF-9F44-B618-C3B0ACFFB96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3DFD30-F1F7-6C87-51BD-E5D39912DC2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633BB-72BC-0522-AE9C-1303EC68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797E8C4-AAE6-FCEB-A09C-5C324C3BD0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6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3833421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D651D39-7D36-092D-60D1-2A84BF0248A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A3B59B-9646-7D39-28BE-E64A36B897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6AD4A-1312-3CE5-E2DC-16484827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40E133-0BCA-B4EF-DAF4-A3B7A7243FB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611146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1908311"/>
            <a:ext cx="2268253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1BB4DE3-EE8C-E8F9-D244-9026CF27311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659946" y="2484079"/>
            <a:ext cx="2268209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DA9023-2D28-5D08-3E68-F6DD983D009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E61355-F892-99C6-E1E9-ABF1BA86DC0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D146B-CD57-C77B-6AC2-F19E68D6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C5C6975-9487-07E8-8544-06214960637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0734009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‎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>
            <a:extLst>
              <a:ext uri="{FF2B5EF4-FFF2-40B4-BE49-F238E27FC236}">
                <a16:creationId xmlns:a16="http://schemas.microsoft.com/office/drawing/2014/main" id="{EF378309-5F96-7ECD-9ABE-947FBCF88D4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287734" y="4320578"/>
            <a:ext cx="8640366" cy="57685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600" b="1" i="0" kern="1200" cap="all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7000" dirty="0">
                <a:latin typeface="adidasFG Compressed" panose="020B0508030503020204" pitchFamily="34" charset="0"/>
              </a:rPr>
              <a:t>Color: Yellow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E31CA-5E63-E7E9-3A8B-7F5BCA4915EF}"/>
              </a:ext>
            </a:extLst>
          </p:cNvPr>
          <p:cNvSpPr/>
          <p:nvPr userDrawn="1"/>
        </p:nvSpPr>
        <p:spPr bwMode="gray">
          <a:xfrm>
            <a:off x="287338" y="288926"/>
            <a:ext cx="1440127" cy="3743324"/>
          </a:xfrm>
          <a:prstGeom prst="rect">
            <a:avLst/>
          </a:prstGeom>
          <a:solidFill>
            <a:schemeClr val="accent1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3FA38-09A2-63C8-AE81-F50471180702}"/>
              </a:ext>
            </a:extLst>
          </p:cNvPr>
          <p:cNvSpPr/>
          <p:nvPr userDrawn="1"/>
        </p:nvSpPr>
        <p:spPr bwMode="gray">
          <a:xfrm>
            <a:off x="1727465" y="288926"/>
            <a:ext cx="1440127" cy="3743324"/>
          </a:xfrm>
          <a:prstGeom prst="rect">
            <a:avLst/>
          </a:prstGeom>
          <a:solidFill>
            <a:schemeClr val="accent2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130EE-6B2C-7390-BDDE-F4BA6995007C}"/>
              </a:ext>
            </a:extLst>
          </p:cNvPr>
          <p:cNvSpPr/>
          <p:nvPr userDrawn="1"/>
        </p:nvSpPr>
        <p:spPr bwMode="gray">
          <a:xfrm>
            <a:off x="3167592" y="288926"/>
            <a:ext cx="1440127" cy="3743324"/>
          </a:xfrm>
          <a:prstGeom prst="rect">
            <a:avLst/>
          </a:prstGeom>
          <a:solidFill>
            <a:schemeClr val="accent3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6471F-F860-1A4D-0D50-3459786A85F6}"/>
              </a:ext>
            </a:extLst>
          </p:cNvPr>
          <p:cNvSpPr/>
          <p:nvPr userDrawn="1"/>
        </p:nvSpPr>
        <p:spPr bwMode="gray">
          <a:xfrm>
            <a:off x="4607719" y="288926"/>
            <a:ext cx="1440127" cy="3743324"/>
          </a:xfrm>
          <a:prstGeom prst="rect">
            <a:avLst/>
          </a:prstGeom>
          <a:solidFill>
            <a:schemeClr val="accent4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D59B1-F4C7-7441-A521-EA88D3AB435C}"/>
              </a:ext>
            </a:extLst>
          </p:cNvPr>
          <p:cNvSpPr/>
          <p:nvPr userDrawn="1"/>
        </p:nvSpPr>
        <p:spPr bwMode="gray">
          <a:xfrm>
            <a:off x="6047846" y="288926"/>
            <a:ext cx="1440127" cy="3743324"/>
          </a:xfrm>
          <a:prstGeom prst="rect">
            <a:avLst/>
          </a:prstGeom>
          <a:solidFill>
            <a:schemeClr val="accent5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A9C9B-C896-1020-CF10-BD1EF03E7B09}"/>
              </a:ext>
            </a:extLst>
          </p:cNvPr>
          <p:cNvSpPr/>
          <p:nvPr userDrawn="1"/>
        </p:nvSpPr>
        <p:spPr bwMode="gray">
          <a:xfrm>
            <a:off x="7487973" y="288926"/>
            <a:ext cx="1440127" cy="3743324"/>
          </a:xfrm>
          <a:prstGeom prst="rect">
            <a:avLst/>
          </a:prstGeom>
          <a:solidFill>
            <a:schemeClr val="accent6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432817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rpor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FD171-F2B3-7D11-521E-40A3351C349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71248FE-BD19-547C-73CD-F3BC89E85D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9687" y="3898526"/>
            <a:ext cx="576064" cy="134021"/>
          </a:xfrm>
          <a:custGeom>
            <a:avLst/>
            <a:gdLst>
              <a:gd name="connsiteX0" fmla="*/ 855206 w 1152121"/>
              <a:gd name="connsiteY0" fmla="*/ 109865 h 268041"/>
              <a:gd name="connsiteX1" fmla="*/ 799424 w 1152121"/>
              <a:gd name="connsiteY1" fmla="*/ 166285 h 268041"/>
              <a:gd name="connsiteX2" fmla="*/ 855206 w 1152121"/>
              <a:gd name="connsiteY2" fmla="*/ 222718 h 268041"/>
              <a:gd name="connsiteX3" fmla="*/ 911000 w 1152121"/>
              <a:gd name="connsiteY3" fmla="*/ 166285 h 268041"/>
              <a:gd name="connsiteX4" fmla="*/ 855206 w 1152121"/>
              <a:gd name="connsiteY4" fmla="*/ 109865 h 268041"/>
              <a:gd name="connsiteX5" fmla="*/ 628209 w 1152121"/>
              <a:gd name="connsiteY5" fmla="*/ 109865 h 268041"/>
              <a:gd name="connsiteX6" fmla="*/ 572849 w 1152121"/>
              <a:gd name="connsiteY6" fmla="*/ 166285 h 268041"/>
              <a:gd name="connsiteX7" fmla="*/ 628209 w 1152121"/>
              <a:gd name="connsiteY7" fmla="*/ 222718 h 268041"/>
              <a:gd name="connsiteX8" fmla="*/ 683569 w 1152121"/>
              <a:gd name="connsiteY8" fmla="*/ 166285 h 268041"/>
              <a:gd name="connsiteX9" fmla="*/ 628209 w 1152121"/>
              <a:gd name="connsiteY9" fmla="*/ 109865 h 268041"/>
              <a:gd name="connsiteX10" fmla="*/ 329391 w 1152121"/>
              <a:gd name="connsiteY10" fmla="*/ 109865 h 268041"/>
              <a:gd name="connsiteX11" fmla="*/ 274018 w 1152121"/>
              <a:gd name="connsiteY11" fmla="*/ 166285 h 268041"/>
              <a:gd name="connsiteX12" fmla="*/ 329391 w 1152121"/>
              <a:gd name="connsiteY12" fmla="*/ 222718 h 268041"/>
              <a:gd name="connsiteX13" fmla="*/ 384751 w 1152121"/>
              <a:gd name="connsiteY13" fmla="*/ 166285 h 268041"/>
              <a:gd name="connsiteX14" fmla="*/ 329391 w 1152121"/>
              <a:gd name="connsiteY14" fmla="*/ 109865 h 268041"/>
              <a:gd name="connsiteX15" fmla="*/ 102382 w 1152121"/>
              <a:gd name="connsiteY15" fmla="*/ 109865 h 268041"/>
              <a:gd name="connsiteX16" fmla="*/ 46600 w 1152121"/>
              <a:gd name="connsiteY16" fmla="*/ 166285 h 268041"/>
              <a:gd name="connsiteX17" fmla="*/ 102382 w 1152121"/>
              <a:gd name="connsiteY17" fmla="*/ 222718 h 268041"/>
              <a:gd name="connsiteX18" fmla="*/ 158176 w 1152121"/>
              <a:gd name="connsiteY18" fmla="*/ 166285 h 268041"/>
              <a:gd name="connsiteX19" fmla="*/ 102382 w 1152121"/>
              <a:gd name="connsiteY19" fmla="*/ 109865 h 268041"/>
              <a:gd name="connsiteX20" fmla="*/ 456994 w 1152121"/>
              <a:gd name="connsiteY20" fmla="*/ 66688 h 268041"/>
              <a:gd name="connsiteX21" fmla="*/ 505727 w 1152121"/>
              <a:gd name="connsiteY21" fmla="*/ 66688 h 268041"/>
              <a:gd name="connsiteX22" fmla="*/ 505727 w 1152121"/>
              <a:gd name="connsiteY22" fmla="*/ 263750 h 268041"/>
              <a:gd name="connsiteX23" fmla="*/ 456994 w 1152121"/>
              <a:gd name="connsiteY23" fmla="*/ 263750 h 268041"/>
              <a:gd name="connsiteX24" fmla="*/ 1061629 w 1152121"/>
              <a:gd name="connsiteY24" fmla="*/ 64555 h 268041"/>
              <a:gd name="connsiteX25" fmla="*/ 1144982 w 1152121"/>
              <a:gd name="connsiteY25" fmla="*/ 129302 h 268041"/>
              <a:gd name="connsiteX26" fmla="*/ 1095177 w 1152121"/>
              <a:gd name="connsiteY26" fmla="*/ 129302 h 268041"/>
              <a:gd name="connsiteX27" fmla="*/ 1060620 w 1152121"/>
              <a:gd name="connsiteY27" fmla="*/ 101551 h 268041"/>
              <a:gd name="connsiteX28" fmla="*/ 1030124 w 1152121"/>
              <a:gd name="connsiteY28" fmla="*/ 121078 h 268041"/>
              <a:gd name="connsiteX29" fmla="*/ 1063672 w 1152121"/>
              <a:gd name="connsiteY29" fmla="*/ 140604 h 268041"/>
              <a:gd name="connsiteX30" fmla="*/ 1095190 w 1152121"/>
              <a:gd name="connsiteY30" fmla="*/ 146772 h 268041"/>
              <a:gd name="connsiteX31" fmla="*/ 1152121 w 1152121"/>
              <a:gd name="connsiteY31" fmla="*/ 203294 h 268041"/>
              <a:gd name="connsiteX32" fmla="*/ 1067746 w 1152121"/>
              <a:gd name="connsiteY32" fmla="*/ 268041 h 268041"/>
              <a:gd name="connsiteX33" fmla="*/ 977267 w 1152121"/>
              <a:gd name="connsiteY33" fmla="*/ 200217 h 268041"/>
              <a:gd name="connsiteX34" fmla="*/ 1026063 w 1152121"/>
              <a:gd name="connsiteY34" fmla="*/ 200217 h 268041"/>
              <a:gd name="connsiteX35" fmla="*/ 1068755 w 1152121"/>
              <a:gd name="connsiteY35" fmla="*/ 231045 h 268041"/>
              <a:gd name="connsiteX36" fmla="*/ 1100273 w 1152121"/>
              <a:gd name="connsiteY36" fmla="*/ 211519 h 268041"/>
              <a:gd name="connsiteX37" fmla="*/ 1073838 w 1152121"/>
              <a:gd name="connsiteY37" fmla="*/ 191992 h 268041"/>
              <a:gd name="connsiteX38" fmla="*/ 1048424 w 1152121"/>
              <a:gd name="connsiteY38" fmla="*/ 186859 h 268041"/>
              <a:gd name="connsiteX39" fmla="*/ 981328 w 1152121"/>
              <a:gd name="connsiteY39" fmla="*/ 129315 h 268041"/>
              <a:gd name="connsiteX40" fmla="*/ 1061642 w 1152121"/>
              <a:gd name="connsiteY40" fmla="*/ 64568 h 268041"/>
              <a:gd name="connsiteX41" fmla="*/ 853175 w 1152121"/>
              <a:gd name="connsiteY41" fmla="*/ 64542 h 268041"/>
              <a:gd name="connsiteX42" fmla="*/ 910094 w 1152121"/>
              <a:gd name="connsiteY42" fmla="*/ 83047 h 268041"/>
              <a:gd name="connsiteX43" fmla="*/ 910094 w 1152121"/>
              <a:gd name="connsiteY43" fmla="*/ 66598 h 268041"/>
              <a:gd name="connsiteX44" fmla="*/ 958877 w 1152121"/>
              <a:gd name="connsiteY44" fmla="*/ 66598 h 268041"/>
              <a:gd name="connsiteX45" fmla="*/ 958877 w 1152121"/>
              <a:gd name="connsiteY45" fmla="*/ 263916 h 268041"/>
              <a:gd name="connsiteX46" fmla="*/ 910094 w 1152121"/>
              <a:gd name="connsiteY46" fmla="*/ 263916 h 268041"/>
              <a:gd name="connsiteX47" fmla="*/ 910094 w 1152121"/>
              <a:gd name="connsiteY47" fmla="*/ 250558 h 268041"/>
              <a:gd name="connsiteX48" fmla="*/ 853175 w 1152121"/>
              <a:gd name="connsiteY48" fmla="*/ 268028 h 268041"/>
              <a:gd name="connsiteX49" fmla="*/ 751534 w 1152121"/>
              <a:gd name="connsiteY49" fmla="*/ 166285 h 268041"/>
              <a:gd name="connsiteX50" fmla="*/ 853175 w 1152121"/>
              <a:gd name="connsiteY50" fmla="*/ 64542 h 268041"/>
              <a:gd name="connsiteX51" fmla="*/ 100492 w 1152121"/>
              <a:gd name="connsiteY51" fmla="*/ 64542 h 268041"/>
              <a:gd name="connsiteX52" fmla="*/ 158342 w 1152121"/>
              <a:gd name="connsiteY52" fmla="*/ 83047 h 268041"/>
              <a:gd name="connsiteX53" fmla="*/ 158342 w 1152121"/>
              <a:gd name="connsiteY53" fmla="*/ 66598 h 268041"/>
              <a:gd name="connsiteX54" fmla="*/ 206053 w 1152121"/>
              <a:gd name="connsiteY54" fmla="*/ 66598 h 268041"/>
              <a:gd name="connsiteX55" fmla="*/ 206053 w 1152121"/>
              <a:gd name="connsiteY55" fmla="*/ 263916 h 268041"/>
              <a:gd name="connsiteX56" fmla="*/ 158342 w 1152121"/>
              <a:gd name="connsiteY56" fmla="*/ 263916 h 268041"/>
              <a:gd name="connsiteX57" fmla="*/ 158342 w 1152121"/>
              <a:gd name="connsiteY57" fmla="*/ 250558 h 268041"/>
              <a:gd name="connsiteX58" fmla="*/ 100492 w 1152121"/>
              <a:gd name="connsiteY58" fmla="*/ 268028 h 268041"/>
              <a:gd name="connsiteX59" fmla="*/ 0 w 1152121"/>
              <a:gd name="connsiteY59" fmla="*/ 166285 h 268041"/>
              <a:gd name="connsiteX60" fmla="*/ 100492 w 1152121"/>
              <a:gd name="connsiteY60" fmla="*/ 64542 h 268041"/>
              <a:gd name="connsiteX61" fmla="*/ 683518 w 1152121"/>
              <a:gd name="connsiteY61" fmla="*/ 0 h 268041"/>
              <a:gd name="connsiteX62" fmla="*/ 732302 w 1152121"/>
              <a:gd name="connsiteY62" fmla="*/ 0 h 268041"/>
              <a:gd name="connsiteX63" fmla="*/ 732302 w 1152121"/>
              <a:gd name="connsiteY63" fmla="*/ 263916 h 268041"/>
              <a:gd name="connsiteX64" fmla="*/ 683518 w 1152121"/>
              <a:gd name="connsiteY64" fmla="*/ 263916 h 268041"/>
              <a:gd name="connsiteX65" fmla="*/ 683518 w 1152121"/>
              <a:gd name="connsiteY65" fmla="*/ 250571 h 268041"/>
              <a:gd name="connsiteX66" fmla="*/ 625591 w 1152121"/>
              <a:gd name="connsiteY66" fmla="*/ 268028 h 268041"/>
              <a:gd name="connsiteX67" fmla="*/ 524972 w 1152121"/>
              <a:gd name="connsiteY67" fmla="*/ 166362 h 268041"/>
              <a:gd name="connsiteX68" fmla="*/ 625591 w 1152121"/>
              <a:gd name="connsiteY68" fmla="*/ 64696 h 268041"/>
              <a:gd name="connsiteX69" fmla="*/ 683518 w 1152121"/>
              <a:gd name="connsiteY69" fmla="*/ 83175 h 268041"/>
              <a:gd name="connsiteX70" fmla="*/ 456994 w 1152121"/>
              <a:gd name="connsiteY70" fmla="*/ 0 h 268041"/>
              <a:gd name="connsiteX71" fmla="*/ 505727 w 1152121"/>
              <a:gd name="connsiteY71" fmla="*/ 0 h 268041"/>
              <a:gd name="connsiteX72" fmla="*/ 505727 w 1152121"/>
              <a:gd name="connsiteY72" fmla="*/ 49167 h 268041"/>
              <a:gd name="connsiteX73" fmla="*/ 456994 w 1152121"/>
              <a:gd name="connsiteY73" fmla="*/ 49167 h 268041"/>
              <a:gd name="connsiteX74" fmla="*/ 384802 w 1152121"/>
              <a:gd name="connsiteY74" fmla="*/ 0 h 268041"/>
              <a:gd name="connsiteX75" fmla="*/ 433484 w 1152121"/>
              <a:gd name="connsiteY75" fmla="*/ 0 h 268041"/>
              <a:gd name="connsiteX76" fmla="*/ 433484 w 1152121"/>
              <a:gd name="connsiteY76" fmla="*/ 263916 h 268041"/>
              <a:gd name="connsiteX77" fmla="*/ 384802 w 1152121"/>
              <a:gd name="connsiteY77" fmla="*/ 263916 h 268041"/>
              <a:gd name="connsiteX78" fmla="*/ 384802 w 1152121"/>
              <a:gd name="connsiteY78" fmla="*/ 250571 h 268041"/>
              <a:gd name="connsiteX79" fmla="*/ 326977 w 1152121"/>
              <a:gd name="connsiteY79" fmla="*/ 268028 h 268041"/>
              <a:gd name="connsiteX80" fmla="*/ 226575 w 1152121"/>
              <a:gd name="connsiteY80" fmla="*/ 166362 h 268041"/>
              <a:gd name="connsiteX81" fmla="*/ 326977 w 1152121"/>
              <a:gd name="connsiteY81" fmla="*/ 64696 h 268041"/>
              <a:gd name="connsiteX82" fmla="*/ 384802 w 1152121"/>
              <a:gd name="connsiteY82" fmla="*/ 83175 h 26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2121" h="268041">
                <a:moveTo>
                  <a:pt x="855206" y="109865"/>
                </a:moveTo>
                <a:cubicBezTo>
                  <a:pt x="824403" y="109865"/>
                  <a:pt x="799424" y="135125"/>
                  <a:pt x="799424" y="166285"/>
                </a:cubicBezTo>
                <a:cubicBezTo>
                  <a:pt x="799424" y="197446"/>
                  <a:pt x="824403" y="222718"/>
                  <a:pt x="855206" y="222718"/>
                </a:cubicBezTo>
                <a:cubicBezTo>
                  <a:pt x="886021" y="222718"/>
                  <a:pt x="911000" y="197446"/>
                  <a:pt x="911000" y="166285"/>
                </a:cubicBezTo>
                <a:cubicBezTo>
                  <a:pt x="911000" y="135125"/>
                  <a:pt x="886008" y="109865"/>
                  <a:pt x="855206" y="109865"/>
                </a:cubicBezTo>
                <a:close/>
                <a:moveTo>
                  <a:pt x="628209" y="109865"/>
                </a:moveTo>
                <a:cubicBezTo>
                  <a:pt x="597636" y="109865"/>
                  <a:pt x="572849" y="135125"/>
                  <a:pt x="572849" y="166285"/>
                </a:cubicBezTo>
                <a:cubicBezTo>
                  <a:pt x="572849" y="197446"/>
                  <a:pt x="597636" y="222718"/>
                  <a:pt x="628209" y="222718"/>
                </a:cubicBezTo>
                <a:cubicBezTo>
                  <a:pt x="658782" y="222718"/>
                  <a:pt x="683569" y="197446"/>
                  <a:pt x="683569" y="166285"/>
                </a:cubicBezTo>
                <a:cubicBezTo>
                  <a:pt x="683569" y="135125"/>
                  <a:pt x="658782" y="109865"/>
                  <a:pt x="628209" y="109865"/>
                </a:cubicBezTo>
                <a:close/>
                <a:moveTo>
                  <a:pt x="329391" y="109865"/>
                </a:moveTo>
                <a:cubicBezTo>
                  <a:pt x="298805" y="109865"/>
                  <a:pt x="274018" y="135125"/>
                  <a:pt x="274018" y="166285"/>
                </a:cubicBezTo>
                <a:cubicBezTo>
                  <a:pt x="274018" y="197446"/>
                  <a:pt x="298805" y="222718"/>
                  <a:pt x="329391" y="222718"/>
                </a:cubicBezTo>
                <a:cubicBezTo>
                  <a:pt x="359964" y="222718"/>
                  <a:pt x="384751" y="197446"/>
                  <a:pt x="384751" y="166285"/>
                </a:cubicBezTo>
                <a:cubicBezTo>
                  <a:pt x="384751" y="135125"/>
                  <a:pt x="359977" y="109865"/>
                  <a:pt x="329391" y="109865"/>
                </a:cubicBezTo>
                <a:close/>
                <a:moveTo>
                  <a:pt x="102382" y="109865"/>
                </a:moveTo>
                <a:cubicBezTo>
                  <a:pt x="71566" y="109865"/>
                  <a:pt x="46600" y="135125"/>
                  <a:pt x="46600" y="166285"/>
                </a:cubicBezTo>
                <a:cubicBezTo>
                  <a:pt x="46600" y="197446"/>
                  <a:pt x="71566" y="222718"/>
                  <a:pt x="102382" y="222718"/>
                </a:cubicBezTo>
                <a:cubicBezTo>
                  <a:pt x="133197" y="222718"/>
                  <a:pt x="158176" y="197446"/>
                  <a:pt x="158176" y="166285"/>
                </a:cubicBezTo>
                <a:cubicBezTo>
                  <a:pt x="158176" y="135125"/>
                  <a:pt x="133197" y="109865"/>
                  <a:pt x="102382" y="109865"/>
                </a:cubicBezTo>
                <a:close/>
                <a:moveTo>
                  <a:pt x="456994" y="66688"/>
                </a:moveTo>
                <a:lnTo>
                  <a:pt x="505727" y="66688"/>
                </a:lnTo>
                <a:lnTo>
                  <a:pt x="505727" y="263750"/>
                </a:lnTo>
                <a:lnTo>
                  <a:pt x="456994" y="263750"/>
                </a:lnTo>
                <a:close/>
                <a:moveTo>
                  <a:pt x="1061629" y="64555"/>
                </a:moveTo>
                <a:cubicBezTo>
                  <a:pt x="1111434" y="64555"/>
                  <a:pt x="1141930" y="90249"/>
                  <a:pt x="1144982" y="129302"/>
                </a:cubicBezTo>
                <a:lnTo>
                  <a:pt x="1095177" y="129302"/>
                </a:lnTo>
                <a:cubicBezTo>
                  <a:pt x="1095177" y="113888"/>
                  <a:pt x="1085012" y="101551"/>
                  <a:pt x="1060620" y="101551"/>
                </a:cubicBezTo>
                <a:cubicBezTo>
                  <a:pt x="1043342" y="101551"/>
                  <a:pt x="1030124" y="107720"/>
                  <a:pt x="1030124" y="121078"/>
                </a:cubicBezTo>
                <a:cubicBezTo>
                  <a:pt x="1030124" y="132380"/>
                  <a:pt x="1044351" y="136492"/>
                  <a:pt x="1063672" y="140604"/>
                </a:cubicBezTo>
                <a:lnTo>
                  <a:pt x="1095190" y="146772"/>
                </a:lnTo>
                <a:cubicBezTo>
                  <a:pt x="1134830" y="153962"/>
                  <a:pt x="1152121" y="172466"/>
                  <a:pt x="1152121" y="203294"/>
                </a:cubicBezTo>
                <a:cubicBezTo>
                  <a:pt x="1152121" y="247480"/>
                  <a:pt x="1114512" y="268041"/>
                  <a:pt x="1067746" y="268041"/>
                </a:cubicBezTo>
                <a:cubicBezTo>
                  <a:pt x="1011837" y="268041"/>
                  <a:pt x="978288" y="240291"/>
                  <a:pt x="977267" y="200217"/>
                </a:cubicBezTo>
                <a:lnTo>
                  <a:pt x="1026063" y="200217"/>
                </a:lnTo>
                <a:cubicBezTo>
                  <a:pt x="1027085" y="214609"/>
                  <a:pt x="1037250" y="231045"/>
                  <a:pt x="1068755" y="231045"/>
                </a:cubicBezTo>
                <a:cubicBezTo>
                  <a:pt x="1091116" y="231045"/>
                  <a:pt x="1100273" y="220764"/>
                  <a:pt x="1100273" y="211519"/>
                </a:cubicBezTo>
                <a:cubicBezTo>
                  <a:pt x="1100273" y="201238"/>
                  <a:pt x="1092138" y="195070"/>
                  <a:pt x="1073838" y="191992"/>
                </a:cubicBezTo>
                <a:lnTo>
                  <a:pt x="1048424" y="186859"/>
                </a:lnTo>
                <a:cubicBezTo>
                  <a:pt x="1016907" y="181725"/>
                  <a:pt x="981328" y="174522"/>
                  <a:pt x="981328" y="129315"/>
                </a:cubicBezTo>
                <a:cubicBezTo>
                  <a:pt x="981328" y="92318"/>
                  <a:pt x="1010802" y="64568"/>
                  <a:pt x="1061642" y="64568"/>
                </a:cubicBezTo>
                <a:close/>
                <a:moveTo>
                  <a:pt x="853175" y="64542"/>
                </a:moveTo>
                <a:cubicBezTo>
                  <a:pt x="874515" y="64542"/>
                  <a:pt x="893824" y="70711"/>
                  <a:pt x="910094" y="83047"/>
                </a:cubicBezTo>
                <a:lnTo>
                  <a:pt x="910094" y="66598"/>
                </a:lnTo>
                <a:lnTo>
                  <a:pt x="958877" y="66598"/>
                </a:lnTo>
                <a:lnTo>
                  <a:pt x="958877" y="263916"/>
                </a:lnTo>
                <a:lnTo>
                  <a:pt x="910094" y="263916"/>
                </a:lnTo>
                <a:lnTo>
                  <a:pt x="910094" y="250558"/>
                </a:lnTo>
                <a:cubicBezTo>
                  <a:pt x="893824" y="261860"/>
                  <a:pt x="874515" y="268028"/>
                  <a:pt x="853175" y="268028"/>
                </a:cubicBezTo>
                <a:cubicBezTo>
                  <a:pt x="797279" y="268028"/>
                  <a:pt x="751534" y="222808"/>
                  <a:pt x="751534" y="166285"/>
                </a:cubicBezTo>
                <a:cubicBezTo>
                  <a:pt x="751534" y="109763"/>
                  <a:pt x="797279" y="64542"/>
                  <a:pt x="853175" y="64542"/>
                </a:cubicBezTo>
                <a:close/>
                <a:moveTo>
                  <a:pt x="100492" y="64542"/>
                </a:moveTo>
                <a:cubicBezTo>
                  <a:pt x="121806" y="64542"/>
                  <a:pt x="142111" y="70711"/>
                  <a:pt x="158342" y="83047"/>
                </a:cubicBezTo>
                <a:lnTo>
                  <a:pt x="158342" y="66598"/>
                </a:lnTo>
                <a:lnTo>
                  <a:pt x="206053" y="66598"/>
                </a:lnTo>
                <a:lnTo>
                  <a:pt x="206053" y="263916"/>
                </a:lnTo>
                <a:lnTo>
                  <a:pt x="158342" y="263916"/>
                </a:lnTo>
                <a:lnTo>
                  <a:pt x="158342" y="250558"/>
                </a:lnTo>
                <a:cubicBezTo>
                  <a:pt x="142111" y="261860"/>
                  <a:pt x="121806" y="268028"/>
                  <a:pt x="100492" y="268028"/>
                </a:cubicBezTo>
                <a:cubicBezTo>
                  <a:pt x="44659" y="268028"/>
                  <a:pt x="0" y="222808"/>
                  <a:pt x="0" y="166285"/>
                </a:cubicBezTo>
                <a:cubicBezTo>
                  <a:pt x="0" y="109763"/>
                  <a:pt x="44659" y="64542"/>
                  <a:pt x="100492" y="64542"/>
                </a:cubicBezTo>
                <a:close/>
                <a:moveTo>
                  <a:pt x="683518" y="0"/>
                </a:moveTo>
                <a:lnTo>
                  <a:pt x="732302" y="0"/>
                </a:lnTo>
                <a:lnTo>
                  <a:pt x="732302" y="263916"/>
                </a:lnTo>
                <a:lnTo>
                  <a:pt x="683518" y="263916"/>
                </a:lnTo>
                <a:lnTo>
                  <a:pt x="683518" y="250571"/>
                </a:lnTo>
                <a:cubicBezTo>
                  <a:pt x="667262" y="261860"/>
                  <a:pt x="646931" y="268028"/>
                  <a:pt x="625591" y="268028"/>
                </a:cubicBezTo>
                <a:cubicBezTo>
                  <a:pt x="570703" y="268028"/>
                  <a:pt x="524972" y="222846"/>
                  <a:pt x="524972" y="166362"/>
                </a:cubicBezTo>
                <a:cubicBezTo>
                  <a:pt x="524972" y="109878"/>
                  <a:pt x="570703" y="64696"/>
                  <a:pt x="625591" y="64696"/>
                </a:cubicBezTo>
                <a:cubicBezTo>
                  <a:pt x="646931" y="64696"/>
                  <a:pt x="667262" y="70851"/>
                  <a:pt x="683518" y="83175"/>
                </a:cubicBezTo>
                <a:close/>
                <a:moveTo>
                  <a:pt x="456994" y="0"/>
                </a:moveTo>
                <a:lnTo>
                  <a:pt x="505727" y="0"/>
                </a:lnTo>
                <a:lnTo>
                  <a:pt x="505727" y="49167"/>
                </a:lnTo>
                <a:lnTo>
                  <a:pt x="456994" y="49167"/>
                </a:lnTo>
                <a:close/>
                <a:moveTo>
                  <a:pt x="384802" y="0"/>
                </a:moveTo>
                <a:lnTo>
                  <a:pt x="433484" y="0"/>
                </a:lnTo>
                <a:lnTo>
                  <a:pt x="433484" y="263916"/>
                </a:lnTo>
                <a:lnTo>
                  <a:pt x="384802" y="263916"/>
                </a:lnTo>
                <a:lnTo>
                  <a:pt x="384802" y="250571"/>
                </a:lnTo>
                <a:cubicBezTo>
                  <a:pt x="368571" y="261860"/>
                  <a:pt x="348279" y="268028"/>
                  <a:pt x="326977" y="268028"/>
                </a:cubicBezTo>
                <a:cubicBezTo>
                  <a:pt x="271196" y="268028"/>
                  <a:pt x="226575" y="222846"/>
                  <a:pt x="226575" y="166362"/>
                </a:cubicBezTo>
                <a:cubicBezTo>
                  <a:pt x="226575" y="109878"/>
                  <a:pt x="271196" y="64696"/>
                  <a:pt x="326977" y="64696"/>
                </a:cubicBezTo>
                <a:cubicBezTo>
                  <a:pt x="348279" y="64696"/>
                  <a:pt x="368571" y="70851"/>
                  <a:pt x="384802" y="83175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51171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p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B598F24-E907-769B-D1A0-6849F73B527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7518F-1566-691A-3D22-F977134843F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41516" y="3823818"/>
            <a:ext cx="332407" cy="208729"/>
          </a:xfrm>
          <a:custGeom>
            <a:avLst/>
            <a:gdLst>
              <a:gd name="connsiteX0" fmla="*/ 149635 w 770834"/>
              <a:gd name="connsiteY0" fmla="*/ 329535 h 484032"/>
              <a:gd name="connsiteX1" fmla="*/ 238821 w 770834"/>
              <a:gd name="connsiteY1" fmla="*/ 484032 h 484032"/>
              <a:gd name="connsiteX2" fmla="*/ 39320 w 770834"/>
              <a:gd name="connsiteY2" fmla="*/ 484032 h 484032"/>
              <a:gd name="connsiteX3" fmla="*/ 0 w 770834"/>
              <a:gd name="connsiteY3" fmla="*/ 415898 h 484032"/>
              <a:gd name="connsiteX4" fmla="*/ 320283 w 770834"/>
              <a:gd name="connsiteY4" fmla="*/ 164611 h 484032"/>
              <a:gd name="connsiteX5" fmla="*/ 504690 w 770834"/>
              <a:gd name="connsiteY5" fmla="*/ 484031 h 484032"/>
              <a:gd name="connsiteX6" fmla="*/ 305229 w 770834"/>
              <a:gd name="connsiteY6" fmla="*/ 484031 h 484032"/>
              <a:gd name="connsiteX7" fmla="*/ 170687 w 770834"/>
              <a:gd name="connsiteY7" fmla="*/ 250974 h 484032"/>
              <a:gd name="connsiteX8" fmla="*/ 491400 w 770834"/>
              <a:gd name="connsiteY8" fmla="*/ 0 h 484032"/>
              <a:gd name="connsiteX9" fmla="*/ 770834 w 770834"/>
              <a:gd name="connsiteY9" fmla="*/ 484031 h 484032"/>
              <a:gd name="connsiteX10" fmla="*/ 571333 w 770834"/>
              <a:gd name="connsiteY10" fmla="*/ 484031 h 484032"/>
              <a:gd name="connsiteX11" fmla="*/ 341765 w 770834"/>
              <a:gd name="connsiteY11" fmla="*/ 86363 h 4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834" h="484032">
                <a:moveTo>
                  <a:pt x="149635" y="329535"/>
                </a:moveTo>
                <a:lnTo>
                  <a:pt x="238821" y="484032"/>
                </a:lnTo>
                <a:lnTo>
                  <a:pt x="39320" y="484032"/>
                </a:lnTo>
                <a:lnTo>
                  <a:pt x="0" y="415898"/>
                </a:lnTo>
                <a:close/>
                <a:moveTo>
                  <a:pt x="320283" y="164611"/>
                </a:moveTo>
                <a:lnTo>
                  <a:pt x="504690" y="484031"/>
                </a:lnTo>
                <a:lnTo>
                  <a:pt x="305229" y="484031"/>
                </a:lnTo>
                <a:lnTo>
                  <a:pt x="170687" y="250974"/>
                </a:lnTo>
                <a:close/>
                <a:moveTo>
                  <a:pt x="491400" y="0"/>
                </a:moveTo>
                <a:lnTo>
                  <a:pt x="770834" y="484031"/>
                </a:lnTo>
                <a:lnTo>
                  <a:pt x="571333" y="484031"/>
                </a:lnTo>
                <a:lnTo>
                  <a:pt x="341765" y="8636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8E1C59C-40FB-7015-D39E-BB524B5FFB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600910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7AC601C-84F3-7A86-220C-FBA72AC5C22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E0517-51BC-2B54-6D2A-BA25DFC0CB1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443673" y="3813293"/>
            <a:ext cx="328092" cy="228779"/>
          </a:xfrm>
          <a:custGeom>
            <a:avLst/>
            <a:gdLst>
              <a:gd name="connsiteX0" fmla="*/ 437531 w 760826"/>
              <a:gd name="connsiteY0" fmla="*/ 461724 h 530524"/>
              <a:gd name="connsiteX1" fmla="*/ 597790 w 760826"/>
              <a:gd name="connsiteY1" fmla="*/ 461724 h 530524"/>
              <a:gd name="connsiteX2" fmla="*/ 432514 w 760826"/>
              <a:gd name="connsiteY2" fmla="*/ 526016 h 530524"/>
              <a:gd name="connsiteX3" fmla="*/ 437531 w 760826"/>
              <a:gd name="connsiteY3" fmla="*/ 461724 h 530524"/>
              <a:gd name="connsiteX4" fmla="*/ 331803 w 760826"/>
              <a:gd name="connsiteY4" fmla="*/ 461724 h 530524"/>
              <a:gd name="connsiteX5" fmla="*/ 428985 w 760826"/>
              <a:gd name="connsiteY5" fmla="*/ 461724 h 530524"/>
              <a:gd name="connsiteX6" fmla="*/ 380413 w 760826"/>
              <a:gd name="connsiteY6" fmla="*/ 530524 h 530524"/>
              <a:gd name="connsiteX7" fmla="*/ 380374 w 760826"/>
              <a:gd name="connsiteY7" fmla="*/ 530524 h 530524"/>
              <a:gd name="connsiteX8" fmla="*/ 331803 w 760826"/>
              <a:gd name="connsiteY8" fmla="*/ 461724 h 530524"/>
              <a:gd name="connsiteX9" fmla="*/ 163038 w 760826"/>
              <a:gd name="connsiteY9" fmla="*/ 461724 h 530524"/>
              <a:gd name="connsiteX10" fmla="*/ 323296 w 760826"/>
              <a:gd name="connsiteY10" fmla="*/ 461724 h 530524"/>
              <a:gd name="connsiteX11" fmla="*/ 328315 w 760826"/>
              <a:gd name="connsiteY11" fmla="*/ 526016 h 530524"/>
              <a:gd name="connsiteX12" fmla="*/ 163038 w 760826"/>
              <a:gd name="connsiteY12" fmla="*/ 461724 h 530524"/>
              <a:gd name="connsiteX13" fmla="*/ 97530 w 760826"/>
              <a:gd name="connsiteY13" fmla="*/ 403156 h 530524"/>
              <a:gd name="connsiteX14" fmla="*/ 663297 w 760826"/>
              <a:gd name="connsiteY14" fmla="*/ 403156 h 530524"/>
              <a:gd name="connsiteX15" fmla="*/ 630485 w 760826"/>
              <a:gd name="connsiteY15" fmla="*/ 432518 h 530524"/>
              <a:gd name="connsiteX16" fmla="*/ 130343 w 760826"/>
              <a:gd name="connsiteY16" fmla="*/ 432518 h 530524"/>
              <a:gd name="connsiteX17" fmla="*/ 97530 w 760826"/>
              <a:gd name="connsiteY17" fmla="*/ 403156 h 530524"/>
              <a:gd name="connsiteX18" fmla="*/ 53820 w 760826"/>
              <a:gd name="connsiteY18" fmla="*/ 344627 h 530524"/>
              <a:gd name="connsiteX19" fmla="*/ 707008 w 760826"/>
              <a:gd name="connsiteY19" fmla="*/ 344627 h 530524"/>
              <a:gd name="connsiteX20" fmla="*/ 707048 w 760826"/>
              <a:gd name="connsiteY20" fmla="*/ 344627 h 530524"/>
              <a:gd name="connsiteX21" fmla="*/ 685369 w 760826"/>
              <a:gd name="connsiteY21" fmla="*/ 373989 h 530524"/>
              <a:gd name="connsiteX22" fmla="*/ 75499 w 760826"/>
              <a:gd name="connsiteY22" fmla="*/ 373989 h 530524"/>
              <a:gd name="connsiteX23" fmla="*/ 53820 w 760826"/>
              <a:gd name="connsiteY23" fmla="*/ 344627 h 530524"/>
              <a:gd name="connsiteX24" fmla="*/ 760049 w 760826"/>
              <a:gd name="connsiteY24" fmla="*/ 148655 h 530524"/>
              <a:gd name="connsiteX25" fmla="*/ 722571 w 760826"/>
              <a:gd name="connsiteY25" fmla="*/ 315422 h 530524"/>
              <a:gd name="connsiteX26" fmla="*/ 494884 w 760826"/>
              <a:gd name="connsiteY26" fmla="*/ 315422 h 530524"/>
              <a:gd name="connsiteX27" fmla="*/ 495198 w 760826"/>
              <a:gd name="connsiteY27" fmla="*/ 314990 h 530524"/>
              <a:gd name="connsiteX28" fmla="*/ 760049 w 760826"/>
              <a:gd name="connsiteY28" fmla="*/ 148655 h 530524"/>
              <a:gd name="connsiteX29" fmla="*/ 778 w 760826"/>
              <a:gd name="connsiteY29" fmla="*/ 148655 h 530524"/>
              <a:gd name="connsiteX30" fmla="*/ 265629 w 760826"/>
              <a:gd name="connsiteY30" fmla="*/ 314990 h 530524"/>
              <a:gd name="connsiteX31" fmla="*/ 265943 w 760826"/>
              <a:gd name="connsiteY31" fmla="*/ 315422 h 530524"/>
              <a:gd name="connsiteX32" fmla="*/ 38255 w 760826"/>
              <a:gd name="connsiteY32" fmla="*/ 315422 h 530524"/>
              <a:gd name="connsiteX33" fmla="*/ 778 w 760826"/>
              <a:gd name="connsiteY33" fmla="*/ 148655 h 530524"/>
              <a:gd name="connsiteX34" fmla="*/ 380414 w 760826"/>
              <a:gd name="connsiteY34" fmla="*/ 0 h 530524"/>
              <a:gd name="connsiteX35" fmla="*/ 477284 w 760826"/>
              <a:gd name="connsiteY35" fmla="*/ 315422 h 530524"/>
              <a:gd name="connsiteX36" fmla="*/ 283545 w 760826"/>
              <a:gd name="connsiteY36" fmla="*/ 315422 h 530524"/>
              <a:gd name="connsiteX37" fmla="*/ 380414 w 760826"/>
              <a:gd name="connsiteY37" fmla="*/ 0 h 5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0826" h="530524">
                <a:moveTo>
                  <a:pt x="437531" y="461724"/>
                </a:moveTo>
                <a:lnTo>
                  <a:pt x="597790" y="461724"/>
                </a:lnTo>
                <a:cubicBezTo>
                  <a:pt x="530441" y="508023"/>
                  <a:pt x="456270" y="525114"/>
                  <a:pt x="432514" y="526016"/>
                </a:cubicBezTo>
                <a:cubicBezTo>
                  <a:pt x="431337" y="514608"/>
                  <a:pt x="432239" y="491166"/>
                  <a:pt x="437531" y="461724"/>
                </a:cubicBezTo>
                <a:close/>
                <a:moveTo>
                  <a:pt x="331803" y="461724"/>
                </a:moveTo>
                <a:lnTo>
                  <a:pt x="428985" y="461724"/>
                </a:lnTo>
                <a:cubicBezTo>
                  <a:pt x="410090" y="496222"/>
                  <a:pt x="390684" y="520880"/>
                  <a:pt x="380413" y="530524"/>
                </a:cubicBezTo>
                <a:lnTo>
                  <a:pt x="380374" y="530524"/>
                </a:lnTo>
                <a:cubicBezTo>
                  <a:pt x="370103" y="520880"/>
                  <a:pt x="350698" y="496222"/>
                  <a:pt x="331803" y="461724"/>
                </a:cubicBezTo>
                <a:close/>
                <a:moveTo>
                  <a:pt x="163038" y="461724"/>
                </a:moveTo>
                <a:lnTo>
                  <a:pt x="323296" y="461724"/>
                </a:lnTo>
                <a:cubicBezTo>
                  <a:pt x="328589" y="491166"/>
                  <a:pt x="329490" y="514647"/>
                  <a:pt x="328315" y="526016"/>
                </a:cubicBezTo>
                <a:cubicBezTo>
                  <a:pt x="304519" y="525114"/>
                  <a:pt x="230348" y="508023"/>
                  <a:pt x="163038" y="461724"/>
                </a:cubicBezTo>
                <a:close/>
                <a:moveTo>
                  <a:pt x="97530" y="403156"/>
                </a:moveTo>
                <a:lnTo>
                  <a:pt x="663297" y="403156"/>
                </a:lnTo>
                <a:cubicBezTo>
                  <a:pt x="654281" y="413897"/>
                  <a:pt x="640246" y="426481"/>
                  <a:pt x="630485" y="432518"/>
                </a:cubicBezTo>
                <a:lnTo>
                  <a:pt x="130343" y="432518"/>
                </a:lnTo>
                <a:cubicBezTo>
                  <a:pt x="120581" y="426481"/>
                  <a:pt x="106547" y="413897"/>
                  <a:pt x="97530" y="403156"/>
                </a:cubicBezTo>
                <a:close/>
                <a:moveTo>
                  <a:pt x="53820" y="344627"/>
                </a:moveTo>
                <a:lnTo>
                  <a:pt x="707008" y="344627"/>
                </a:lnTo>
                <a:lnTo>
                  <a:pt x="707048" y="344627"/>
                </a:lnTo>
                <a:cubicBezTo>
                  <a:pt x="702500" y="353682"/>
                  <a:pt x="692935" y="366462"/>
                  <a:pt x="685369" y="373989"/>
                </a:cubicBezTo>
                <a:lnTo>
                  <a:pt x="75499" y="373989"/>
                </a:lnTo>
                <a:cubicBezTo>
                  <a:pt x="67933" y="366462"/>
                  <a:pt x="58368" y="353682"/>
                  <a:pt x="53820" y="344627"/>
                </a:cubicBezTo>
                <a:close/>
                <a:moveTo>
                  <a:pt x="760049" y="148655"/>
                </a:moveTo>
                <a:cubicBezTo>
                  <a:pt x="764400" y="201264"/>
                  <a:pt x="750287" y="260381"/>
                  <a:pt x="722571" y="315422"/>
                </a:cubicBezTo>
                <a:lnTo>
                  <a:pt x="494884" y="315422"/>
                </a:lnTo>
                <a:cubicBezTo>
                  <a:pt x="495002" y="315304"/>
                  <a:pt x="495081" y="315147"/>
                  <a:pt x="495198" y="314990"/>
                </a:cubicBezTo>
                <a:cubicBezTo>
                  <a:pt x="558078" y="221885"/>
                  <a:pt x="665218" y="154183"/>
                  <a:pt x="760049" y="148655"/>
                </a:cubicBezTo>
                <a:close/>
                <a:moveTo>
                  <a:pt x="778" y="148655"/>
                </a:moveTo>
                <a:cubicBezTo>
                  <a:pt x="95609" y="154183"/>
                  <a:pt x="202749" y="221885"/>
                  <a:pt x="265629" y="314990"/>
                </a:cubicBezTo>
                <a:cubicBezTo>
                  <a:pt x="265747" y="315108"/>
                  <a:pt x="265943" y="315422"/>
                  <a:pt x="265943" y="315422"/>
                </a:cubicBezTo>
                <a:lnTo>
                  <a:pt x="38255" y="315422"/>
                </a:lnTo>
                <a:cubicBezTo>
                  <a:pt x="10540" y="260381"/>
                  <a:pt x="-3573" y="201304"/>
                  <a:pt x="778" y="148655"/>
                </a:cubicBezTo>
                <a:close/>
                <a:moveTo>
                  <a:pt x="380414" y="0"/>
                </a:moveTo>
                <a:cubicBezTo>
                  <a:pt x="452155" y="69977"/>
                  <a:pt x="490886" y="197618"/>
                  <a:pt x="477284" y="315422"/>
                </a:cubicBezTo>
                <a:lnTo>
                  <a:pt x="283545" y="315422"/>
                </a:lnTo>
                <a:cubicBezTo>
                  <a:pt x="269943" y="197658"/>
                  <a:pt x="308674" y="69977"/>
                  <a:pt x="38041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DA572C0-0BA2-D51A-D44E-AFD33698A6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1014631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6"/>
            <a:ext cx="2268907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F8BC0B6-623B-F1A0-64E4-3CEF4B0FDE6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F93F2-63DF-7DB2-B241-5B655AE7C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298D4E-0F6B-A1F9-F074-D95BB34E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D4732-3C3C-3589-6879-8F28ADD7053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7E357-441A-58B5-D121-B51CE5F50224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78128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rr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2C3AFAA-4B26-BD2A-B1E5-D850248457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C8CA8-9F83-98B6-EDFE-ADAE571E49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212434" y="3915367"/>
            <a:ext cx="790572" cy="117180"/>
          </a:xfrm>
          <a:custGeom>
            <a:avLst/>
            <a:gdLst>
              <a:gd name="connsiteX0" fmla="*/ 36163 w 790572"/>
              <a:gd name="connsiteY0" fmla="*/ 79814 h 117180"/>
              <a:gd name="connsiteX1" fmla="*/ 57741 w 790572"/>
              <a:gd name="connsiteY1" fmla="*/ 117180 h 117180"/>
              <a:gd name="connsiteX2" fmla="*/ 9503 w 790572"/>
              <a:gd name="connsiteY2" fmla="*/ 117180 h 117180"/>
              <a:gd name="connsiteX3" fmla="*/ 0 w 790572"/>
              <a:gd name="connsiteY3" fmla="*/ 100716 h 117180"/>
              <a:gd name="connsiteX4" fmla="*/ 77456 w 790572"/>
              <a:gd name="connsiteY4" fmla="*/ 39940 h 117180"/>
              <a:gd name="connsiteX5" fmla="*/ 122048 w 790572"/>
              <a:gd name="connsiteY5" fmla="*/ 117180 h 117180"/>
              <a:gd name="connsiteX6" fmla="*/ 73810 w 790572"/>
              <a:gd name="connsiteY6" fmla="*/ 117180 h 117180"/>
              <a:gd name="connsiteX7" fmla="*/ 41277 w 790572"/>
              <a:gd name="connsiteY7" fmla="*/ 60825 h 117180"/>
              <a:gd name="connsiteX8" fmla="*/ 585922 w 790572"/>
              <a:gd name="connsiteY8" fmla="*/ 29398 h 117180"/>
              <a:gd name="connsiteX9" fmla="*/ 585922 w 790572"/>
              <a:gd name="connsiteY9" fmla="*/ 29415 h 117180"/>
              <a:gd name="connsiteX10" fmla="*/ 585922 w 790572"/>
              <a:gd name="connsiteY10" fmla="*/ 29412 h 117180"/>
              <a:gd name="connsiteX11" fmla="*/ 526614 w 790572"/>
              <a:gd name="connsiteY11" fmla="*/ 22057 h 117180"/>
              <a:gd name="connsiteX12" fmla="*/ 519074 w 790572"/>
              <a:gd name="connsiteY12" fmla="*/ 67936 h 117180"/>
              <a:gd name="connsiteX13" fmla="*/ 552531 w 790572"/>
              <a:gd name="connsiteY13" fmla="*/ 48634 h 117180"/>
              <a:gd name="connsiteX14" fmla="*/ 552548 w 790572"/>
              <a:gd name="connsiteY14" fmla="*/ 48634 h 117180"/>
              <a:gd name="connsiteX15" fmla="*/ 561011 w 790572"/>
              <a:gd name="connsiteY15" fmla="*/ 33671 h 117180"/>
              <a:gd name="connsiteX16" fmla="*/ 547483 w 790572"/>
              <a:gd name="connsiteY16" fmla="*/ 22057 h 117180"/>
              <a:gd name="connsiteX17" fmla="*/ 426640 w 790572"/>
              <a:gd name="connsiteY17" fmla="*/ 22057 h 117180"/>
              <a:gd name="connsiteX18" fmla="*/ 419100 w 790572"/>
              <a:gd name="connsiteY18" fmla="*/ 67936 h 117180"/>
              <a:gd name="connsiteX19" fmla="*/ 452557 w 790572"/>
              <a:gd name="connsiteY19" fmla="*/ 48634 h 117180"/>
              <a:gd name="connsiteX20" fmla="*/ 452573 w 790572"/>
              <a:gd name="connsiteY20" fmla="*/ 48634 h 117180"/>
              <a:gd name="connsiteX21" fmla="*/ 461037 w 790572"/>
              <a:gd name="connsiteY21" fmla="*/ 33671 h 117180"/>
              <a:gd name="connsiteX22" fmla="*/ 447509 w 790572"/>
              <a:gd name="connsiteY22" fmla="*/ 22057 h 117180"/>
              <a:gd name="connsiteX23" fmla="*/ 118831 w 790572"/>
              <a:gd name="connsiteY23" fmla="*/ 132 h 117180"/>
              <a:gd name="connsiteX24" fmla="*/ 186404 w 790572"/>
              <a:gd name="connsiteY24" fmla="*/ 117180 h 117180"/>
              <a:gd name="connsiteX25" fmla="*/ 138166 w 790572"/>
              <a:gd name="connsiteY25" fmla="*/ 117180 h 117180"/>
              <a:gd name="connsiteX26" fmla="*/ 82652 w 790572"/>
              <a:gd name="connsiteY26" fmla="*/ 21018 h 117180"/>
              <a:gd name="connsiteX27" fmla="*/ 695811 w 790572"/>
              <a:gd name="connsiteY27" fmla="*/ 0 h 117180"/>
              <a:gd name="connsiteX28" fmla="*/ 723593 w 790572"/>
              <a:gd name="connsiteY28" fmla="*/ 0 h 117180"/>
              <a:gd name="connsiteX29" fmla="*/ 737137 w 790572"/>
              <a:gd name="connsiteY29" fmla="*/ 36113 h 117180"/>
              <a:gd name="connsiteX30" fmla="*/ 762692 w 790572"/>
              <a:gd name="connsiteY30" fmla="*/ 0 h 117180"/>
              <a:gd name="connsiteX31" fmla="*/ 790572 w 790572"/>
              <a:gd name="connsiteY31" fmla="*/ 0 h 117180"/>
              <a:gd name="connsiteX32" fmla="*/ 747019 w 790572"/>
              <a:gd name="connsiteY32" fmla="*/ 57213 h 117180"/>
              <a:gd name="connsiteX33" fmla="*/ 773646 w 790572"/>
              <a:gd name="connsiteY33" fmla="*/ 117180 h 117180"/>
              <a:gd name="connsiteX34" fmla="*/ 745683 w 790572"/>
              <a:gd name="connsiteY34" fmla="*/ 117180 h 117180"/>
              <a:gd name="connsiteX35" fmla="*/ 730357 w 790572"/>
              <a:gd name="connsiteY35" fmla="*/ 78082 h 117180"/>
              <a:gd name="connsiteX36" fmla="*/ 702328 w 790572"/>
              <a:gd name="connsiteY36" fmla="*/ 117180 h 117180"/>
              <a:gd name="connsiteX37" fmla="*/ 674101 w 790572"/>
              <a:gd name="connsiteY37" fmla="*/ 117180 h 117180"/>
              <a:gd name="connsiteX38" fmla="*/ 720442 w 790572"/>
              <a:gd name="connsiteY38" fmla="*/ 56998 h 117180"/>
              <a:gd name="connsiteX39" fmla="*/ 605768 w 790572"/>
              <a:gd name="connsiteY39" fmla="*/ 0 h 117180"/>
              <a:gd name="connsiteX40" fmla="*/ 684642 w 790572"/>
              <a:gd name="connsiteY40" fmla="*/ 0 h 117180"/>
              <a:gd name="connsiteX41" fmla="*/ 681013 w 790572"/>
              <a:gd name="connsiteY41" fmla="*/ 22057 h 117180"/>
              <a:gd name="connsiteX42" fmla="*/ 626703 w 790572"/>
              <a:gd name="connsiteY42" fmla="*/ 22057 h 117180"/>
              <a:gd name="connsiteX43" fmla="*/ 622628 w 790572"/>
              <a:gd name="connsiteY43" fmla="*/ 46819 h 117180"/>
              <a:gd name="connsiteX44" fmla="*/ 659814 w 790572"/>
              <a:gd name="connsiteY44" fmla="*/ 46819 h 117180"/>
              <a:gd name="connsiteX45" fmla="*/ 656283 w 790572"/>
              <a:gd name="connsiteY45" fmla="*/ 68266 h 117180"/>
              <a:gd name="connsiteX46" fmla="*/ 619115 w 790572"/>
              <a:gd name="connsiteY46" fmla="*/ 68266 h 117180"/>
              <a:gd name="connsiteX47" fmla="*/ 614693 w 790572"/>
              <a:gd name="connsiteY47" fmla="*/ 95140 h 117180"/>
              <a:gd name="connsiteX48" fmla="*/ 669003 w 790572"/>
              <a:gd name="connsiteY48" fmla="*/ 95140 h 117180"/>
              <a:gd name="connsiteX49" fmla="*/ 665373 w 790572"/>
              <a:gd name="connsiteY49" fmla="*/ 117180 h 117180"/>
              <a:gd name="connsiteX50" fmla="*/ 586516 w 790572"/>
              <a:gd name="connsiteY50" fmla="*/ 117180 h 117180"/>
              <a:gd name="connsiteX51" fmla="*/ 505827 w 790572"/>
              <a:gd name="connsiteY51" fmla="*/ 0 h 117180"/>
              <a:gd name="connsiteX52" fmla="*/ 552449 w 790572"/>
              <a:gd name="connsiteY52" fmla="*/ 0 h 117180"/>
              <a:gd name="connsiteX53" fmla="*/ 585793 w 790572"/>
              <a:gd name="connsiteY53" fmla="*/ 26624 h 117180"/>
              <a:gd name="connsiteX54" fmla="*/ 585922 w 790572"/>
              <a:gd name="connsiteY54" fmla="*/ 29412 h 117180"/>
              <a:gd name="connsiteX55" fmla="*/ 585912 w 790572"/>
              <a:gd name="connsiteY55" fmla="*/ 30453 h 117180"/>
              <a:gd name="connsiteX56" fmla="*/ 560516 w 790572"/>
              <a:gd name="connsiteY56" fmla="*/ 67936 h 117180"/>
              <a:gd name="connsiteX57" fmla="*/ 550007 w 790572"/>
              <a:gd name="connsiteY57" fmla="*/ 73990 h 117180"/>
              <a:gd name="connsiteX58" fmla="*/ 575199 w 790572"/>
              <a:gd name="connsiteY58" fmla="*/ 117180 h 117180"/>
              <a:gd name="connsiteX59" fmla="*/ 546180 w 790572"/>
              <a:gd name="connsiteY59" fmla="*/ 117180 h 117180"/>
              <a:gd name="connsiteX60" fmla="*/ 528346 w 790572"/>
              <a:gd name="connsiteY60" fmla="*/ 86495 h 117180"/>
              <a:gd name="connsiteX61" fmla="*/ 514868 w 790572"/>
              <a:gd name="connsiteY61" fmla="*/ 94282 h 117180"/>
              <a:gd name="connsiteX62" fmla="*/ 511106 w 790572"/>
              <a:gd name="connsiteY62" fmla="*/ 117180 h 117180"/>
              <a:gd name="connsiteX63" fmla="*/ 486558 w 790572"/>
              <a:gd name="connsiteY63" fmla="*/ 117180 h 117180"/>
              <a:gd name="connsiteX64" fmla="*/ 405853 w 790572"/>
              <a:gd name="connsiteY64" fmla="*/ 0 h 117180"/>
              <a:gd name="connsiteX65" fmla="*/ 452474 w 790572"/>
              <a:gd name="connsiteY65" fmla="*/ 0 h 117180"/>
              <a:gd name="connsiteX66" fmla="*/ 485819 w 790572"/>
              <a:gd name="connsiteY66" fmla="*/ 26624 h 117180"/>
              <a:gd name="connsiteX67" fmla="*/ 485948 w 790572"/>
              <a:gd name="connsiteY67" fmla="*/ 29412 h 117180"/>
              <a:gd name="connsiteX68" fmla="*/ 485938 w 790572"/>
              <a:gd name="connsiteY68" fmla="*/ 30453 h 117180"/>
              <a:gd name="connsiteX69" fmla="*/ 460542 w 790572"/>
              <a:gd name="connsiteY69" fmla="*/ 67936 h 117180"/>
              <a:gd name="connsiteX70" fmla="*/ 450033 w 790572"/>
              <a:gd name="connsiteY70" fmla="*/ 73990 h 117180"/>
              <a:gd name="connsiteX71" fmla="*/ 475224 w 790572"/>
              <a:gd name="connsiteY71" fmla="*/ 117180 h 117180"/>
              <a:gd name="connsiteX72" fmla="*/ 446206 w 790572"/>
              <a:gd name="connsiteY72" fmla="*/ 117180 h 117180"/>
              <a:gd name="connsiteX73" fmla="*/ 428372 w 790572"/>
              <a:gd name="connsiteY73" fmla="*/ 86495 h 117180"/>
              <a:gd name="connsiteX74" fmla="*/ 414893 w 790572"/>
              <a:gd name="connsiteY74" fmla="*/ 94282 h 117180"/>
              <a:gd name="connsiteX75" fmla="*/ 411132 w 790572"/>
              <a:gd name="connsiteY75" fmla="*/ 117180 h 117180"/>
              <a:gd name="connsiteX76" fmla="*/ 386584 w 790572"/>
              <a:gd name="connsiteY76" fmla="*/ 117180 h 117180"/>
              <a:gd name="connsiteX77" fmla="*/ 312478 w 790572"/>
              <a:gd name="connsiteY77" fmla="*/ 0 h 117180"/>
              <a:gd name="connsiteX78" fmla="*/ 391335 w 790572"/>
              <a:gd name="connsiteY78" fmla="*/ 0 h 117180"/>
              <a:gd name="connsiteX79" fmla="*/ 387706 w 790572"/>
              <a:gd name="connsiteY79" fmla="*/ 22057 h 117180"/>
              <a:gd name="connsiteX80" fmla="*/ 333396 w 790572"/>
              <a:gd name="connsiteY80" fmla="*/ 22057 h 117180"/>
              <a:gd name="connsiteX81" fmla="*/ 329321 w 790572"/>
              <a:gd name="connsiteY81" fmla="*/ 46819 h 117180"/>
              <a:gd name="connsiteX82" fmla="*/ 366507 w 790572"/>
              <a:gd name="connsiteY82" fmla="*/ 46819 h 117180"/>
              <a:gd name="connsiteX83" fmla="*/ 362976 w 790572"/>
              <a:gd name="connsiteY83" fmla="*/ 68266 h 117180"/>
              <a:gd name="connsiteX84" fmla="*/ 325807 w 790572"/>
              <a:gd name="connsiteY84" fmla="*/ 68266 h 117180"/>
              <a:gd name="connsiteX85" fmla="*/ 321386 w 790572"/>
              <a:gd name="connsiteY85" fmla="*/ 95140 h 117180"/>
              <a:gd name="connsiteX86" fmla="*/ 375696 w 790572"/>
              <a:gd name="connsiteY86" fmla="*/ 95140 h 117180"/>
              <a:gd name="connsiteX87" fmla="*/ 372066 w 790572"/>
              <a:gd name="connsiteY87" fmla="*/ 117180 h 117180"/>
              <a:gd name="connsiteX88" fmla="*/ 293209 w 790572"/>
              <a:gd name="connsiteY88" fmla="*/ 117180 h 117180"/>
              <a:gd name="connsiteX89" fmla="*/ 206498 w 790572"/>
              <a:gd name="connsiteY89" fmla="*/ 0 h 117180"/>
              <a:gd name="connsiteX90" fmla="*/ 300352 w 790572"/>
              <a:gd name="connsiteY90" fmla="*/ 0 h 117180"/>
              <a:gd name="connsiteX91" fmla="*/ 296722 w 790572"/>
              <a:gd name="connsiteY91" fmla="*/ 22057 h 117180"/>
              <a:gd name="connsiteX92" fmla="*/ 262078 w 790572"/>
              <a:gd name="connsiteY92" fmla="*/ 22057 h 117180"/>
              <a:gd name="connsiteX93" fmla="*/ 246438 w 790572"/>
              <a:gd name="connsiteY93" fmla="*/ 117180 h 117180"/>
              <a:gd name="connsiteX94" fmla="*/ 221890 w 790572"/>
              <a:gd name="connsiteY94" fmla="*/ 117180 h 117180"/>
              <a:gd name="connsiteX95" fmla="*/ 237530 w 790572"/>
              <a:gd name="connsiteY95" fmla="*/ 22057 h 117180"/>
              <a:gd name="connsiteX96" fmla="*/ 202869 w 790572"/>
              <a:gd name="connsiteY96" fmla="*/ 22057 h 1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90572" h="117180">
                <a:moveTo>
                  <a:pt x="36163" y="79814"/>
                </a:moveTo>
                <a:lnTo>
                  <a:pt x="57741" y="117180"/>
                </a:lnTo>
                <a:lnTo>
                  <a:pt x="9503" y="117180"/>
                </a:lnTo>
                <a:lnTo>
                  <a:pt x="0" y="100716"/>
                </a:lnTo>
                <a:close/>
                <a:moveTo>
                  <a:pt x="77456" y="39940"/>
                </a:moveTo>
                <a:lnTo>
                  <a:pt x="122048" y="117180"/>
                </a:lnTo>
                <a:lnTo>
                  <a:pt x="73810" y="117180"/>
                </a:lnTo>
                <a:lnTo>
                  <a:pt x="41277" y="60825"/>
                </a:lnTo>
                <a:close/>
                <a:moveTo>
                  <a:pt x="585922" y="29398"/>
                </a:moveTo>
                <a:lnTo>
                  <a:pt x="585922" y="29415"/>
                </a:lnTo>
                <a:lnTo>
                  <a:pt x="585922" y="29412"/>
                </a:lnTo>
                <a:close/>
                <a:moveTo>
                  <a:pt x="526614" y="22057"/>
                </a:moveTo>
                <a:lnTo>
                  <a:pt x="519074" y="67936"/>
                </a:lnTo>
                <a:lnTo>
                  <a:pt x="552531" y="48634"/>
                </a:lnTo>
                <a:lnTo>
                  <a:pt x="552548" y="48634"/>
                </a:lnTo>
                <a:cubicBezTo>
                  <a:pt x="560318" y="44147"/>
                  <a:pt x="561011" y="36443"/>
                  <a:pt x="561011" y="33671"/>
                </a:cubicBezTo>
                <a:cubicBezTo>
                  <a:pt x="561011" y="27501"/>
                  <a:pt x="556936" y="22057"/>
                  <a:pt x="547483" y="22057"/>
                </a:cubicBezTo>
                <a:close/>
                <a:moveTo>
                  <a:pt x="426640" y="22057"/>
                </a:moveTo>
                <a:lnTo>
                  <a:pt x="419100" y="67936"/>
                </a:lnTo>
                <a:lnTo>
                  <a:pt x="452557" y="48634"/>
                </a:lnTo>
                <a:lnTo>
                  <a:pt x="452573" y="48634"/>
                </a:lnTo>
                <a:cubicBezTo>
                  <a:pt x="460344" y="44147"/>
                  <a:pt x="461037" y="36443"/>
                  <a:pt x="461037" y="33671"/>
                </a:cubicBezTo>
                <a:cubicBezTo>
                  <a:pt x="461037" y="27501"/>
                  <a:pt x="456962" y="22057"/>
                  <a:pt x="447509" y="22057"/>
                </a:cubicBezTo>
                <a:close/>
                <a:moveTo>
                  <a:pt x="118831" y="132"/>
                </a:moveTo>
                <a:lnTo>
                  <a:pt x="186404" y="117180"/>
                </a:lnTo>
                <a:lnTo>
                  <a:pt x="138166" y="117180"/>
                </a:lnTo>
                <a:lnTo>
                  <a:pt x="82652" y="21018"/>
                </a:lnTo>
                <a:close/>
                <a:moveTo>
                  <a:pt x="695811" y="0"/>
                </a:moveTo>
                <a:lnTo>
                  <a:pt x="723593" y="0"/>
                </a:lnTo>
                <a:lnTo>
                  <a:pt x="737137" y="36113"/>
                </a:lnTo>
                <a:lnTo>
                  <a:pt x="762692" y="0"/>
                </a:lnTo>
                <a:lnTo>
                  <a:pt x="790572" y="0"/>
                </a:lnTo>
                <a:lnTo>
                  <a:pt x="747019" y="57213"/>
                </a:lnTo>
                <a:lnTo>
                  <a:pt x="773646" y="117180"/>
                </a:lnTo>
                <a:lnTo>
                  <a:pt x="745683" y="117180"/>
                </a:lnTo>
                <a:lnTo>
                  <a:pt x="730357" y="78082"/>
                </a:lnTo>
                <a:lnTo>
                  <a:pt x="702328" y="117180"/>
                </a:lnTo>
                <a:lnTo>
                  <a:pt x="674101" y="117180"/>
                </a:lnTo>
                <a:lnTo>
                  <a:pt x="720442" y="56998"/>
                </a:lnTo>
                <a:close/>
                <a:moveTo>
                  <a:pt x="605768" y="0"/>
                </a:moveTo>
                <a:lnTo>
                  <a:pt x="684642" y="0"/>
                </a:lnTo>
                <a:lnTo>
                  <a:pt x="681013" y="22057"/>
                </a:lnTo>
                <a:lnTo>
                  <a:pt x="626703" y="22057"/>
                </a:lnTo>
                <a:lnTo>
                  <a:pt x="622628" y="46819"/>
                </a:lnTo>
                <a:lnTo>
                  <a:pt x="659814" y="46819"/>
                </a:lnTo>
                <a:lnTo>
                  <a:pt x="656283" y="68266"/>
                </a:lnTo>
                <a:lnTo>
                  <a:pt x="619115" y="68266"/>
                </a:lnTo>
                <a:lnTo>
                  <a:pt x="614693" y="95140"/>
                </a:lnTo>
                <a:lnTo>
                  <a:pt x="669003" y="95140"/>
                </a:lnTo>
                <a:lnTo>
                  <a:pt x="665373" y="117180"/>
                </a:lnTo>
                <a:lnTo>
                  <a:pt x="586516" y="117180"/>
                </a:lnTo>
                <a:close/>
                <a:moveTo>
                  <a:pt x="505827" y="0"/>
                </a:moveTo>
                <a:lnTo>
                  <a:pt x="552449" y="0"/>
                </a:lnTo>
                <a:cubicBezTo>
                  <a:pt x="573529" y="0"/>
                  <a:pt x="584504" y="12731"/>
                  <a:pt x="585793" y="26624"/>
                </a:cubicBezTo>
                <a:lnTo>
                  <a:pt x="585922" y="29412"/>
                </a:lnTo>
                <a:lnTo>
                  <a:pt x="585912" y="30453"/>
                </a:lnTo>
                <a:cubicBezTo>
                  <a:pt x="585488" y="52401"/>
                  <a:pt x="571851" y="61391"/>
                  <a:pt x="560516" y="67936"/>
                </a:cubicBezTo>
                <a:lnTo>
                  <a:pt x="550007" y="73990"/>
                </a:lnTo>
                <a:lnTo>
                  <a:pt x="575199" y="117180"/>
                </a:lnTo>
                <a:lnTo>
                  <a:pt x="546180" y="117180"/>
                </a:lnTo>
                <a:lnTo>
                  <a:pt x="528346" y="86495"/>
                </a:lnTo>
                <a:lnTo>
                  <a:pt x="514868" y="94282"/>
                </a:lnTo>
                <a:lnTo>
                  <a:pt x="511106" y="117180"/>
                </a:lnTo>
                <a:lnTo>
                  <a:pt x="486558" y="117180"/>
                </a:lnTo>
                <a:close/>
                <a:moveTo>
                  <a:pt x="405853" y="0"/>
                </a:moveTo>
                <a:lnTo>
                  <a:pt x="452474" y="0"/>
                </a:lnTo>
                <a:cubicBezTo>
                  <a:pt x="473555" y="0"/>
                  <a:pt x="484529" y="12731"/>
                  <a:pt x="485819" y="26624"/>
                </a:cubicBezTo>
                <a:lnTo>
                  <a:pt x="485948" y="29412"/>
                </a:lnTo>
                <a:lnTo>
                  <a:pt x="485938" y="30453"/>
                </a:lnTo>
                <a:cubicBezTo>
                  <a:pt x="485514" y="52401"/>
                  <a:pt x="471877" y="61391"/>
                  <a:pt x="460542" y="67936"/>
                </a:cubicBezTo>
                <a:lnTo>
                  <a:pt x="450033" y="73990"/>
                </a:lnTo>
                <a:lnTo>
                  <a:pt x="475224" y="117180"/>
                </a:lnTo>
                <a:lnTo>
                  <a:pt x="446206" y="117180"/>
                </a:lnTo>
                <a:lnTo>
                  <a:pt x="428372" y="86495"/>
                </a:lnTo>
                <a:lnTo>
                  <a:pt x="414893" y="94282"/>
                </a:lnTo>
                <a:lnTo>
                  <a:pt x="411132" y="117180"/>
                </a:lnTo>
                <a:lnTo>
                  <a:pt x="386584" y="117180"/>
                </a:lnTo>
                <a:close/>
                <a:moveTo>
                  <a:pt x="312478" y="0"/>
                </a:moveTo>
                <a:lnTo>
                  <a:pt x="391335" y="0"/>
                </a:lnTo>
                <a:lnTo>
                  <a:pt x="387706" y="22057"/>
                </a:lnTo>
                <a:lnTo>
                  <a:pt x="333396" y="22057"/>
                </a:lnTo>
                <a:lnTo>
                  <a:pt x="329321" y="46819"/>
                </a:lnTo>
                <a:lnTo>
                  <a:pt x="366507" y="46819"/>
                </a:lnTo>
                <a:lnTo>
                  <a:pt x="362976" y="68266"/>
                </a:lnTo>
                <a:lnTo>
                  <a:pt x="325807" y="68266"/>
                </a:lnTo>
                <a:lnTo>
                  <a:pt x="321386" y="95140"/>
                </a:lnTo>
                <a:lnTo>
                  <a:pt x="375696" y="95140"/>
                </a:lnTo>
                <a:lnTo>
                  <a:pt x="372066" y="117180"/>
                </a:lnTo>
                <a:lnTo>
                  <a:pt x="293209" y="117180"/>
                </a:lnTo>
                <a:close/>
                <a:moveTo>
                  <a:pt x="206498" y="0"/>
                </a:moveTo>
                <a:lnTo>
                  <a:pt x="300352" y="0"/>
                </a:lnTo>
                <a:lnTo>
                  <a:pt x="296722" y="22057"/>
                </a:lnTo>
                <a:lnTo>
                  <a:pt x="262078" y="22057"/>
                </a:lnTo>
                <a:lnTo>
                  <a:pt x="246438" y="117180"/>
                </a:lnTo>
                <a:lnTo>
                  <a:pt x="221890" y="117180"/>
                </a:lnTo>
                <a:lnTo>
                  <a:pt x="237530" y="22057"/>
                </a:lnTo>
                <a:lnTo>
                  <a:pt x="202869" y="220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71B6D7F-8A03-8117-288D-D5E25D8D10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161520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6C49704-A89D-54C7-77B8-929A17C3E4D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544E-3810-0EC7-29C2-2BA409AE42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18201" y="3837991"/>
            <a:ext cx="379039" cy="194556"/>
          </a:xfrm>
          <a:custGeom>
            <a:avLst/>
            <a:gdLst>
              <a:gd name="connsiteX0" fmla="*/ 161588 w 379039"/>
              <a:gd name="connsiteY0" fmla="*/ 76561 h 194556"/>
              <a:gd name="connsiteX1" fmla="*/ 208375 w 379039"/>
              <a:gd name="connsiteY1" fmla="*/ 76561 h 194556"/>
              <a:gd name="connsiteX2" fmla="*/ 208375 w 379039"/>
              <a:gd name="connsiteY2" fmla="*/ 110771 h 194556"/>
              <a:gd name="connsiteX3" fmla="*/ 161588 w 379039"/>
              <a:gd name="connsiteY3" fmla="*/ 110771 h 194556"/>
              <a:gd name="connsiteX4" fmla="*/ 0 w 379039"/>
              <a:gd name="connsiteY4" fmla="*/ 2422 h 194556"/>
              <a:gd name="connsiteX5" fmla="*/ 55498 w 379039"/>
              <a:gd name="connsiteY5" fmla="*/ 2422 h 194556"/>
              <a:gd name="connsiteX6" fmla="*/ 99802 w 379039"/>
              <a:gd name="connsiteY6" fmla="*/ 67728 h 194556"/>
              <a:gd name="connsiteX7" fmla="*/ 143598 w 379039"/>
              <a:gd name="connsiteY7" fmla="*/ 2422 h 194556"/>
              <a:gd name="connsiteX8" fmla="*/ 198769 w 379039"/>
              <a:gd name="connsiteY8" fmla="*/ 2422 h 194556"/>
              <a:gd name="connsiteX9" fmla="*/ 121741 w 379039"/>
              <a:gd name="connsiteY9" fmla="*/ 108695 h 194556"/>
              <a:gd name="connsiteX10" fmla="*/ 121741 w 379039"/>
              <a:gd name="connsiteY10" fmla="*/ 192053 h 194556"/>
              <a:gd name="connsiteX11" fmla="*/ 75544 w 379039"/>
              <a:gd name="connsiteY11" fmla="*/ 192053 h 194556"/>
              <a:gd name="connsiteX12" fmla="*/ 75544 w 379039"/>
              <a:gd name="connsiteY12" fmla="*/ 108695 h 194556"/>
              <a:gd name="connsiteX13" fmla="*/ 297900 w 379039"/>
              <a:gd name="connsiteY13" fmla="*/ 0 h 194556"/>
              <a:gd name="connsiteX14" fmla="*/ 372914 w 379039"/>
              <a:gd name="connsiteY14" fmla="*/ 51468 h 194556"/>
              <a:gd name="connsiteX15" fmla="*/ 347638 w 379039"/>
              <a:gd name="connsiteY15" fmla="*/ 90583 h 194556"/>
              <a:gd name="connsiteX16" fmla="*/ 379039 w 379039"/>
              <a:gd name="connsiteY16" fmla="*/ 134989 h 194556"/>
              <a:gd name="connsiteX17" fmla="*/ 292547 w 379039"/>
              <a:gd name="connsiteY17" fmla="*/ 194556 h 194556"/>
              <a:gd name="connsiteX18" fmla="*/ 212954 w 379039"/>
              <a:gd name="connsiteY18" fmla="*/ 127092 h 194556"/>
              <a:gd name="connsiteX19" fmla="*/ 212954 w 379039"/>
              <a:gd name="connsiteY19" fmla="*/ 124203 h 194556"/>
              <a:gd name="connsiteX20" fmla="*/ 258866 w 379039"/>
              <a:gd name="connsiteY20" fmla="*/ 124203 h 194556"/>
              <a:gd name="connsiteX21" fmla="*/ 258866 w 379039"/>
              <a:gd name="connsiteY21" fmla="*/ 125505 h 194556"/>
              <a:gd name="connsiteX22" fmla="*/ 297126 w 379039"/>
              <a:gd name="connsiteY22" fmla="*/ 156744 h 194556"/>
              <a:gd name="connsiteX23" fmla="*/ 332598 w 379039"/>
              <a:gd name="connsiteY23" fmla="*/ 132852 h 194556"/>
              <a:gd name="connsiteX24" fmla="*/ 290756 w 379039"/>
              <a:gd name="connsiteY24" fmla="*/ 110791 h 194556"/>
              <a:gd name="connsiteX25" fmla="*/ 279034 w 379039"/>
              <a:gd name="connsiteY25" fmla="*/ 111056 h 194556"/>
              <a:gd name="connsiteX26" fmla="*/ 279034 w 379039"/>
              <a:gd name="connsiteY26" fmla="*/ 76398 h 194556"/>
              <a:gd name="connsiteX27" fmla="*/ 287948 w 379039"/>
              <a:gd name="connsiteY27" fmla="*/ 76663 h 194556"/>
              <a:gd name="connsiteX28" fmla="*/ 327999 w 379039"/>
              <a:gd name="connsiteY28" fmla="*/ 55925 h 194556"/>
              <a:gd name="connsiteX29" fmla="*/ 295600 w 379039"/>
              <a:gd name="connsiteY29" fmla="*/ 34678 h 194556"/>
              <a:gd name="connsiteX30" fmla="*/ 262163 w 379039"/>
              <a:gd name="connsiteY30" fmla="*/ 63292 h 194556"/>
              <a:gd name="connsiteX31" fmla="*/ 262163 w 379039"/>
              <a:gd name="connsiteY31" fmla="*/ 64065 h 194556"/>
              <a:gd name="connsiteX32" fmla="*/ 216760 w 379039"/>
              <a:gd name="connsiteY32" fmla="*/ 64065 h 194556"/>
              <a:gd name="connsiteX33" fmla="*/ 297900 w 379039"/>
              <a:gd name="connsiteY33" fmla="*/ 0 h 19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9039" h="194556">
                <a:moveTo>
                  <a:pt x="161588" y="76561"/>
                </a:moveTo>
                <a:lnTo>
                  <a:pt x="208375" y="76561"/>
                </a:lnTo>
                <a:lnTo>
                  <a:pt x="208375" y="110771"/>
                </a:lnTo>
                <a:lnTo>
                  <a:pt x="161588" y="110771"/>
                </a:lnTo>
                <a:close/>
                <a:moveTo>
                  <a:pt x="0" y="2422"/>
                </a:moveTo>
                <a:lnTo>
                  <a:pt x="55498" y="2422"/>
                </a:lnTo>
                <a:lnTo>
                  <a:pt x="99802" y="67728"/>
                </a:lnTo>
                <a:lnTo>
                  <a:pt x="143598" y="2422"/>
                </a:lnTo>
                <a:lnTo>
                  <a:pt x="198769" y="2422"/>
                </a:lnTo>
                <a:lnTo>
                  <a:pt x="121741" y="108695"/>
                </a:lnTo>
                <a:lnTo>
                  <a:pt x="121741" y="192053"/>
                </a:lnTo>
                <a:lnTo>
                  <a:pt x="75544" y="192053"/>
                </a:lnTo>
                <a:lnTo>
                  <a:pt x="75544" y="108695"/>
                </a:lnTo>
                <a:close/>
                <a:moveTo>
                  <a:pt x="297900" y="0"/>
                </a:moveTo>
                <a:cubicBezTo>
                  <a:pt x="346132" y="0"/>
                  <a:pt x="372914" y="19680"/>
                  <a:pt x="372914" y="51468"/>
                </a:cubicBezTo>
                <a:cubicBezTo>
                  <a:pt x="372914" y="69580"/>
                  <a:pt x="364733" y="81933"/>
                  <a:pt x="347638" y="90583"/>
                </a:cubicBezTo>
                <a:cubicBezTo>
                  <a:pt x="368843" y="98459"/>
                  <a:pt x="379039" y="112908"/>
                  <a:pt x="379039" y="134989"/>
                </a:cubicBezTo>
                <a:cubicBezTo>
                  <a:pt x="379039" y="170155"/>
                  <a:pt x="347393" y="194556"/>
                  <a:pt x="292547" y="194556"/>
                </a:cubicBezTo>
                <a:cubicBezTo>
                  <a:pt x="241018" y="194556"/>
                  <a:pt x="212954" y="169362"/>
                  <a:pt x="212954" y="127092"/>
                </a:cubicBezTo>
                <a:lnTo>
                  <a:pt x="212954" y="124203"/>
                </a:lnTo>
                <a:lnTo>
                  <a:pt x="258866" y="124203"/>
                </a:lnTo>
                <a:lnTo>
                  <a:pt x="258866" y="125505"/>
                </a:lnTo>
                <a:cubicBezTo>
                  <a:pt x="258866" y="146772"/>
                  <a:pt x="271097" y="156744"/>
                  <a:pt x="297126" y="156744"/>
                </a:cubicBezTo>
                <a:cubicBezTo>
                  <a:pt x="320591" y="156744"/>
                  <a:pt x="332598" y="148868"/>
                  <a:pt x="332598" y="132852"/>
                </a:cubicBezTo>
                <a:cubicBezTo>
                  <a:pt x="332598" y="115798"/>
                  <a:pt x="319838" y="110791"/>
                  <a:pt x="290756" y="110791"/>
                </a:cubicBezTo>
                <a:cubicBezTo>
                  <a:pt x="287174" y="110791"/>
                  <a:pt x="283125" y="110791"/>
                  <a:pt x="279034" y="111056"/>
                </a:cubicBezTo>
                <a:lnTo>
                  <a:pt x="279034" y="76398"/>
                </a:lnTo>
                <a:cubicBezTo>
                  <a:pt x="282087" y="76398"/>
                  <a:pt x="285139" y="76663"/>
                  <a:pt x="287948" y="76663"/>
                </a:cubicBezTo>
                <a:cubicBezTo>
                  <a:pt x="315768" y="76663"/>
                  <a:pt x="327999" y="71677"/>
                  <a:pt x="327999" y="55925"/>
                </a:cubicBezTo>
                <a:cubicBezTo>
                  <a:pt x="327999" y="42819"/>
                  <a:pt x="316765" y="34678"/>
                  <a:pt x="295600" y="34678"/>
                </a:cubicBezTo>
                <a:cubicBezTo>
                  <a:pt x="273153" y="34678"/>
                  <a:pt x="262163" y="43572"/>
                  <a:pt x="262163" y="63292"/>
                </a:cubicBezTo>
                <a:lnTo>
                  <a:pt x="262163" y="64065"/>
                </a:lnTo>
                <a:lnTo>
                  <a:pt x="216760" y="64065"/>
                </a:lnTo>
                <a:cubicBezTo>
                  <a:pt x="217797" y="23648"/>
                  <a:pt x="246615" y="0"/>
                  <a:pt x="2979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E47AABA-5DD6-FDAD-E0A4-4118D484E7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2373628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FAAD065-97E4-4F71-44B4-1863B0A8CA6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1BCB3-50DC-4CE4-C0F2-365F27BCCEA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032252" y="3763721"/>
            <a:ext cx="1150936" cy="268826"/>
          </a:xfrm>
          <a:custGeom>
            <a:avLst/>
            <a:gdLst>
              <a:gd name="connsiteX0" fmla="*/ 562026 w 1150936"/>
              <a:gd name="connsiteY0" fmla="*/ 225065 h 268826"/>
              <a:gd name="connsiteX1" fmla="*/ 574114 w 1150936"/>
              <a:gd name="connsiteY1" fmla="*/ 226842 h 268826"/>
              <a:gd name="connsiteX2" fmla="*/ 584708 w 1150936"/>
              <a:gd name="connsiteY2" fmla="*/ 232041 h 268826"/>
              <a:gd name="connsiteX3" fmla="*/ 582000 w 1150936"/>
              <a:gd name="connsiteY3" fmla="*/ 235594 h 268826"/>
              <a:gd name="connsiteX4" fmla="*/ 572728 w 1150936"/>
              <a:gd name="connsiteY4" fmla="*/ 230936 h 268826"/>
              <a:gd name="connsiteX5" fmla="*/ 562112 w 1150936"/>
              <a:gd name="connsiteY5" fmla="*/ 229268 h 268826"/>
              <a:gd name="connsiteX6" fmla="*/ 554942 w 1150936"/>
              <a:gd name="connsiteY6" fmla="*/ 230200 h 268826"/>
              <a:gd name="connsiteX7" fmla="*/ 548768 w 1150936"/>
              <a:gd name="connsiteY7" fmla="*/ 233233 h 268826"/>
              <a:gd name="connsiteX8" fmla="*/ 548768 w 1150936"/>
              <a:gd name="connsiteY8" fmla="*/ 233276 h 268826"/>
              <a:gd name="connsiteX9" fmla="*/ 544413 w 1150936"/>
              <a:gd name="connsiteY9" fmla="*/ 238692 h 268826"/>
              <a:gd name="connsiteX10" fmla="*/ 542766 w 1150936"/>
              <a:gd name="connsiteY10" fmla="*/ 246708 h 268826"/>
              <a:gd name="connsiteX11" fmla="*/ 544413 w 1150936"/>
              <a:gd name="connsiteY11" fmla="*/ 254723 h 268826"/>
              <a:gd name="connsiteX12" fmla="*/ 548768 w 1150936"/>
              <a:gd name="connsiteY12" fmla="*/ 260139 h 268826"/>
              <a:gd name="connsiteX13" fmla="*/ 554942 w 1150936"/>
              <a:gd name="connsiteY13" fmla="*/ 263172 h 268826"/>
              <a:gd name="connsiteX14" fmla="*/ 562112 w 1150936"/>
              <a:gd name="connsiteY14" fmla="*/ 264104 h 268826"/>
              <a:gd name="connsiteX15" fmla="*/ 572728 w 1150936"/>
              <a:gd name="connsiteY15" fmla="*/ 262457 h 268826"/>
              <a:gd name="connsiteX16" fmla="*/ 582000 w 1150936"/>
              <a:gd name="connsiteY16" fmla="*/ 257821 h 268826"/>
              <a:gd name="connsiteX17" fmla="*/ 584708 w 1150936"/>
              <a:gd name="connsiteY17" fmla="*/ 261309 h 268826"/>
              <a:gd name="connsiteX18" fmla="*/ 574114 w 1150936"/>
              <a:gd name="connsiteY18" fmla="*/ 266508 h 268826"/>
              <a:gd name="connsiteX19" fmla="*/ 562026 w 1150936"/>
              <a:gd name="connsiteY19" fmla="*/ 268285 h 268826"/>
              <a:gd name="connsiteX20" fmla="*/ 553078 w 1150936"/>
              <a:gd name="connsiteY20" fmla="*/ 267072 h 268826"/>
              <a:gd name="connsiteX21" fmla="*/ 545431 w 1150936"/>
              <a:gd name="connsiteY21" fmla="*/ 263259 h 268826"/>
              <a:gd name="connsiteX22" fmla="*/ 540124 w 1150936"/>
              <a:gd name="connsiteY22" fmla="*/ 256565 h 268826"/>
              <a:gd name="connsiteX23" fmla="*/ 538152 w 1150936"/>
              <a:gd name="connsiteY23" fmla="*/ 246686 h 268826"/>
              <a:gd name="connsiteX24" fmla="*/ 540124 w 1150936"/>
              <a:gd name="connsiteY24" fmla="*/ 236807 h 268826"/>
              <a:gd name="connsiteX25" fmla="*/ 545431 w 1150936"/>
              <a:gd name="connsiteY25" fmla="*/ 230091 h 268826"/>
              <a:gd name="connsiteX26" fmla="*/ 553078 w 1150936"/>
              <a:gd name="connsiteY26" fmla="*/ 226279 h 268826"/>
              <a:gd name="connsiteX27" fmla="*/ 562026 w 1150936"/>
              <a:gd name="connsiteY27" fmla="*/ 225065 h 268826"/>
              <a:gd name="connsiteX28" fmla="*/ 782109 w 1150936"/>
              <a:gd name="connsiteY28" fmla="*/ 217028 h 268826"/>
              <a:gd name="connsiteX29" fmla="*/ 782109 w 1150936"/>
              <a:gd name="connsiteY29" fmla="*/ 237479 h 268826"/>
              <a:gd name="connsiteX30" fmla="*/ 782109 w 1150936"/>
              <a:gd name="connsiteY30" fmla="*/ 237500 h 268826"/>
              <a:gd name="connsiteX31" fmla="*/ 805766 w 1150936"/>
              <a:gd name="connsiteY31" fmla="*/ 237500 h 268826"/>
              <a:gd name="connsiteX32" fmla="*/ 810900 w 1150936"/>
              <a:gd name="connsiteY32" fmla="*/ 236612 h 268826"/>
              <a:gd name="connsiteX33" fmla="*/ 814431 w 1150936"/>
              <a:gd name="connsiteY33" fmla="*/ 234251 h 268826"/>
              <a:gd name="connsiteX34" fmla="*/ 816468 w 1150936"/>
              <a:gd name="connsiteY34" fmla="*/ 230936 h 268826"/>
              <a:gd name="connsiteX35" fmla="*/ 817096 w 1150936"/>
              <a:gd name="connsiteY35" fmla="*/ 227232 h 268826"/>
              <a:gd name="connsiteX36" fmla="*/ 816468 w 1150936"/>
              <a:gd name="connsiteY36" fmla="*/ 223570 h 268826"/>
              <a:gd name="connsiteX37" fmla="*/ 814431 w 1150936"/>
              <a:gd name="connsiteY37" fmla="*/ 220278 h 268826"/>
              <a:gd name="connsiteX38" fmla="*/ 810900 w 1150936"/>
              <a:gd name="connsiteY38" fmla="*/ 217916 h 268826"/>
              <a:gd name="connsiteX39" fmla="*/ 805766 w 1150936"/>
              <a:gd name="connsiteY39" fmla="*/ 217028 h 268826"/>
              <a:gd name="connsiteX40" fmla="*/ 777321 w 1150936"/>
              <a:gd name="connsiteY40" fmla="*/ 212630 h 268826"/>
              <a:gd name="connsiteX41" fmla="*/ 805766 w 1150936"/>
              <a:gd name="connsiteY41" fmla="*/ 212630 h 268826"/>
              <a:gd name="connsiteX42" fmla="*/ 812720 w 1150936"/>
              <a:gd name="connsiteY42" fmla="*/ 213865 h 268826"/>
              <a:gd name="connsiteX43" fmla="*/ 817789 w 1150936"/>
              <a:gd name="connsiteY43" fmla="*/ 217180 h 268826"/>
              <a:gd name="connsiteX44" fmla="*/ 820887 w 1150936"/>
              <a:gd name="connsiteY44" fmla="*/ 221837 h 268826"/>
              <a:gd name="connsiteX45" fmla="*/ 821949 w 1150936"/>
              <a:gd name="connsiteY45" fmla="*/ 227210 h 268826"/>
              <a:gd name="connsiteX46" fmla="*/ 820887 w 1150936"/>
              <a:gd name="connsiteY46" fmla="*/ 232626 h 268826"/>
              <a:gd name="connsiteX47" fmla="*/ 817789 w 1150936"/>
              <a:gd name="connsiteY47" fmla="*/ 237327 h 268826"/>
              <a:gd name="connsiteX48" fmla="*/ 812720 w 1150936"/>
              <a:gd name="connsiteY48" fmla="*/ 240642 h 268826"/>
              <a:gd name="connsiteX49" fmla="*/ 805766 w 1150936"/>
              <a:gd name="connsiteY49" fmla="*/ 241898 h 268826"/>
              <a:gd name="connsiteX50" fmla="*/ 805744 w 1150936"/>
              <a:gd name="connsiteY50" fmla="*/ 241920 h 268826"/>
              <a:gd name="connsiteX51" fmla="*/ 801325 w 1150936"/>
              <a:gd name="connsiteY51" fmla="*/ 241920 h 268826"/>
              <a:gd name="connsiteX52" fmla="*/ 824982 w 1150936"/>
              <a:gd name="connsiteY52" fmla="*/ 267288 h 268826"/>
              <a:gd name="connsiteX53" fmla="*/ 818786 w 1150936"/>
              <a:gd name="connsiteY53" fmla="*/ 267288 h 268826"/>
              <a:gd name="connsiteX54" fmla="*/ 795129 w 1150936"/>
              <a:gd name="connsiteY54" fmla="*/ 241920 h 268826"/>
              <a:gd name="connsiteX55" fmla="*/ 782087 w 1150936"/>
              <a:gd name="connsiteY55" fmla="*/ 241920 h 268826"/>
              <a:gd name="connsiteX56" fmla="*/ 782087 w 1150936"/>
              <a:gd name="connsiteY56" fmla="*/ 267288 h 268826"/>
              <a:gd name="connsiteX57" fmla="*/ 777321 w 1150936"/>
              <a:gd name="connsiteY57" fmla="*/ 267288 h 268826"/>
              <a:gd name="connsiteX58" fmla="*/ 1026152 w 1150936"/>
              <a:gd name="connsiteY58" fmla="*/ 212609 h 268826"/>
              <a:gd name="connsiteX59" fmla="*/ 1063696 w 1150936"/>
              <a:gd name="connsiteY59" fmla="*/ 212609 h 268826"/>
              <a:gd name="connsiteX60" fmla="*/ 1063696 w 1150936"/>
              <a:gd name="connsiteY60" fmla="*/ 217028 h 268826"/>
              <a:gd name="connsiteX61" fmla="*/ 1030918 w 1150936"/>
              <a:gd name="connsiteY61" fmla="*/ 217028 h 268826"/>
              <a:gd name="connsiteX62" fmla="*/ 1030918 w 1150936"/>
              <a:gd name="connsiteY62" fmla="*/ 237696 h 268826"/>
              <a:gd name="connsiteX63" fmla="*/ 1055160 w 1150936"/>
              <a:gd name="connsiteY63" fmla="*/ 237696 h 268826"/>
              <a:gd name="connsiteX64" fmla="*/ 1055160 w 1150936"/>
              <a:gd name="connsiteY64" fmla="*/ 242115 h 268826"/>
              <a:gd name="connsiteX65" fmla="*/ 1030918 w 1150936"/>
              <a:gd name="connsiteY65" fmla="*/ 242115 h 268826"/>
              <a:gd name="connsiteX66" fmla="*/ 1030918 w 1150936"/>
              <a:gd name="connsiteY66" fmla="*/ 262847 h 268826"/>
              <a:gd name="connsiteX67" fmla="*/ 1063696 w 1150936"/>
              <a:gd name="connsiteY67" fmla="*/ 262847 h 268826"/>
              <a:gd name="connsiteX68" fmla="*/ 1063696 w 1150936"/>
              <a:gd name="connsiteY68" fmla="*/ 267267 h 268826"/>
              <a:gd name="connsiteX69" fmla="*/ 1026152 w 1150936"/>
              <a:gd name="connsiteY69" fmla="*/ 267267 h 268826"/>
              <a:gd name="connsiteX70" fmla="*/ 937980 w 1150936"/>
              <a:gd name="connsiteY70" fmla="*/ 212609 h 268826"/>
              <a:gd name="connsiteX71" fmla="*/ 941967 w 1150936"/>
              <a:gd name="connsiteY71" fmla="*/ 212609 h 268826"/>
              <a:gd name="connsiteX72" fmla="*/ 983604 w 1150936"/>
              <a:gd name="connsiteY72" fmla="*/ 259706 h 268826"/>
              <a:gd name="connsiteX73" fmla="*/ 983604 w 1150936"/>
              <a:gd name="connsiteY73" fmla="*/ 212609 h 268826"/>
              <a:gd name="connsiteX74" fmla="*/ 988370 w 1150936"/>
              <a:gd name="connsiteY74" fmla="*/ 212609 h 268826"/>
              <a:gd name="connsiteX75" fmla="*/ 988370 w 1150936"/>
              <a:gd name="connsiteY75" fmla="*/ 267267 h 268826"/>
              <a:gd name="connsiteX76" fmla="*/ 984363 w 1150936"/>
              <a:gd name="connsiteY76" fmla="*/ 267267 h 268826"/>
              <a:gd name="connsiteX77" fmla="*/ 942746 w 1150936"/>
              <a:gd name="connsiteY77" fmla="*/ 220169 h 268826"/>
              <a:gd name="connsiteX78" fmla="*/ 942746 w 1150936"/>
              <a:gd name="connsiteY78" fmla="*/ 267267 h 268826"/>
              <a:gd name="connsiteX79" fmla="*/ 937980 w 1150936"/>
              <a:gd name="connsiteY79" fmla="*/ 267267 h 268826"/>
              <a:gd name="connsiteX80" fmla="*/ 851087 w 1150936"/>
              <a:gd name="connsiteY80" fmla="*/ 212609 h 268826"/>
              <a:gd name="connsiteX81" fmla="*/ 905614 w 1150936"/>
              <a:gd name="connsiteY81" fmla="*/ 212609 h 268826"/>
              <a:gd name="connsiteX82" fmla="*/ 905614 w 1150936"/>
              <a:gd name="connsiteY82" fmla="*/ 217028 h 268826"/>
              <a:gd name="connsiteX83" fmla="*/ 880744 w 1150936"/>
              <a:gd name="connsiteY83" fmla="*/ 217028 h 268826"/>
              <a:gd name="connsiteX84" fmla="*/ 880744 w 1150936"/>
              <a:gd name="connsiteY84" fmla="*/ 267267 h 268826"/>
              <a:gd name="connsiteX85" fmla="*/ 875978 w 1150936"/>
              <a:gd name="connsiteY85" fmla="*/ 267267 h 268826"/>
              <a:gd name="connsiteX86" fmla="*/ 875978 w 1150936"/>
              <a:gd name="connsiteY86" fmla="*/ 217028 h 268826"/>
              <a:gd name="connsiteX87" fmla="*/ 851087 w 1150936"/>
              <a:gd name="connsiteY87" fmla="*/ 217028 h 268826"/>
              <a:gd name="connsiteX88" fmla="*/ 712481 w 1150936"/>
              <a:gd name="connsiteY88" fmla="*/ 212609 h 268826"/>
              <a:gd name="connsiteX89" fmla="*/ 717810 w 1150936"/>
              <a:gd name="connsiteY89" fmla="*/ 212609 h 268826"/>
              <a:gd name="connsiteX90" fmla="*/ 748183 w 1150936"/>
              <a:gd name="connsiteY90" fmla="*/ 267267 h 268826"/>
              <a:gd name="connsiteX91" fmla="*/ 742832 w 1150936"/>
              <a:gd name="connsiteY91" fmla="*/ 267267 h 268826"/>
              <a:gd name="connsiteX92" fmla="*/ 734860 w 1150936"/>
              <a:gd name="connsiteY92" fmla="*/ 252947 h 268826"/>
              <a:gd name="connsiteX93" fmla="*/ 714604 w 1150936"/>
              <a:gd name="connsiteY93" fmla="*/ 252947 h 268826"/>
              <a:gd name="connsiteX94" fmla="*/ 714604 w 1150936"/>
              <a:gd name="connsiteY94" fmla="*/ 248527 h 268826"/>
              <a:gd name="connsiteX95" fmla="*/ 732434 w 1150936"/>
              <a:gd name="connsiteY95" fmla="*/ 248527 h 268826"/>
              <a:gd name="connsiteX96" fmla="*/ 443286 w 1150936"/>
              <a:gd name="connsiteY96" fmla="*/ 212609 h 268826"/>
              <a:gd name="connsiteX97" fmla="*/ 447207 w 1150936"/>
              <a:gd name="connsiteY97" fmla="*/ 212609 h 268826"/>
              <a:gd name="connsiteX98" fmla="*/ 473139 w 1150936"/>
              <a:gd name="connsiteY98" fmla="*/ 241032 h 268826"/>
              <a:gd name="connsiteX99" fmla="*/ 499005 w 1150936"/>
              <a:gd name="connsiteY99" fmla="*/ 212609 h 268826"/>
              <a:gd name="connsiteX100" fmla="*/ 502927 w 1150936"/>
              <a:gd name="connsiteY100" fmla="*/ 212609 h 268826"/>
              <a:gd name="connsiteX101" fmla="*/ 502927 w 1150936"/>
              <a:gd name="connsiteY101" fmla="*/ 267267 h 268826"/>
              <a:gd name="connsiteX102" fmla="*/ 498161 w 1150936"/>
              <a:gd name="connsiteY102" fmla="*/ 267267 h 268826"/>
              <a:gd name="connsiteX103" fmla="*/ 498442 w 1150936"/>
              <a:gd name="connsiteY103" fmla="*/ 220018 h 268826"/>
              <a:gd name="connsiteX104" fmla="*/ 474504 w 1150936"/>
              <a:gd name="connsiteY104" fmla="*/ 246318 h 268826"/>
              <a:gd name="connsiteX105" fmla="*/ 471709 w 1150936"/>
              <a:gd name="connsiteY105" fmla="*/ 246318 h 268826"/>
              <a:gd name="connsiteX106" fmla="*/ 448052 w 1150936"/>
              <a:gd name="connsiteY106" fmla="*/ 220299 h 268826"/>
              <a:gd name="connsiteX107" fmla="*/ 448052 w 1150936"/>
              <a:gd name="connsiteY107" fmla="*/ 267267 h 268826"/>
              <a:gd name="connsiteX108" fmla="*/ 443286 w 1150936"/>
              <a:gd name="connsiteY108" fmla="*/ 267267 h 268826"/>
              <a:gd name="connsiteX109" fmla="*/ 405439 w 1150936"/>
              <a:gd name="connsiteY109" fmla="*/ 212609 h 268826"/>
              <a:gd name="connsiteX110" fmla="*/ 410769 w 1150936"/>
              <a:gd name="connsiteY110" fmla="*/ 212609 h 268826"/>
              <a:gd name="connsiteX111" fmla="*/ 390816 w 1150936"/>
              <a:gd name="connsiteY111" fmla="*/ 248527 h 268826"/>
              <a:gd name="connsiteX112" fmla="*/ 408646 w 1150936"/>
              <a:gd name="connsiteY112" fmla="*/ 248527 h 268826"/>
              <a:gd name="connsiteX113" fmla="*/ 408646 w 1150936"/>
              <a:gd name="connsiteY113" fmla="*/ 252947 h 268826"/>
              <a:gd name="connsiteX114" fmla="*/ 388412 w 1150936"/>
              <a:gd name="connsiteY114" fmla="*/ 252947 h 268826"/>
              <a:gd name="connsiteX115" fmla="*/ 380418 w 1150936"/>
              <a:gd name="connsiteY115" fmla="*/ 267267 h 268826"/>
              <a:gd name="connsiteX116" fmla="*/ 375067 w 1150936"/>
              <a:gd name="connsiteY116" fmla="*/ 267267 h 268826"/>
              <a:gd name="connsiteX117" fmla="*/ 310573 w 1150936"/>
              <a:gd name="connsiteY117" fmla="*/ 212609 h 268826"/>
              <a:gd name="connsiteX118" fmla="*/ 315339 w 1150936"/>
              <a:gd name="connsiteY118" fmla="*/ 212609 h 268826"/>
              <a:gd name="connsiteX119" fmla="*/ 315339 w 1150936"/>
              <a:gd name="connsiteY119" fmla="*/ 262847 h 268826"/>
              <a:gd name="connsiteX120" fmla="*/ 339863 w 1150936"/>
              <a:gd name="connsiteY120" fmla="*/ 262847 h 268826"/>
              <a:gd name="connsiteX121" fmla="*/ 339863 w 1150936"/>
              <a:gd name="connsiteY121" fmla="*/ 267267 h 268826"/>
              <a:gd name="connsiteX122" fmla="*/ 310573 w 1150936"/>
              <a:gd name="connsiteY122" fmla="*/ 267267 h 268826"/>
              <a:gd name="connsiteX123" fmla="*/ 240079 w 1150936"/>
              <a:gd name="connsiteY123" fmla="*/ 212609 h 268826"/>
              <a:gd name="connsiteX124" fmla="*/ 244867 w 1150936"/>
              <a:gd name="connsiteY124" fmla="*/ 212609 h 268826"/>
              <a:gd name="connsiteX125" fmla="*/ 244867 w 1150936"/>
              <a:gd name="connsiteY125" fmla="*/ 262847 h 268826"/>
              <a:gd name="connsiteX126" fmla="*/ 269369 w 1150936"/>
              <a:gd name="connsiteY126" fmla="*/ 262847 h 268826"/>
              <a:gd name="connsiteX127" fmla="*/ 269369 w 1150936"/>
              <a:gd name="connsiteY127" fmla="*/ 267267 h 268826"/>
              <a:gd name="connsiteX128" fmla="*/ 240079 w 1150936"/>
              <a:gd name="connsiteY128" fmla="*/ 267267 h 268826"/>
              <a:gd name="connsiteX129" fmla="*/ 161114 w 1150936"/>
              <a:gd name="connsiteY129" fmla="*/ 212609 h 268826"/>
              <a:gd name="connsiteX130" fmla="*/ 198680 w 1150936"/>
              <a:gd name="connsiteY130" fmla="*/ 212609 h 268826"/>
              <a:gd name="connsiteX131" fmla="*/ 198680 w 1150936"/>
              <a:gd name="connsiteY131" fmla="*/ 217028 h 268826"/>
              <a:gd name="connsiteX132" fmla="*/ 165902 w 1150936"/>
              <a:gd name="connsiteY132" fmla="*/ 217028 h 268826"/>
              <a:gd name="connsiteX133" fmla="*/ 165902 w 1150936"/>
              <a:gd name="connsiteY133" fmla="*/ 237696 h 268826"/>
              <a:gd name="connsiteX134" fmla="*/ 190122 w 1150936"/>
              <a:gd name="connsiteY134" fmla="*/ 237696 h 268826"/>
              <a:gd name="connsiteX135" fmla="*/ 190122 w 1150936"/>
              <a:gd name="connsiteY135" fmla="*/ 242115 h 268826"/>
              <a:gd name="connsiteX136" fmla="*/ 165902 w 1150936"/>
              <a:gd name="connsiteY136" fmla="*/ 242115 h 268826"/>
              <a:gd name="connsiteX137" fmla="*/ 165902 w 1150936"/>
              <a:gd name="connsiteY137" fmla="*/ 262847 h 268826"/>
              <a:gd name="connsiteX138" fmla="*/ 198680 w 1150936"/>
              <a:gd name="connsiteY138" fmla="*/ 262847 h 268826"/>
              <a:gd name="connsiteX139" fmla="*/ 198680 w 1150936"/>
              <a:gd name="connsiteY139" fmla="*/ 267267 h 268826"/>
              <a:gd name="connsiteX140" fmla="*/ 161114 w 1150936"/>
              <a:gd name="connsiteY140" fmla="*/ 267267 h 268826"/>
              <a:gd name="connsiteX141" fmla="*/ 74091 w 1150936"/>
              <a:gd name="connsiteY141" fmla="*/ 212609 h 268826"/>
              <a:gd name="connsiteX142" fmla="*/ 128618 w 1150936"/>
              <a:gd name="connsiteY142" fmla="*/ 212609 h 268826"/>
              <a:gd name="connsiteX143" fmla="*/ 128618 w 1150936"/>
              <a:gd name="connsiteY143" fmla="*/ 217028 h 268826"/>
              <a:gd name="connsiteX144" fmla="*/ 103748 w 1150936"/>
              <a:gd name="connsiteY144" fmla="*/ 217028 h 268826"/>
              <a:gd name="connsiteX145" fmla="*/ 103748 w 1150936"/>
              <a:gd name="connsiteY145" fmla="*/ 267267 h 268826"/>
              <a:gd name="connsiteX146" fmla="*/ 98961 w 1150936"/>
              <a:gd name="connsiteY146" fmla="*/ 267267 h 268826"/>
              <a:gd name="connsiteX147" fmla="*/ 98961 w 1150936"/>
              <a:gd name="connsiteY147" fmla="*/ 217028 h 268826"/>
              <a:gd name="connsiteX148" fmla="*/ 74091 w 1150936"/>
              <a:gd name="connsiteY148" fmla="*/ 217028 h 268826"/>
              <a:gd name="connsiteX149" fmla="*/ 1093635 w 1150936"/>
              <a:gd name="connsiteY149" fmla="*/ 212522 h 268826"/>
              <a:gd name="connsiteX150" fmla="*/ 1099766 w 1150936"/>
              <a:gd name="connsiteY150" fmla="*/ 212522 h 268826"/>
              <a:gd name="connsiteX151" fmla="*/ 1122296 w 1150936"/>
              <a:gd name="connsiteY151" fmla="*/ 236980 h 268826"/>
              <a:gd name="connsiteX152" fmla="*/ 1144740 w 1150936"/>
              <a:gd name="connsiteY152" fmla="*/ 212522 h 268826"/>
              <a:gd name="connsiteX153" fmla="*/ 1150936 w 1150936"/>
              <a:gd name="connsiteY153" fmla="*/ 212522 h 268826"/>
              <a:gd name="connsiteX154" fmla="*/ 1124636 w 1150936"/>
              <a:gd name="connsiteY154" fmla="*/ 241118 h 268826"/>
              <a:gd name="connsiteX155" fmla="*/ 1124636 w 1150936"/>
              <a:gd name="connsiteY155" fmla="*/ 267267 h 268826"/>
              <a:gd name="connsiteX156" fmla="*/ 1119870 w 1150936"/>
              <a:gd name="connsiteY156" fmla="*/ 267267 h 268826"/>
              <a:gd name="connsiteX157" fmla="*/ 1119870 w 1150936"/>
              <a:gd name="connsiteY157" fmla="*/ 241118 h 268826"/>
              <a:gd name="connsiteX158" fmla="*/ 24719 w 1150936"/>
              <a:gd name="connsiteY158" fmla="*/ 211136 h 268826"/>
              <a:gd name="connsiteX159" fmla="*/ 31998 w 1150936"/>
              <a:gd name="connsiteY159" fmla="*/ 211764 h 268826"/>
              <a:gd name="connsiteX160" fmla="*/ 38973 w 1150936"/>
              <a:gd name="connsiteY160" fmla="*/ 213540 h 268826"/>
              <a:gd name="connsiteX161" fmla="*/ 45169 w 1150936"/>
              <a:gd name="connsiteY161" fmla="*/ 216443 h 268826"/>
              <a:gd name="connsiteX162" fmla="*/ 50152 w 1150936"/>
              <a:gd name="connsiteY162" fmla="*/ 220408 h 268826"/>
              <a:gd name="connsiteX163" fmla="*/ 47097 w 1150936"/>
              <a:gd name="connsiteY163" fmla="*/ 223831 h 268826"/>
              <a:gd name="connsiteX164" fmla="*/ 42483 w 1150936"/>
              <a:gd name="connsiteY164" fmla="*/ 220126 h 268826"/>
              <a:gd name="connsiteX165" fmla="*/ 36937 w 1150936"/>
              <a:gd name="connsiteY165" fmla="*/ 217483 h 268826"/>
              <a:gd name="connsiteX166" fmla="*/ 30763 w 1150936"/>
              <a:gd name="connsiteY166" fmla="*/ 215880 h 268826"/>
              <a:gd name="connsiteX167" fmla="*/ 24480 w 1150936"/>
              <a:gd name="connsiteY167" fmla="*/ 215360 h 268826"/>
              <a:gd name="connsiteX168" fmla="*/ 17721 w 1150936"/>
              <a:gd name="connsiteY168" fmla="*/ 216032 h 268826"/>
              <a:gd name="connsiteX169" fmla="*/ 11872 w 1150936"/>
              <a:gd name="connsiteY169" fmla="*/ 218133 h 268826"/>
              <a:gd name="connsiteX170" fmla="*/ 7734 w 1150936"/>
              <a:gd name="connsiteY170" fmla="*/ 221686 h 268826"/>
              <a:gd name="connsiteX171" fmla="*/ 6153 w 1150936"/>
              <a:gd name="connsiteY171" fmla="*/ 226734 h 268826"/>
              <a:gd name="connsiteX172" fmla="*/ 8124 w 1150936"/>
              <a:gd name="connsiteY172" fmla="*/ 232258 h 268826"/>
              <a:gd name="connsiteX173" fmla="*/ 13258 w 1150936"/>
              <a:gd name="connsiteY173" fmla="*/ 235356 h 268826"/>
              <a:gd name="connsiteX174" fmla="*/ 20494 w 1150936"/>
              <a:gd name="connsiteY174" fmla="*/ 236937 h 268826"/>
              <a:gd name="connsiteX175" fmla="*/ 28835 w 1150936"/>
              <a:gd name="connsiteY175" fmla="*/ 237869 h 268826"/>
              <a:gd name="connsiteX176" fmla="*/ 37175 w 1150936"/>
              <a:gd name="connsiteY176" fmla="*/ 238930 h 268826"/>
              <a:gd name="connsiteX177" fmla="*/ 44411 w 1150936"/>
              <a:gd name="connsiteY177" fmla="*/ 241075 h 268826"/>
              <a:gd name="connsiteX178" fmla="*/ 44454 w 1150936"/>
              <a:gd name="connsiteY178" fmla="*/ 241075 h 268826"/>
              <a:gd name="connsiteX179" fmla="*/ 49589 w 1150936"/>
              <a:gd name="connsiteY179" fmla="*/ 245191 h 268826"/>
              <a:gd name="connsiteX180" fmla="*/ 51539 w 1150936"/>
              <a:gd name="connsiteY180" fmla="*/ 252102 h 268826"/>
              <a:gd name="connsiteX181" fmla="*/ 49437 w 1150936"/>
              <a:gd name="connsiteY181" fmla="*/ 259403 h 268826"/>
              <a:gd name="connsiteX182" fmla="*/ 43956 w 1150936"/>
              <a:gd name="connsiteY182" fmla="*/ 264364 h 268826"/>
              <a:gd name="connsiteX183" fmla="*/ 36330 w 1150936"/>
              <a:gd name="connsiteY183" fmla="*/ 267136 h 268826"/>
              <a:gd name="connsiteX184" fmla="*/ 27730 w 1150936"/>
              <a:gd name="connsiteY184" fmla="*/ 267981 h 268826"/>
              <a:gd name="connsiteX185" fmla="*/ 11049 w 1150936"/>
              <a:gd name="connsiteY185" fmla="*/ 264623 h 268826"/>
              <a:gd name="connsiteX186" fmla="*/ 0 w 1150936"/>
              <a:gd name="connsiteY186" fmla="*/ 255503 h 268826"/>
              <a:gd name="connsiteX187" fmla="*/ 3055 w 1150936"/>
              <a:gd name="connsiteY187" fmla="*/ 252015 h 268826"/>
              <a:gd name="connsiteX188" fmla="*/ 13323 w 1150936"/>
              <a:gd name="connsiteY188" fmla="*/ 260637 h 268826"/>
              <a:gd name="connsiteX189" fmla="*/ 28011 w 1150936"/>
              <a:gd name="connsiteY189" fmla="*/ 263779 h 268826"/>
              <a:gd name="connsiteX190" fmla="*/ 34706 w 1150936"/>
              <a:gd name="connsiteY190" fmla="*/ 263129 h 268826"/>
              <a:gd name="connsiteX191" fmla="*/ 40728 w 1150936"/>
              <a:gd name="connsiteY191" fmla="*/ 261114 h 268826"/>
              <a:gd name="connsiteX192" fmla="*/ 45039 w 1150936"/>
              <a:gd name="connsiteY192" fmla="*/ 257518 h 268826"/>
              <a:gd name="connsiteX193" fmla="*/ 46686 w 1150936"/>
              <a:gd name="connsiteY193" fmla="*/ 252080 h 268826"/>
              <a:gd name="connsiteX194" fmla="*/ 44714 w 1150936"/>
              <a:gd name="connsiteY194" fmla="*/ 246968 h 268826"/>
              <a:gd name="connsiteX195" fmla="*/ 39580 w 1150936"/>
              <a:gd name="connsiteY195" fmla="*/ 244108 h 268826"/>
              <a:gd name="connsiteX196" fmla="*/ 32344 w 1150936"/>
              <a:gd name="connsiteY196" fmla="*/ 242722 h 268826"/>
              <a:gd name="connsiteX197" fmla="*/ 24025 w 1150936"/>
              <a:gd name="connsiteY197" fmla="*/ 241898 h 268826"/>
              <a:gd name="connsiteX198" fmla="*/ 15685 w 1150936"/>
              <a:gd name="connsiteY198" fmla="*/ 240750 h 268826"/>
              <a:gd name="connsiteX199" fmla="*/ 8449 w 1150936"/>
              <a:gd name="connsiteY199" fmla="*/ 238432 h 268826"/>
              <a:gd name="connsiteX200" fmla="*/ 3315 w 1150936"/>
              <a:gd name="connsiteY200" fmla="*/ 234034 h 268826"/>
              <a:gd name="connsiteX201" fmla="*/ 1365 w 1150936"/>
              <a:gd name="connsiteY201" fmla="*/ 226690 h 268826"/>
              <a:gd name="connsiteX202" fmla="*/ 3358 w 1150936"/>
              <a:gd name="connsiteY202" fmla="*/ 219714 h 268826"/>
              <a:gd name="connsiteX203" fmla="*/ 8622 w 1150936"/>
              <a:gd name="connsiteY203" fmla="*/ 214862 h 268826"/>
              <a:gd name="connsiteX204" fmla="*/ 16096 w 1150936"/>
              <a:gd name="connsiteY204" fmla="*/ 212045 h 268826"/>
              <a:gd name="connsiteX205" fmla="*/ 24719 w 1150936"/>
              <a:gd name="connsiteY205" fmla="*/ 211136 h 268826"/>
              <a:gd name="connsiteX206" fmla="*/ 649223 w 1150936"/>
              <a:gd name="connsiteY206" fmla="*/ 210832 h 268826"/>
              <a:gd name="connsiteX207" fmla="*/ 658430 w 1150936"/>
              <a:gd name="connsiteY207" fmla="*/ 211677 h 268826"/>
              <a:gd name="connsiteX208" fmla="*/ 667334 w 1150936"/>
              <a:gd name="connsiteY208" fmla="*/ 214103 h 268826"/>
              <a:gd name="connsiteX209" fmla="*/ 675306 w 1150936"/>
              <a:gd name="connsiteY209" fmla="*/ 217916 h 268826"/>
              <a:gd name="connsiteX210" fmla="*/ 681719 w 1150936"/>
              <a:gd name="connsiteY210" fmla="*/ 222942 h 268826"/>
              <a:gd name="connsiteX211" fmla="*/ 678664 w 1150936"/>
              <a:gd name="connsiteY211" fmla="*/ 226365 h 268826"/>
              <a:gd name="connsiteX212" fmla="*/ 672750 w 1150936"/>
              <a:gd name="connsiteY212" fmla="*/ 221686 h 268826"/>
              <a:gd name="connsiteX213" fmla="*/ 665449 w 1150936"/>
              <a:gd name="connsiteY213" fmla="*/ 218154 h 268826"/>
              <a:gd name="connsiteX214" fmla="*/ 657368 w 1150936"/>
              <a:gd name="connsiteY214" fmla="*/ 215945 h 268826"/>
              <a:gd name="connsiteX215" fmla="*/ 649028 w 1150936"/>
              <a:gd name="connsiteY215" fmla="*/ 215165 h 268826"/>
              <a:gd name="connsiteX216" fmla="*/ 638976 w 1150936"/>
              <a:gd name="connsiteY216" fmla="*/ 216551 h 268826"/>
              <a:gd name="connsiteX217" fmla="*/ 630570 w 1150936"/>
              <a:gd name="connsiteY217" fmla="*/ 220906 h 268826"/>
              <a:gd name="connsiteX218" fmla="*/ 630570 w 1150936"/>
              <a:gd name="connsiteY218" fmla="*/ 220884 h 268826"/>
              <a:gd name="connsiteX219" fmla="*/ 624764 w 1150936"/>
              <a:gd name="connsiteY219" fmla="*/ 228510 h 268826"/>
              <a:gd name="connsiteX220" fmla="*/ 622576 w 1150936"/>
              <a:gd name="connsiteY220" fmla="*/ 239818 h 268826"/>
              <a:gd name="connsiteX221" fmla="*/ 624764 w 1150936"/>
              <a:gd name="connsiteY221" fmla="*/ 251105 h 268826"/>
              <a:gd name="connsiteX222" fmla="*/ 630570 w 1150936"/>
              <a:gd name="connsiteY222" fmla="*/ 258731 h 268826"/>
              <a:gd name="connsiteX223" fmla="*/ 638976 w 1150936"/>
              <a:gd name="connsiteY223" fmla="*/ 263085 h 268826"/>
              <a:gd name="connsiteX224" fmla="*/ 649028 w 1150936"/>
              <a:gd name="connsiteY224" fmla="*/ 264472 h 268826"/>
              <a:gd name="connsiteX225" fmla="*/ 657368 w 1150936"/>
              <a:gd name="connsiteY225" fmla="*/ 263692 h 268826"/>
              <a:gd name="connsiteX226" fmla="*/ 665449 w 1150936"/>
              <a:gd name="connsiteY226" fmla="*/ 261482 h 268826"/>
              <a:gd name="connsiteX227" fmla="*/ 672750 w 1150936"/>
              <a:gd name="connsiteY227" fmla="*/ 257951 h 268826"/>
              <a:gd name="connsiteX228" fmla="*/ 678664 w 1150936"/>
              <a:gd name="connsiteY228" fmla="*/ 253293 h 268826"/>
              <a:gd name="connsiteX229" fmla="*/ 681719 w 1150936"/>
              <a:gd name="connsiteY229" fmla="*/ 256716 h 268826"/>
              <a:gd name="connsiteX230" fmla="*/ 675306 w 1150936"/>
              <a:gd name="connsiteY230" fmla="*/ 261742 h 268826"/>
              <a:gd name="connsiteX231" fmla="*/ 667334 w 1150936"/>
              <a:gd name="connsiteY231" fmla="*/ 265555 h 268826"/>
              <a:gd name="connsiteX232" fmla="*/ 658430 w 1150936"/>
              <a:gd name="connsiteY232" fmla="*/ 267981 h 268826"/>
              <a:gd name="connsiteX233" fmla="*/ 649223 w 1150936"/>
              <a:gd name="connsiteY233" fmla="*/ 268826 h 268826"/>
              <a:gd name="connsiteX234" fmla="*/ 637394 w 1150936"/>
              <a:gd name="connsiteY234" fmla="*/ 267223 h 268826"/>
              <a:gd name="connsiteX235" fmla="*/ 627342 w 1150936"/>
              <a:gd name="connsiteY235" fmla="*/ 262132 h 268826"/>
              <a:gd name="connsiteX236" fmla="*/ 620388 w 1150936"/>
              <a:gd name="connsiteY236" fmla="*/ 253120 h 268826"/>
              <a:gd name="connsiteX237" fmla="*/ 617788 w 1150936"/>
              <a:gd name="connsiteY237" fmla="*/ 239840 h 268826"/>
              <a:gd name="connsiteX238" fmla="*/ 620388 w 1150936"/>
              <a:gd name="connsiteY238" fmla="*/ 226538 h 268826"/>
              <a:gd name="connsiteX239" fmla="*/ 627342 w 1150936"/>
              <a:gd name="connsiteY239" fmla="*/ 217526 h 268826"/>
              <a:gd name="connsiteX240" fmla="*/ 637394 w 1150936"/>
              <a:gd name="connsiteY240" fmla="*/ 212435 h 268826"/>
              <a:gd name="connsiteX241" fmla="*/ 649223 w 1150936"/>
              <a:gd name="connsiteY241" fmla="*/ 210832 h 268826"/>
              <a:gd name="connsiteX242" fmla="*/ 500977 w 1150936"/>
              <a:gd name="connsiteY242" fmla="*/ 104095 h 268826"/>
              <a:gd name="connsiteX243" fmla="*/ 529140 w 1150936"/>
              <a:gd name="connsiteY243" fmla="*/ 152882 h 268826"/>
              <a:gd name="connsiteX244" fmla="*/ 466141 w 1150936"/>
              <a:gd name="connsiteY244" fmla="*/ 152882 h 268826"/>
              <a:gd name="connsiteX245" fmla="*/ 453707 w 1150936"/>
              <a:gd name="connsiteY245" fmla="*/ 131370 h 268826"/>
              <a:gd name="connsiteX246" fmla="*/ 554877 w 1150936"/>
              <a:gd name="connsiteY246" fmla="*/ 51993 h 268826"/>
              <a:gd name="connsiteX247" fmla="*/ 613131 w 1150936"/>
              <a:gd name="connsiteY247" fmla="*/ 152882 h 268826"/>
              <a:gd name="connsiteX248" fmla="*/ 550132 w 1150936"/>
              <a:gd name="connsiteY248" fmla="*/ 152882 h 268826"/>
              <a:gd name="connsiteX249" fmla="*/ 507628 w 1150936"/>
              <a:gd name="connsiteY249" fmla="*/ 79268 h 268826"/>
              <a:gd name="connsiteX250" fmla="*/ 608928 w 1150936"/>
              <a:gd name="connsiteY250" fmla="*/ 0 h 268826"/>
              <a:gd name="connsiteX251" fmla="*/ 697208 w 1150936"/>
              <a:gd name="connsiteY251" fmla="*/ 152882 h 268826"/>
              <a:gd name="connsiteX252" fmla="*/ 634188 w 1150936"/>
              <a:gd name="connsiteY252" fmla="*/ 152882 h 268826"/>
              <a:gd name="connsiteX253" fmla="*/ 561679 w 1150936"/>
              <a:gd name="connsiteY253" fmla="*/ 27297 h 2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150936" h="268826">
                <a:moveTo>
                  <a:pt x="562026" y="225065"/>
                </a:moveTo>
                <a:cubicBezTo>
                  <a:pt x="566185" y="225065"/>
                  <a:pt x="570193" y="225650"/>
                  <a:pt x="574114" y="226842"/>
                </a:cubicBezTo>
                <a:cubicBezTo>
                  <a:pt x="578035" y="228033"/>
                  <a:pt x="581567" y="229766"/>
                  <a:pt x="584708" y="232041"/>
                </a:cubicBezTo>
                <a:lnTo>
                  <a:pt x="582000" y="235594"/>
                </a:lnTo>
                <a:cubicBezTo>
                  <a:pt x="579227" y="233601"/>
                  <a:pt x="576150" y="232063"/>
                  <a:pt x="572728" y="230936"/>
                </a:cubicBezTo>
                <a:cubicBezTo>
                  <a:pt x="569305" y="229831"/>
                  <a:pt x="565774" y="229268"/>
                  <a:pt x="562112" y="229268"/>
                </a:cubicBezTo>
                <a:cubicBezTo>
                  <a:pt x="559643" y="229268"/>
                  <a:pt x="557260" y="229572"/>
                  <a:pt x="554942" y="230200"/>
                </a:cubicBezTo>
                <a:cubicBezTo>
                  <a:pt x="552624" y="230828"/>
                  <a:pt x="550565" y="231825"/>
                  <a:pt x="548768" y="233233"/>
                </a:cubicBezTo>
                <a:lnTo>
                  <a:pt x="548768" y="233276"/>
                </a:lnTo>
                <a:cubicBezTo>
                  <a:pt x="546948" y="234663"/>
                  <a:pt x="545496" y="236482"/>
                  <a:pt x="544413" y="238692"/>
                </a:cubicBezTo>
                <a:cubicBezTo>
                  <a:pt x="543308" y="240902"/>
                  <a:pt x="542766" y="243588"/>
                  <a:pt x="542766" y="246708"/>
                </a:cubicBezTo>
                <a:cubicBezTo>
                  <a:pt x="542766" y="249827"/>
                  <a:pt x="543308" y="252514"/>
                  <a:pt x="544413" y="254723"/>
                </a:cubicBezTo>
                <a:cubicBezTo>
                  <a:pt x="545518" y="256933"/>
                  <a:pt x="546969" y="258731"/>
                  <a:pt x="548768" y="260139"/>
                </a:cubicBezTo>
                <a:cubicBezTo>
                  <a:pt x="550587" y="261547"/>
                  <a:pt x="552645" y="262566"/>
                  <a:pt x="554942" y="263172"/>
                </a:cubicBezTo>
                <a:cubicBezTo>
                  <a:pt x="557260" y="263800"/>
                  <a:pt x="559643" y="264104"/>
                  <a:pt x="562112" y="264104"/>
                </a:cubicBezTo>
                <a:cubicBezTo>
                  <a:pt x="565752" y="264104"/>
                  <a:pt x="569305" y="263540"/>
                  <a:pt x="572728" y="262457"/>
                </a:cubicBezTo>
                <a:cubicBezTo>
                  <a:pt x="576150" y="261374"/>
                  <a:pt x="579248" y="259814"/>
                  <a:pt x="582000" y="257821"/>
                </a:cubicBezTo>
                <a:lnTo>
                  <a:pt x="584708" y="261309"/>
                </a:lnTo>
                <a:cubicBezTo>
                  <a:pt x="581567" y="263584"/>
                  <a:pt x="578035" y="265317"/>
                  <a:pt x="574114" y="266508"/>
                </a:cubicBezTo>
                <a:cubicBezTo>
                  <a:pt x="570193" y="267678"/>
                  <a:pt x="566163" y="268285"/>
                  <a:pt x="562026" y="268285"/>
                </a:cubicBezTo>
                <a:cubicBezTo>
                  <a:pt x="558928" y="268285"/>
                  <a:pt x="555960" y="267895"/>
                  <a:pt x="553078" y="267072"/>
                </a:cubicBezTo>
                <a:cubicBezTo>
                  <a:pt x="550197" y="266270"/>
                  <a:pt x="547663" y="264992"/>
                  <a:pt x="545431" y="263259"/>
                </a:cubicBezTo>
                <a:cubicBezTo>
                  <a:pt x="543200" y="261526"/>
                  <a:pt x="541445" y="259294"/>
                  <a:pt x="540124" y="256565"/>
                </a:cubicBezTo>
                <a:cubicBezTo>
                  <a:pt x="538802" y="253835"/>
                  <a:pt x="538152" y="250542"/>
                  <a:pt x="538152" y="246686"/>
                </a:cubicBezTo>
                <a:cubicBezTo>
                  <a:pt x="538152" y="242830"/>
                  <a:pt x="538824" y="239537"/>
                  <a:pt x="540124" y="236807"/>
                </a:cubicBezTo>
                <a:cubicBezTo>
                  <a:pt x="541423" y="234056"/>
                  <a:pt x="543200" y="231825"/>
                  <a:pt x="545431" y="230091"/>
                </a:cubicBezTo>
                <a:cubicBezTo>
                  <a:pt x="547641" y="228358"/>
                  <a:pt x="550197" y="227080"/>
                  <a:pt x="553078" y="226279"/>
                </a:cubicBezTo>
                <a:cubicBezTo>
                  <a:pt x="555960" y="225456"/>
                  <a:pt x="558928" y="225065"/>
                  <a:pt x="562026" y="225065"/>
                </a:cubicBezTo>
                <a:close/>
                <a:moveTo>
                  <a:pt x="782109" y="217028"/>
                </a:moveTo>
                <a:lnTo>
                  <a:pt x="782109" y="237479"/>
                </a:lnTo>
                <a:lnTo>
                  <a:pt x="782109" y="237500"/>
                </a:lnTo>
                <a:lnTo>
                  <a:pt x="805766" y="237500"/>
                </a:lnTo>
                <a:cubicBezTo>
                  <a:pt x="807759" y="237500"/>
                  <a:pt x="809470" y="237219"/>
                  <a:pt x="810900" y="236612"/>
                </a:cubicBezTo>
                <a:cubicBezTo>
                  <a:pt x="812330" y="236006"/>
                  <a:pt x="813500" y="235226"/>
                  <a:pt x="814431" y="234251"/>
                </a:cubicBezTo>
                <a:cubicBezTo>
                  <a:pt x="815363" y="233276"/>
                  <a:pt x="816035" y="232171"/>
                  <a:pt x="816468" y="230936"/>
                </a:cubicBezTo>
                <a:cubicBezTo>
                  <a:pt x="816879" y="229701"/>
                  <a:pt x="817096" y="228467"/>
                  <a:pt x="817096" y="227232"/>
                </a:cubicBezTo>
                <a:cubicBezTo>
                  <a:pt x="817096" y="225997"/>
                  <a:pt x="816879" y="224784"/>
                  <a:pt x="816468" y="223570"/>
                </a:cubicBezTo>
                <a:cubicBezTo>
                  <a:pt x="816035" y="222336"/>
                  <a:pt x="815363" y="221252"/>
                  <a:pt x="814431" y="220278"/>
                </a:cubicBezTo>
                <a:cubicBezTo>
                  <a:pt x="813500" y="219303"/>
                  <a:pt x="812308" y="218523"/>
                  <a:pt x="810900" y="217916"/>
                </a:cubicBezTo>
                <a:cubicBezTo>
                  <a:pt x="809470" y="217331"/>
                  <a:pt x="807759" y="217028"/>
                  <a:pt x="805766" y="217028"/>
                </a:cubicBezTo>
                <a:close/>
                <a:moveTo>
                  <a:pt x="777321" y="212630"/>
                </a:moveTo>
                <a:lnTo>
                  <a:pt x="805766" y="212630"/>
                </a:lnTo>
                <a:cubicBezTo>
                  <a:pt x="808387" y="212630"/>
                  <a:pt x="810705" y="213042"/>
                  <a:pt x="812720" y="213865"/>
                </a:cubicBezTo>
                <a:cubicBezTo>
                  <a:pt x="814756" y="214688"/>
                  <a:pt x="816424" y="215793"/>
                  <a:pt x="817789" y="217180"/>
                </a:cubicBezTo>
                <a:cubicBezTo>
                  <a:pt x="819132" y="218544"/>
                  <a:pt x="820172" y="220104"/>
                  <a:pt x="820887" y="221837"/>
                </a:cubicBezTo>
                <a:cubicBezTo>
                  <a:pt x="821602" y="223570"/>
                  <a:pt x="821949" y="225347"/>
                  <a:pt x="821949" y="227210"/>
                </a:cubicBezTo>
                <a:cubicBezTo>
                  <a:pt x="821949" y="229073"/>
                  <a:pt x="821602" y="230871"/>
                  <a:pt x="820887" y="232626"/>
                </a:cubicBezTo>
                <a:cubicBezTo>
                  <a:pt x="820172" y="234381"/>
                  <a:pt x="819132" y="235941"/>
                  <a:pt x="817789" y="237327"/>
                </a:cubicBezTo>
                <a:cubicBezTo>
                  <a:pt x="816424" y="238714"/>
                  <a:pt x="814735" y="239818"/>
                  <a:pt x="812720" y="240642"/>
                </a:cubicBezTo>
                <a:cubicBezTo>
                  <a:pt x="810705" y="241487"/>
                  <a:pt x="808387" y="241898"/>
                  <a:pt x="805766" y="241898"/>
                </a:cubicBezTo>
                <a:lnTo>
                  <a:pt x="805744" y="241920"/>
                </a:lnTo>
                <a:lnTo>
                  <a:pt x="801325" y="241920"/>
                </a:lnTo>
                <a:lnTo>
                  <a:pt x="824982" y="267288"/>
                </a:lnTo>
                <a:lnTo>
                  <a:pt x="818786" y="267288"/>
                </a:lnTo>
                <a:lnTo>
                  <a:pt x="795129" y="241920"/>
                </a:lnTo>
                <a:lnTo>
                  <a:pt x="782087" y="241920"/>
                </a:lnTo>
                <a:lnTo>
                  <a:pt x="782087" y="267288"/>
                </a:lnTo>
                <a:lnTo>
                  <a:pt x="777321" y="267288"/>
                </a:lnTo>
                <a:close/>
                <a:moveTo>
                  <a:pt x="1026152" y="212609"/>
                </a:moveTo>
                <a:lnTo>
                  <a:pt x="1063696" y="212609"/>
                </a:lnTo>
                <a:lnTo>
                  <a:pt x="1063696" y="217028"/>
                </a:lnTo>
                <a:lnTo>
                  <a:pt x="1030918" y="217028"/>
                </a:lnTo>
                <a:lnTo>
                  <a:pt x="1030918" y="237696"/>
                </a:lnTo>
                <a:lnTo>
                  <a:pt x="1055160" y="237696"/>
                </a:lnTo>
                <a:lnTo>
                  <a:pt x="1055160" y="242115"/>
                </a:lnTo>
                <a:lnTo>
                  <a:pt x="1030918" y="242115"/>
                </a:lnTo>
                <a:lnTo>
                  <a:pt x="1030918" y="262847"/>
                </a:lnTo>
                <a:lnTo>
                  <a:pt x="1063696" y="262847"/>
                </a:lnTo>
                <a:lnTo>
                  <a:pt x="1063696" y="267267"/>
                </a:lnTo>
                <a:lnTo>
                  <a:pt x="1026152" y="267267"/>
                </a:lnTo>
                <a:close/>
                <a:moveTo>
                  <a:pt x="937980" y="212609"/>
                </a:moveTo>
                <a:lnTo>
                  <a:pt x="941967" y="212609"/>
                </a:lnTo>
                <a:lnTo>
                  <a:pt x="983604" y="259706"/>
                </a:lnTo>
                <a:lnTo>
                  <a:pt x="983604" y="212609"/>
                </a:lnTo>
                <a:lnTo>
                  <a:pt x="988370" y="212609"/>
                </a:lnTo>
                <a:lnTo>
                  <a:pt x="988370" y="267267"/>
                </a:lnTo>
                <a:lnTo>
                  <a:pt x="984363" y="267267"/>
                </a:lnTo>
                <a:lnTo>
                  <a:pt x="942746" y="220169"/>
                </a:lnTo>
                <a:lnTo>
                  <a:pt x="942746" y="267267"/>
                </a:lnTo>
                <a:lnTo>
                  <a:pt x="937980" y="267267"/>
                </a:lnTo>
                <a:close/>
                <a:moveTo>
                  <a:pt x="851087" y="212609"/>
                </a:moveTo>
                <a:lnTo>
                  <a:pt x="905614" y="212609"/>
                </a:lnTo>
                <a:lnTo>
                  <a:pt x="905614" y="217028"/>
                </a:lnTo>
                <a:lnTo>
                  <a:pt x="880744" y="217028"/>
                </a:lnTo>
                <a:lnTo>
                  <a:pt x="880744" y="267267"/>
                </a:lnTo>
                <a:lnTo>
                  <a:pt x="875978" y="267267"/>
                </a:lnTo>
                <a:lnTo>
                  <a:pt x="875978" y="217028"/>
                </a:lnTo>
                <a:lnTo>
                  <a:pt x="851087" y="217028"/>
                </a:lnTo>
                <a:close/>
                <a:moveTo>
                  <a:pt x="712481" y="212609"/>
                </a:moveTo>
                <a:lnTo>
                  <a:pt x="717810" y="212609"/>
                </a:lnTo>
                <a:lnTo>
                  <a:pt x="748183" y="267267"/>
                </a:lnTo>
                <a:lnTo>
                  <a:pt x="742832" y="267267"/>
                </a:lnTo>
                <a:lnTo>
                  <a:pt x="734860" y="252947"/>
                </a:lnTo>
                <a:lnTo>
                  <a:pt x="714604" y="252947"/>
                </a:lnTo>
                <a:lnTo>
                  <a:pt x="714604" y="248527"/>
                </a:lnTo>
                <a:lnTo>
                  <a:pt x="732434" y="248527"/>
                </a:lnTo>
                <a:close/>
                <a:moveTo>
                  <a:pt x="443286" y="212609"/>
                </a:moveTo>
                <a:lnTo>
                  <a:pt x="447207" y="212609"/>
                </a:lnTo>
                <a:lnTo>
                  <a:pt x="473139" y="241032"/>
                </a:lnTo>
                <a:lnTo>
                  <a:pt x="499005" y="212609"/>
                </a:lnTo>
                <a:lnTo>
                  <a:pt x="502927" y="212609"/>
                </a:lnTo>
                <a:lnTo>
                  <a:pt x="502927" y="267267"/>
                </a:lnTo>
                <a:lnTo>
                  <a:pt x="498161" y="267267"/>
                </a:lnTo>
                <a:lnTo>
                  <a:pt x="498442" y="220018"/>
                </a:lnTo>
                <a:lnTo>
                  <a:pt x="474504" y="246318"/>
                </a:lnTo>
                <a:lnTo>
                  <a:pt x="471709" y="246318"/>
                </a:lnTo>
                <a:lnTo>
                  <a:pt x="448052" y="220299"/>
                </a:lnTo>
                <a:lnTo>
                  <a:pt x="448052" y="267267"/>
                </a:lnTo>
                <a:lnTo>
                  <a:pt x="443286" y="267267"/>
                </a:lnTo>
                <a:close/>
                <a:moveTo>
                  <a:pt x="405439" y="212609"/>
                </a:moveTo>
                <a:lnTo>
                  <a:pt x="410769" y="212609"/>
                </a:lnTo>
                <a:lnTo>
                  <a:pt x="390816" y="248527"/>
                </a:lnTo>
                <a:lnTo>
                  <a:pt x="408646" y="248527"/>
                </a:lnTo>
                <a:lnTo>
                  <a:pt x="408646" y="252947"/>
                </a:lnTo>
                <a:lnTo>
                  <a:pt x="388412" y="252947"/>
                </a:lnTo>
                <a:lnTo>
                  <a:pt x="380418" y="267267"/>
                </a:lnTo>
                <a:lnTo>
                  <a:pt x="375067" y="267267"/>
                </a:lnTo>
                <a:close/>
                <a:moveTo>
                  <a:pt x="310573" y="212609"/>
                </a:moveTo>
                <a:lnTo>
                  <a:pt x="315339" y="212609"/>
                </a:lnTo>
                <a:lnTo>
                  <a:pt x="315339" y="262847"/>
                </a:lnTo>
                <a:lnTo>
                  <a:pt x="339863" y="262847"/>
                </a:lnTo>
                <a:lnTo>
                  <a:pt x="339863" y="267267"/>
                </a:lnTo>
                <a:lnTo>
                  <a:pt x="310573" y="267267"/>
                </a:lnTo>
                <a:close/>
                <a:moveTo>
                  <a:pt x="240079" y="212609"/>
                </a:moveTo>
                <a:lnTo>
                  <a:pt x="244867" y="212609"/>
                </a:lnTo>
                <a:lnTo>
                  <a:pt x="244867" y="262847"/>
                </a:lnTo>
                <a:lnTo>
                  <a:pt x="269369" y="262847"/>
                </a:lnTo>
                <a:lnTo>
                  <a:pt x="269369" y="267267"/>
                </a:lnTo>
                <a:lnTo>
                  <a:pt x="240079" y="267267"/>
                </a:lnTo>
                <a:close/>
                <a:moveTo>
                  <a:pt x="161114" y="212609"/>
                </a:moveTo>
                <a:lnTo>
                  <a:pt x="198680" y="212609"/>
                </a:lnTo>
                <a:lnTo>
                  <a:pt x="198680" y="217028"/>
                </a:lnTo>
                <a:lnTo>
                  <a:pt x="165902" y="217028"/>
                </a:lnTo>
                <a:lnTo>
                  <a:pt x="165902" y="237696"/>
                </a:lnTo>
                <a:lnTo>
                  <a:pt x="190122" y="237696"/>
                </a:lnTo>
                <a:lnTo>
                  <a:pt x="190122" y="242115"/>
                </a:lnTo>
                <a:lnTo>
                  <a:pt x="165902" y="242115"/>
                </a:lnTo>
                <a:lnTo>
                  <a:pt x="165902" y="262847"/>
                </a:lnTo>
                <a:lnTo>
                  <a:pt x="198680" y="262847"/>
                </a:lnTo>
                <a:lnTo>
                  <a:pt x="198680" y="267267"/>
                </a:lnTo>
                <a:lnTo>
                  <a:pt x="161114" y="267267"/>
                </a:lnTo>
                <a:close/>
                <a:moveTo>
                  <a:pt x="74091" y="212609"/>
                </a:moveTo>
                <a:lnTo>
                  <a:pt x="128618" y="212609"/>
                </a:lnTo>
                <a:lnTo>
                  <a:pt x="128618" y="217028"/>
                </a:lnTo>
                <a:lnTo>
                  <a:pt x="103748" y="217028"/>
                </a:lnTo>
                <a:lnTo>
                  <a:pt x="103748" y="267267"/>
                </a:lnTo>
                <a:lnTo>
                  <a:pt x="98961" y="267267"/>
                </a:lnTo>
                <a:lnTo>
                  <a:pt x="98961" y="217028"/>
                </a:lnTo>
                <a:lnTo>
                  <a:pt x="74091" y="217028"/>
                </a:lnTo>
                <a:close/>
                <a:moveTo>
                  <a:pt x="1093635" y="212522"/>
                </a:moveTo>
                <a:lnTo>
                  <a:pt x="1099766" y="212522"/>
                </a:lnTo>
                <a:lnTo>
                  <a:pt x="1122296" y="236980"/>
                </a:lnTo>
                <a:lnTo>
                  <a:pt x="1144740" y="212522"/>
                </a:lnTo>
                <a:lnTo>
                  <a:pt x="1150936" y="212522"/>
                </a:lnTo>
                <a:lnTo>
                  <a:pt x="1124636" y="241118"/>
                </a:lnTo>
                <a:lnTo>
                  <a:pt x="1124636" y="267267"/>
                </a:lnTo>
                <a:lnTo>
                  <a:pt x="1119870" y="267267"/>
                </a:lnTo>
                <a:lnTo>
                  <a:pt x="1119870" y="241118"/>
                </a:lnTo>
                <a:close/>
                <a:moveTo>
                  <a:pt x="24719" y="211136"/>
                </a:moveTo>
                <a:cubicBezTo>
                  <a:pt x="27145" y="211136"/>
                  <a:pt x="29571" y="211352"/>
                  <a:pt x="31998" y="211764"/>
                </a:cubicBezTo>
                <a:cubicBezTo>
                  <a:pt x="34402" y="212175"/>
                  <a:pt x="36742" y="212760"/>
                  <a:pt x="38973" y="213540"/>
                </a:cubicBezTo>
                <a:cubicBezTo>
                  <a:pt x="41205" y="214298"/>
                  <a:pt x="43263" y="215273"/>
                  <a:pt x="45169" y="216443"/>
                </a:cubicBezTo>
                <a:cubicBezTo>
                  <a:pt x="47054" y="217613"/>
                  <a:pt x="48722" y="218935"/>
                  <a:pt x="50152" y="220408"/>
                </a:cubicBezTo>
                <a:lnTo>
                  <a:pt x="47097" y="223831"/>
                </a:lnTo>
                <a:cubicBezTo>
                  <a:pt x="45754" y="222401"/>
                  <a:pt x="44216" y="221166"/>
                  <a:pt x="42483" y="220126"/>
                </a:cubicBezTo>
                <a:cubicBezTo>
                  <a:pt x="40772" y="219065"/>
                  <a:pt x="38908" y="218198"/>
                  <a:pt x="36937" y="217483"/>
                </a:cubicBezTo>
                <a:cubicBezTo>
                  <a:pt x="34944" y="216768"/>
                  <a:pt x="32908" y="216248"/>
                  <a:pt x="30763" y="215880"/>
                </a:cubicBezTo>
                <a:cubicBezTo>
                  <a:pt x="28618" y="215533"/>
                  <a:pt x="26517" y="215360"/>
                  <a:pt x="24480" y="215360"/>
                </a:cubicBezTo>
                <a:cubicBezTo>
                  <a:pt x="22162" y="215360"/>
                  <a:pt x="19909" y="215577"/>
                  <a:pt x="17721" y="216032"/>
                </a:cubicBezTo>
                <a:cubicBezTo>
                  <a:pt x="15533" y="216487"/>
                  <a:pt x="13583" y="217180"/>
                  <a:pt x="11872" y="218133"/>
                </a:cubicBezTo>
                <a:cubicBezTo>
                  <a:pt x="10160" y="219086"/>
                  <a:pt x="8774" y="220278"/>
                  <a:pt x="7734" y="221686"/>
                </a:cubicBezTo>
                <a:cubicBezTo>
                  <a:pt x="6673" y="223116"/>
                  <a:pt x="6153" y="224805"/>
                  <a:pt x="6153" y="226734"/>
                </a:cubicBezTo>
                <a:cubicBezTo>
                  <a:pt x="6153" y="229073"/>
                  <a:pt x="6824" y="230915"/>
                  <a:pt x="8124" y="232258"/>
                </a:cubicBezTo>
                <a:cubicBezTo>
                  <a:pt x="9424" y="233622"/>
                  <a:pt x="11135" y="234641"/>
                  <a:pt x="13258" y="235356"/>
                </a:cubicBezTo>
                <a:cubicBezTo>
                  <a:pt x="15382" y="236071"/>
                  <a:pt x="17786" y="236612"/>
                  <a:pt x="20494" y="236937"/>
                </a:cubicBezTo>
                <a:cubicBezTo>
                  <a:pt x="23202" y="237284"/>
                  <a:pt x="25975" y="237587"/>
                  <a:pt x="28835" y="237869"/>
                </a:cubicBezTo>
                <a:cubicBezTo>
                  <a:pt x="31694" y="238150"/>
                  <a:pt x="34467" y="238519"/>
                  <a:pt x="37175" y="238930"/>
                </a:cubicBezTo>
                <a:cubicBezTo>
                  <a:pt x="39883" y="239364"/>
                  <a:pt x="42310" y="240078"/>
                  <a:pt x="44411" y="241075"/>
                </a:cubicBezTo>
                <a:lnTo>
                  <a:pt x="44454" y="241075"/>
                </a:lnTo>
                <a:cubicBezTo>
                  <a:pt x="46556" y="242071"/>
                  <a:pt x="48289" y="243436"/>
                  <a:pt x="49589" y="245191"/>
                </a:cubicBezTo>
                <a:cubicBezTo>
                  <a:pt x="50888" y="246968"/>
                  <a:pt x="51539" y="249242"/>
                  <a:pt x="51539" y="252102"/>
                </a:cubicBezTo>
                <a:cubicBezTo>
                  <a:pt x="51539" y="254962"/>
                  <a:pt x="50845" y="257388"/>
                  <a:pt x="49437" y="259403"/>
                </a:cubicBezTo>
                <a:cubicBezTo>
                  <a:pt x="48029" y="261417"/>
                  <a:pt x="46209" y="263086"/>
                  <a:pt x="43956" y="264364"/>
                </a:cubicBezTo>
                <a:cubicBezTo>
                  <a:pt x="41703" y="265642"/>
                  <a:pt x="39147" y="266573"/>
                  <a:pt x="36330" y="267136"/>
                </a:cubicBezTo>
                <a:cubicBezTo>
                  <a:pt x="33493" y="267700"/>
                  <a:pt x="30633" y="267981"/>
                  <a:pt x="27730" y="267981"/>
                </a:cubicBezTo>
                <a:cubicBezTo>
                  <a:pt x="21079" y="267981"/>
                  <a:pt x="15511" y="266855"/>
                  <a:pt x="11049" y="264623"/>
                </a:cubicBezTo>
                <a:cubicBezTo>
                  <a:pt x="6586" y="262392"/>
                  <a:pt x="2903" y="259359"/>
                  <a:pt x="0" y="255503"/>
                </a:cubicBezTo>
                <a:lnTo>
                  <a:pt x="3055" y="252015"/>
                </a:lnTo>
                <a:cubicBezTo>
                  <a:pt x="5871" y="255676"/>
                  <a:pt x="9294" y="258558"/>
                  <a:pt x="13323" y="260637"/>
                </a:cubicBezTo>
                <a:cubicBezTo>
                  <a:pt x="17375" y="262739"/>
                  <a:pt x="22271" y="263779"/>
                  <a:pt x="28011" y="263779"/>
                </a:cubicBezTo>
                <a:cubicBezTo>
                  <a:pt x="30221" y="263779"/>
                  <a:pt x="32474" y="263562"/>
                  <a:pt x="34706" y="263129"/>
                </a:cubicBezTo>
                <a:cubicBezTo>
                  <a:pt x="36937" y="262717"/>
                  <a:pt x="38952" y="262046"/>
                  <a:pt x="40728" y="261114"/>
                </a:cubicBezTo>
                <a:cubicBezTo>
                  <a:pt x="42505" y="260182"/>
                  <a:pt x="43956" y="258991"/>
                  <a:pt x="45039" y="257518"/>
                </a:cubicBezTo>
                <a:cubicBezTo>
                  <a:pt x="46144" y="256045"/>
                  <a:pt x="46686" y="254247"/>
                  <a:pt x="46686" y="252080"/>
                </a:cubicBezTo>
                <a:cubicBezTo>
                  <a:pt x="46686" y="249914"/>
                  <a:pt x="46036" y="248202"/>
                  <a:pt x="44714" y="246968"/>
                </a:cubicBezTo>
                <a:cubicBezTo>
                  <a:pt x="43415" y="245733"/>
                  <a:pt x="41703" y="244779"/>
                  <a:pt x="39580" y="244108"/>
                </a:cubicBezTo>
                <a:cubicBezTo>
                  <a:pt x="37479" y="243436"/>
                  <a:pt x="35052" y="242981"/>
                  <a:pt x="32344" y="242722"/>
                </a:cubicBezTo>
                <a:cubicBezTo>
                  <a:pt x="29658" y="242461"/>
                  <a:pt x="26885" y="242180"/>
                  <a:pt x="24025" y="241898"/>
                </a:cubicBezTo>
                <a:cubicBezTo>
                  <a:pt x="21166" y="241595"/>
                  <a:pt x="18393" y="241205"/>
                  <a:pt x="15685" y="240750"/>
                </a:cubicBezTo>
                <a:cubicBezTo>
                  <a:pt x="12977" y="240273"/>
                  <a:pt x="10550" y="239493"/>
                  <a:pt x="8449" y="238432"/>
                </a:cubicBezTo>
                <a:cubicBezTo>
                  <a:pt x="6326" y="237349"/>
                  <a:pt x="4636" y="235897"/>
                  <a:pt x="3315" y="234034"/>
                </a:cubicBezTo>
                <a:cubicBezTo>
                  <a:pt x="2015" y="232171"/>
                  <a:pt x="1365" y="229723"/>
                  <a:pt x="1365" y="226690"/>
                </a:cubicBezTo>
                <a:cubicBezTo>
                  <a:pt x="1365" y="223982"/>
                  <a:pt x="2015" y="221664"/>
                  <a:pt x="3358" y="219714"/>
                </a:cubicBezTo>
                <a:cubicBezTo>
                  <a:pt x="4680" y="217765"/>
                  <a:pt x="6434" y="216140"/>
                  <a:pt x="8622" y="214862"/>
                </a:cubicBezTo>
                <a:cubicBezTo>
                  <a:pt x="10810" y="213562"/>
                  <a:pt x="13280" y="212630"/>
                  <a:pt x="16096" y="212045"/>
                </a:cubicBezTo>
                <a:cubicBezTo>
                  <a:pt x="18891" y="211439"/>
                  <a:pt x="21772" y="211136"/>
                  <a:pt x="24719" y="211136"/>
                </a:cubicBezTo>
                <a:close/>
                <a:moveTo>
                  <a:pt x="649223" y="210832"/>
                </a:moveTo>
                <a:cubicBezTo>
                  <a:pt x="652277" y="210832"/>
                  <a:pt x="655332" y="211114"/>
                  <a:pt x="658430" y="211677"/>
                </a:cubicBezTo>
                <a:cubicBezTo>
                  <a:pt x="661506" y="212262"/>
                  <a:pt x="664474" y="213064"/>
                  <a:pt x="667334" y="214103"/>
                </a:cubicBezTo>
                <a:cubicBezTo>
                  <a:pt x="670172" y="215143"/>
                  <a:pt x="672836" y="216422"/>
                  <a:pt x="675306" y="217916"/>
                </a:cubicBezTo>
                <a:cubicBezTo>
                  <a:pt x="677776" y="219411"/>
                  <a:pt x="679920" y="221079"/>
                  <a:pt x="681719" y="222942"/>
                </a:cubicBezTo>
                <a:lnTo>
                  <a:pt x="678664" y="226365"/>
                </a:lnTo>
                <a:cubicBezTo>
                  <a:pt x="676996" y="224654"/>
                  <a:pt x="675025" y="223094"/>
                  <a:pt x="672750" y="221686"/>
                </a:cubicBezTo>
                <a:cubicBezTo>
                  <a:pt x="670475" y="220278"/>
                  <a:pt x="668027" y="219108"/>
                  <a:pt x="665449" y="218154"/>
                </a:cubicBezTo>
                <a:cubicBezTo>
                  <a:pt x="662871" y="217201"/>
                  <a:pt x="660163" y="216465"/>
                  <a:pt x="657368" y="215945"/>
                </a:cubicBezTo>
                <a:cubicBezTo>
                  <a:pt x="654574" y="215425"/>
                  <a:pt x="651779" y="215165"/>
                  <a:pt x="649028" y="215165"/>
                </a:cubicBezTo>
                <a:cubicBezTo>
                  <a:pt x="645518" y="215165"/>
                  <a:pt x="642160" y="215642"/>
                  <a:pt x="638976" y="216551"/>
                </a:cubicBezTo>
                <a:cubicBezTo>
                  <a:pt x="635813" y="217483"/>
                  <a:pt x="632997" y="218934"/>
                  <a:pt x="630570" y="220906"/>
                </a:cubicBezTo>
                <a:lnTo>
                  <a:pt x="630570" y="220884"/>
                </a:lnTo>
                <a:cubicBezTo>
                  <a:pt x="628166" y="222856"/>
                  <a:pt x="626216" y="225390"/>
                  <a:pt x="624764" y="228510"/>
                </a:cubicBezTo>
                <a:cubicBezTo>
                  <a:pt x="623313" y="231629"/>
                  <a:pt x="622576" y="235399"/>
                  <a:pt x="622576" y="239818"/>
                </a:cubicBezTo>
                <a:cubicBezTo>
                  <a:pt x="622576" y="244238"/>
                  <a:pt x="623313" y="247986"/>
                  <a:pt x="624764" y="251105"/>
                </a:cubicBezTo>
                <a:cubicBezTo>
                  <a:pt x="626216" y="254225"/>
                  <a:pt x="628166" y="256759"/>
                  <a:pt x="630570" y="258731"/>
                </a:cubicBezTo>
                <a:cubicBezTo>
                  <a:pt x="632975" y="260702"/>
                  <a:pt x="635791" y="262154"/>
                  <a:pt x="638976" y="263085"/>
                </a:cubicBezTo>
                <a:cubicBezTo>
                  <a:pt x="642160" y="264017"/>
                  <a:pt x="645518" y="264472"/>
                  <a:pt x="649028" y="264472"/>
                </a:cubicBezTo>
                <a:cubicBezTo>
                  <a:pt x="651779" y="264472"/>
                  <a:pt x="654552" y="264212"/>
                  <a:pt x="657368" y="263692"/>
                </a:cubicBezTo>
                <a:cubicBezTo>
                  <a:pt x="660163" y="263172"/>
                  <a:pt x="662871" y="262435"/>
                  <a:pt x="665449" y="261482"/>
                </a:cubicBezTo>
                <a:cubicBezTo>
                  <a:pt x="668027" y="260529"/>
                  <a:pt x="670475" y="259359"/>
                  <a:pt x="672750" y="257951"/>
                </a:cubicBezTo>
                <a:cubicBezTo>
                  <a:pt x="675025" y="256565"/>
                  <a:pt x="676996" y="255005"/>
                  <a:pt x="678664" y="253293"/>
                </a:cubicBezTo>
                <a:lnTo>
                  <a:pt x="681719" y="256716"/>
                </a:lnTo>
                <a:cubicBezTo>
                  <a:pt x="679920" y="258579"/>
                  <a:pt x="677776" y="260247"/>
                  <a:pt x="675306" y="261742"/>
                </a:cubicBezTo>
                <a:cubicBezTo>
                  <a:pt x="672858" y="263237"/>
                  <a:pt x="670193" y="264515"/>
                  <a:pt x="667334" y="265555"/>
                </a:cubicBezTo>
                <a:cubicBezTo>
                  <a:pt x="664496" y="266595"/>
                  <a:pt x="661528" y="267418"/>
                  <a:pt x="658430" y="267981"/>
                </a:cubicBezTo>
                <a:cubicBezTo>
                  <a:pt x="655332" y="268545"/>
                  <a:pt x="652256" y="268826"/>
                  <a:pt x="649223" y="268826"/>
                </a:cubicBezTo>
                <a:cubicBezTo>
                  <a:pt x="645150" y="268826"/>
                  <a:pt x="641185" y="268306"/>
                  <a:pt x="637394" y="267223"/>
                </a:cubicBezTo>
                <a:cubicBezTo>
                  <a:pt x="633581" y="266162"/>
                  <a:pt x="630245" y="264450"/>
                  <a:pt x="627342" y="262132"/>
                </a:cubicBezTo>
                <a:cubicBezTo>
                  <a:pt x="624439" y="259814"/>
                  <a:pt x="622121" y="256803"/>
                  <a:pt x="620388" y="253120"/>
                </a:cubicBezTo>
                <a:cubicBezTo>
                  <a:pt x="618655" y="249459"/>
                  <a:pt x="617788" y="245018"/>
                  <a:pt x="617788" y="239840"/>
                </a:cubicBezTo>
                <a:cubicBezTo>
                  <a:pt x="617788" y="234662"/>
                  <a:pt x="618655" y="230221"/>
                  <a:pt x="620388" y="226538"/>
                </a:cubicBezTo>
                <a:cubicBezTo>
                  <a:pt x="622121" y="222856"/>
                  <a:pt x="624439" y="219866"/>
                  <a:pt x="627342" y="217526"/>
                </a:cubicBezTo>
                <a:cubicBezTo>
                  <a:pt x="630245" y="215208"/>
                  <a:pt x="633581" y="213497"/>
                  <a:pt x="637394" y="212435"/>
                </a:cubicBezTo>
                <a:cubicBezTo>
                  <a:pt x="641207" y="211352"/>
                  <a:pt x="645150" y="210832"/>
                  <a:pt x="649223" y="210832"/>
                </a:cubicBezTo>
                <a:close/>
                <a:moveTo>
                  <a:pt x="500977" y="104095"/>
                </a:moveTo>
                <a:lnTo>
                  <a:pt x="529140" y="152882"/>
                </a:lnTo>
                <a:lnTo>
                  <a:pt x="466141" y="152882"/>
                </a:lnTo>
                <a:lnTo>
                  <a:pt x="453707" y="131370"/>
                </a:lnTo>
                <a:close/>
                <a:moveTo>
                  <a:pt x="554877" y="51993"/>
                </a:moveTo>
                <a:lnTo>
                  <a:pt x="613131" y="152882"/>
                </a:lnTo>
                <a:lnTo>
                  <a:pt x="550132" y="152882"/>
                </a:lnTo>
                <a:lnTo>
                  <a:pt x="507628" y="79268"/>
                </a:lnTo>
                <a:close/>
                <a:moveTo>
                  <a:pt x="608928" y="0"/>
                </a:moveTo>
                <a:lnTo>
                  <a:pt x="697208" y="152882"/>
                </a:lnTo>
                <a:lnTo>
                  <a:pt x="634188" y="152882"/>
                </a:lnTo>
                <a:lnTo>
                  <a:pt x="561679" y="272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236055B-7CEE-6A5E-43F2-3FCA5D0A38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4018040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303464" y="576263"/>
            <a:ext cx="5761036" cy="3744125"/>
          </a:xfrm>
        </p:spPr>
        <p:txBody>
          <a:bodyPr anchor="t" anchorCtr="0">
            <a:normAutofit/>
          </a:bodyPr>
          <a:lstStyle>
            <a:lvl1pPr marL="576000" indent="-5760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000" b="1" i="0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normalizeH="0" baseline="0">
                <a:solidFill>
                  <a:schemeClr val="tx2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2pPr>
            <a:lvl3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3pPr>
            <a:lvl4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4pPr>
            <a:lvl5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5pPr>
            <a:lvl6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6pPr>
            <a:lvl7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7pPr>
            <a:lvl8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8pPr>
            <a:lvl9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  <a:p>
            <a:pPr lvl="1"/>
            <a:r>
              <a:rPr lang="en-US" noProof="0" dirty="0"/>
              <a:t>Speaker, time or additional information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2D78303-CA80-5EB1-86C5-AA375072CB80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black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5229C5-DCAB-EFC6-402B-690CCF971BD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black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A481371E-777A-5AED-B5A4-95910FCF791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black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el 9">
            <a:extLst>
              <a:ext uri="{FF2B5EF4-FFF2-40B4-BE49-F238E27FC236}">
                <a16:creationId xmlns:a16="http://schemas.microsoft.com/office/drawing/2014/main" id="{010A505E-1D22-8731-1331-C52AA82B3095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574675" y="576263"/>
            <a:ext cx="115252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1600" b="0" i="0" kern="1200" cap="all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/>
            <a:r>
              <a:rPr lang="en-US" b="0" dirty="0">
                <a:latin typeface="adidasFG Compressed" panose="020B0508030503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92355229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DA15443-8A72-DAE4-EE7F-B9176C71D7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E09B8-D6DA-4CE9-B151-0E970D148922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5D0C-48F6-4FFA-B351-2B91CB2CEF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F7B120-48DB-4628-A5FD-F40ABB0A30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CBD477-9980-822F-1BB0-8F0C15F99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Chapter headline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96D8C7-D6D0-47BD-EA13-97C39D0662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67063" y="2880124"/>
            <a:ext cx="2881312" cy="1152125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 | Section | Section</a:t>
            </a:r>
          </a:p>
        </p:txBody>
      </p:sp>
    </p:spTree>
    <p:extLst>
      <p:ext uri="{BB962C8B-B14F-4D97-AF65-F5344CB8AC3E}">
        <p14:creationId xmlns:p14="http://schemas.microsoft.com/office/powerpoint/2010/main" val="3281673976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CFD46878-E41C-10F6-4598-5CF1E23B7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480C8-78B0-983F-BD39-2FC7DB20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333B6-3779-B8BF-5707-5F2E38FB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F3815-B3BE-DAE3-C246-523D5CB9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95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03F4E30-EB85-A790-305D-A2994CED4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8ACBCD-A32E-8339-586D-5C7FE0E7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09FB0F-11EC-7D96-BBCC-492C8923306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F12C4-8878-280C-126D-BB3D6B2BD32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71075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4031655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FFCBD24-1FF8-3438-5D9D-9B21E145D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F65C9D9-D94D-1B2E-7DAE-755A025D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DF3CD8-CEAC-5451-C729-6205A099A2D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424D89-628D-D615-CD60-70F82CB25CF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56910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2303067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879527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5471815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15861D4-EB41-4E17-50E5-CFCB1ABDA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49516D1-823A-A310-0BE4-F6DFEEB0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BD8C75F-6946-F592-BE05-5B57B7F384B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1AA40C-6038-32FB-A107-6678760718AB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633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4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303463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4319687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8B77128F-1DA2-DE64-FD11-D2182135282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6335911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2248FDB-7237-BC94-7280-C36CBB2C7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9E865EE-C9B6-B452-D994-5BA772FD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885BB3-F2C7-590A-2DF1-3D91DBDF41B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657335E-A9AD-C4A1-E2BE-008C15F5C691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51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5C8CDAD-3A20-A29A-095C-F8C1D32C89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E9FFA0-1870-2DBA-D16B-9B1A90FB6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F9BF7E-EB27-32FE-F3B6-9462D21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9C280-F1FD-853F-DBB3-E1F696437CA3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17AEE-B407-C193-B178-CCBDF7C1B93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04969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1AE712C-8077-47BE-7C6F-6D00AC6317B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9885811-8482-9D7A-B497-51C43A8270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600" y="2305049"/>
            <a:ext cx="2879725" cy="2303661"/>
          </a:xfrm>
        </p:spPr>
        <p:txBody>
          <a:bodyPr/>
          <a:lstStyle>
            <a:lvl1pPr>
              <a:lnSpc>
                <a:spcPct val="80000"/>
              </a:lnSpc>
              <a:defRPr sz="1600" b="1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0" indent="0">
              <a:buNone/>
              <a:defRPr b="0">
                <a:solidFill>
                  <a:schemeClr val="bg1"/>
                </a:solidFill>
              </a:defRPr>
            </a:lvl2pPr>
            <a:lvl3pPr marL="144000" indent="-144000">
              <a:buFont typeface="Wingdings" panose="05000000000000000000" pitchFamily="2" charset="2"/>
              <a:buChar char="§"/>
              <a:defRPr b="0">
                <a:solidFill>
                  <a:schemeClr val="bg1"/>
                </a:solidFill>
              </a:defRPr>
            </a:lvl3pPr>
            <a:lvl4pPr marL="144000" indent="-144000">
              <a:buFont typeface="+mj-lt"/>
              <a:buAutoNum type="arabicPeriod"/>
              <a:defRPr b="0">
                <a:solidFill>
                  <a:schemeClr val="bg1"/>
                </a:solidFill>
              </a:defRPr>
            </a:lvl4pPr>
            <a:lvl5pPr marL="288000" indent="-144000">
              <a:buFont typeface="adidasFG Compressed" panose="020B0508030503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288000" indent="-144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  <a:defRPr b="0" cap="none" spc="0" baseline="0">
                <a:solidFill>
                  <a:schemeClr val="bg1"/>
                </a:solidFill>
              </a:defRPr>
            </a:lvl6pPr>
            <a:lvl7pPr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defRPr sz="1000" b="1" cap="all" spc="60" baseline="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B68C4-0A9A-C6F7-9F57-CA222EDF7717}"/>
              </a:ext>
            </a:extLst>
          </p:cNvPr>
          <p:cNvSpPr txBox="1"/>
          <p:nvPr userDrawn="1"/>
        </p:nvSpPr>
        <p:spPr bwMode="gray">
          <a:xfrm>
            <a:off x="-1260909" y="2304354"/>
            <a:ext cx="1138101" cy="8642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2" indent="0" algn="just">
              <a:spcBef>
                <a:spcPts val="300"/>
              </a:spcBef>
              <a:spcAft>
                <a:spcPts val="0"/>
              </a:spcAft>
              <a:buSzPct val="90000"/>
            </a:pPr>
            <a:r>
              <a:rPr lang="en-US" sz="700" dirty="0">
                <a:solidFill>
                  <a:sysClr val="windowText" lastClr="000000"/>
                </a:solidFill>
                <a:latin typeface="adidasFG" panose="020B0504030503020204" pitchFamily="34" charset="0"/>
                <a:cs typeface="adidasFG" panose="020B0504020101020102" pitchFamily="34" charset="0"/>
              </a:rPr>
              <a:t>Place this textbox where it fits the best/where it’s readable the best. You can darken the image to increase readability or change the text color to black, if there isn’t enough contrast between text and background image.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1A353C-F7A9-DBEC-69BD-14236C81DDF2}"/>
              </a:ext>
            </a:extLst>
          </p:cNvPr>
          <p:cNvGrpSpPr/>
          <p:nvPr userDrawn="1"/>
        </p:nvGrpSpPr>
        <p:grpSpPr bwMode="gray">
          <a:xfrm>
            <a:off x="-1260909" y="2016323"/>
            <a:ext cx="215329" cy="215329"/>
            <a:chOff x="-1224929" y="2016323"/>
            <a:chExt cx="215329" cy="2153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71CC08-5E4D-46D1-9999-A2D43385FEAF}"/>
                </a:ext>
              </a:extLst>
            </p:cNvPr>
            <p:cNvSpPr/>
            <p:nvPr/>
          </p:nvSpPr>
          <p:spPr bwMode="gray">
            <a:xfrm>
              <a:off x="-1224929" y="2016323"/>
              <a:ext cx="215329" cy="215329"/>
            </a:xfrm>
            <a:prstGeom prst="rect">
              <a:avLst/>
            </a:prstGeom>
            <a:solidFill>
              <a:schemeClr val="bg2"/>
            </a:solidFill>
            <a:ln w="3175" cap="sq">
              <a:solidFill>
                <a:schemeClr val="tx1"/>
              </a:solidFill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75000"/>
                </a:lnSpc>
                <a:spcAft>
                  <a:spcPts val="0"/>
                </a:spcAft>
              </a:pPr>
              <a:endParaRPr lang="en-US" sz="1800" b="1" cap="all" spc="20" baseline="0" dirty="0" err="1">
                <a:solidFill>
                  <a:schemeClr val="bg1"/>
                </a:solidFill>
                <a:latin typeface="adidasFG Compressed" panose="020B0508030503020204" pitchFamily="34" charset="0"/>
                <a:cs typeface="adidasFG" panose="020B0506020101010102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F8D561-FEA5-3CA7-2EEE-4B16FB57B367}"/>
                </a:ext>
              </a:extLst>
            </p:cNvPr>
            <p:cNvSpPr>
              <a:spLocks/>
            </p:cNvSpPr>
            <p:nvPr/>
          </p:nvSpPr>
          <p:spPr bwMode="gray">
            <a:xfrm>
              <a:off x="-1170110" y="2071143"/>
              <a:ext cx="105692" cy="105690"/>
            </a:xfrm>
            <a:custGeom>
              <a:avLst/>
              <a:gdLst>
                <a:gd name="connsiteX0" fmla="*/ 486095 w 1034025"/>
                <a:gd name="connsiteY0" fmla="*/ 699890 h 1034026"/>
                <a:gd name="connsiteX1" fmla="*/ 547930 w 1034025"/>
                <a:gd name="connsiteY1" fmla="*/ 699890 h 1034026"/>
                <a:gd name="connsiteX2" fmla="*/ 547930 w 1034025"/>
                <a:gd name="connsiteY2" fmla="*/ 916224 h 1034026"/>
                <a:gd name="connsiteX3" fmla="*/ 620224 w 1034025"/>
                <a:gd name="connsiteY3" fmla="*/ 843747 h 1034026"/>
                <a:gd name="connsiteX4" fmla="*/ 663896 w 1034025"/>
                <a:gd name="connsiteY4" fmla="*/ 887234 h 1034026"/>
                <a:gd name="connsiteX5" fmla="*/ 560408 w 1034025"/>
                <a:gd name="connsiteY5" fmla="*/ 990539 h 1034026"/>
                <a:gd name="connsiteX6" fmla="*/ 516921 w 1034025"/>
                <a:gd name="connsiteY6" fmla="*/ 1034026 h 1034026"/>
                <a:gd name="connsiteX7" fmla="*/ 473432 w 1034025"/>
                <a:gd name="connsiteY7" fmla="*/ 990539 h 1034026"/>
                <a:gd name="connsiteX8" fmla="*/ 370129 w 1034025"/>
                <a:gd name="connsiteY8" fmla="*/ 887234 h 1034026"/>
                <a:gd name="connsiteX9" fmla="*/ 413616 w 1034025"/>
                <a:gd name="connsiteY9" fmla="*/ 843747 h 1034026"/>
                <a:gd name="connsiteX10" fmla="*/ 486095 w 1034025"/>
                <a:gd name="connsiteY10" fmla="*/ 916224 h 1034026"/>
                <a:gd name="connsiteX11" fmla="*/ 887233 w 1034025"/>
                <a:gd name="connsiteY11" fmla="*/ 370129 h 1034026"/>
                <a:gd name="connsiteX12" fmla="*/ 990538 w 1034025"/>
                <a:gd name="connsiteY12" fmla="*/ 473617 h 1034026"/>
                <a:gd name="connsiteX13" fmla="*/ 1034025 w 1034025"/>
                <a:gd name="connsiteY13" fmla="*/ 517104 h 1034026"/>
                <a:gd name="connsiteX14" fmla="*/ 990538 w 1034025"/>
                <a:gd name="connsiteY14" fmla="*/ 560593 h 1034026"/>
                <a:gd name="connsiteX15" fmla="*/ 887233 w 1034025"/>
                <a:gd name="connsiteY15" fmla="*/ 663896 h 1034026"/>
                <a:gd name="connsiteX16" fmla="*/ 843746 w 1034025"/>
                <a:gd name="connsiteY16" fmla="*/ 620409 h 1034026"/>
                <a:gd name="connsiteX17" fmla="*/ 916223 w 1034025"/>
                <a:gd name="connsiteY17" fmla="*/ 547930 h 1034026"/>
                <a:gd name="connsiteX18" fmla="*/ 699889 w 1034025"/>
                <a:gd name="connsiteY18" fmla="*/ 547930 h 1034026"/>
                <a:gd name="connsiteX19" fmla="*/ 699889 w 1034025"/>
                <a:gd name="connsiteY19" fmla="*/ 486095 h 1034026"/>
                <a:gd name="connsiteX20" fmla="*/ 916223 w 1034025"/>
                <a:gd name="connsiteY20" fmla="*/ 486095 h 1034026"/>
                <a:gd name="connsiteX21" fmla="*/ 843746 w 1034025"/>
                <a:gd name="connsiteY21" fmla="*/ 413801 h 1034026"/>
                <a:gd name="connsiteX22" fmla="*/ 146792 w 1034025"/>
                <a:gd name="connsiteY22" fmla="*/ 370129 h 1034026"/>
                <a:gd name="connsiteX23" fmla="*/ 190279 w 1034025"/>
                <a:gd name="connsiteY23" fmla="*/ 413801 h 1034026"/>
                <a:gd name="connsiteX24" fmla="*/ 117802 w 1034025"/>
                <a:gd name="connsiteY24" fmla="*/ 486095 h 1034026"/>
                <a:gd name="connsiteX25" fmla="*/ 334136 w 1034025"/>
                <a:gd name="connsiteY25" fmla="*/ 486095 h 1034026"/>
                <a:gd name="connsiteX26" fmla="*/ 334136 w 1034025"/>
                <a:gd name="connsiteY26" fmla="*/ 547930 h 1034026"/>
                <a:gd name="connsiteX27" fmla="*/ 117802 w 1034025"/>
                <a:gd name="connsiteY27" fmla="*/ 547930 h 1034026"/>
                <a:gd name="connsiteX28" fmla="*/ 190279 w 1034025"/>
                <a:gd name="connsiteY28" fmla="*/ 620409 h 1034026"/>
                <a:gd name="connsiteX29" fmla="*/ 146792 w 1034025"/>
                <a:gd name="connsiteY29" fmla="*/ 663896 h 1034026"/>
                <a:gd name="connsiteX30" fmla="*/ 43487 w 1034025"/>
                <a:gd name="connsiteY30" fmla="*/ 560593 h 1034026"/>
                <a:gd name="connsiteX31" fmla="*/ 0 w 1034025"/>
                <a:gd name="connsiteY31" fmla="*/ 517104 h 1034026"/>
                <a:gd name="connsiteX32" fmla="*/ 43487 w 1034025"/>
                <a:gd name="connsiteY32" fmla="*/ 473617 h 1034026"/>
                <a:gd name="connsiteX33" fmla="*/ 516921 w 1034025"/>
                <a:gd name="connsiteY33" fmla="*/ 0 h 1034026"/>
                <a:gd name="connsiteX34" fmla="*/ 560408 w 1034025"/>
                <a:gd name="connsiteY34" fmla="*/ 43487 h 1034026"/>
                <a:gd name="connsiteX35" fmla="*/ 663896 w 1034025"/>
                <a:gd name="connsiteY35" fmla="*/ 146792 h 1034026"/>
                <a:gd name="connsiteX36" fmla="*/ 620224 w 1034025"/>
                <a:gd name="connsiteY36" fmla="*/ 190279 h 1034026"/>
                <a:gd name="connsiteX37" fmla="*/ 547930 w 1034025"/>
                <a:gd name="connsiteY37" fmla="*/ 117802 h 1034026"/>
                <a:gd name="connsiteX38" fmla="*/ 547930 w 1034025"/>
                <a:gd name="connsiteY38" fmla="*/ 334136 h 1034026"/>
                <a:gd name="connsiteX39" fmla="*/ 486095 w 1034025"/>
                <a:gd name="connsiteY39" fmla="*/ 334136 h 1034026"/>
                <a:gd name="connsiteX40" fmla="*/ 486095 w 1034025"/>
                <a:gd name="connsiteY40" fmla="*/ 117802 h 1034026"/>
                <a:gd name="connsiteX41" fmla="*/ 413616 w 1034025"/>
                <a:gd name="connsiteY41" fmla="*/ 190279 h 1034026"/>
                <a:gd name="connsiteX42" fmla="*/ 370129 w 1034025"/>
                <a:gd name="connsiteY42" fmla="*/ 146792 h 1034026"/>
                <a:gd name="connsiteX43" fmla="*/ 473432 w 1034025"/>
                <a:gd name="connsiteY43" fmla="*/ 43487 h 103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34025" h="1034026">
                  <a:moveTo>
                    <a:pt x="486095" y="699890"/>
                  </a:moveTo>
                  <a:lnTo>
                    <a:pt x="547930" y="699890"/>
                  </a:lnTo>
                  <a:lnTo>
                    <a:pt x="547930" y="916224"/>
                  </a:lnTo>
                  <a:lnTo>
                    <a:pt x="620224" y="843747"/>
                  </a:lnTo>
                  <a:lnTo>
                    <a:pt x="663896" y="887234"/>
                  </a:lnTo>
                  <a:lnTo>
                    <a:pt x="560408" y="990539"/>
                  </a:lnTo>
                  <a:lnTo>
                    <a:pt x="516921" y="1034026"/>
                  </a:lnTo>
                  <a:lnTo>
                    <a:pt x="473432" y="990539"/>
                  </a:lnTo>
                  <a:lnTo>
                    <a:pt x="370129" y="887234"/>
                  </a:lnTo>
                  <a:lnTo>
                    <a:pt x="413616" y="843747"/>
                  </a:lnTo>
                  <a:lnTo>
                    <a:pt x="486095" y="916224"/>
                  </a:lnTo>
                  <a:close/>
                  <a:moveTo>
                    <a:pt x="887233" y="370129"/>
                  </a:moveTo>
                  <a:lnTo>
                    <a:pt x="990538" y="473617"/>
                  </a:lnTo>
                  <a:lnTo>
                    <a:pt x="1034025" y="517104"/>
                  </a:lnTo>
                  <a:lnTo>
                    <a:pt x="990538" y="560593"/>
                  </a:lnTo>
                  <a:lnTo>
                    <a:pt x="887233" y="663896"/>
                  </a:lnTo>
                  <a:lnTo>
                    <a:pt x="843746" y="620409"/>
                  </a:lnTo>
                  <a:lnTo>
                    <a:pt x="916223" y="547930"/>
                  </a:lnTo>
                  <a:lnTo>
                    <a:pt x="699889" y="547930"/>
                  </a:lnTo>
                  <a:lnTo>
                    <a:pt x="699889" y="486095"/>
                  </a:lnTo>
                  <a:lnTo>
                    <a:pt x="916223" y="486095"/>
                  </a:lnTo>
                  <a:lnTo>
                    <a:pt x="843746" y="413801"/>
                  </a:lnTo>
                  <a:close/>
                  <a:moveTo>
                    <a:pt x="146792" y="370129"/>
                  </a:moveTo>
                  <a:lnTo>
                    <a:pt x="190279" y="413801"/>
                  </a:lnTo>
                  <a:lnTo>
                    <a:pt x="117802" y="486095"/>
                  </a:lnTo>
                  <a:lnTo>
                    <a:pt x="334136" y="486095"/>
                  </a:lnTo>
                  <a:lnTo>
                    <a:pt x="334136" y="547930"/>
                  </a:lnTo>
                  <a:lnTo>
                    <a:pt x="117802" y="547930"/>
                  </a:lnTo>
                  <a:lnTo>
                    <a:pt x="190279" y="620409"/>
                  </a:lnTo>
                  <a:lnTo>
                    <a:pt x="146792" y="663896"/>
                  </a:lnTo>
                  <a:lnTo>
                    <a:pt x="43487" y="560593"/>
                  </a:lnTo>
                  <a:lnTo>
                    <a:pt x="0" y="517104"/>
                  </a:lnTo>
                  <a:lnTo>
                    <a:pt x="43487" y="473617"/>
                  </a:lnTo>
                  <a:close/>
                  <a:moveTo>
                    <a:pt x="516921" y="0"/>
                  </a:moveTo>
                  <a:lnTo>
                    <a:pt x="560408" y="43487"/>
                  </a:lnTo>
                  <a:lnTo>
                    <a:pt x="663896" y="146792"/>
                  </a:lnTo>
                  <a:lnTo>
                    <a:pt x="620224" y="190279"/>
                  </a:lnTo>
                  <a:lnTo>
                    <a:pt x="547930" y="117802"/>
                  </a:lnTo>
                  <a:lnTo>
                    <a:pt x="547930" y="334136"/>
                  </a:lnTo>
                  <a:lnTo>
                    <a:pt x="486095" y="334136"/>
                  </a:lnTo>
                  <a:lnTo>
                    <a:pt x="486095" y="117802"/>
                  </a:lnTo>
                  <a:lnTo>
                    <a:pt x="413616" y="190279"/>
                  </a:lnTo>
                  <a:lnTo>
                    <a:pt x="370129" y="146792"/>
                  </a:lnTo>
                  <a:lnTo>
                    <a:pt x="473432" y="43487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5E7EA5F-7176-01E8-1A4D-CA4D48DEB2E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4FA4203-73F7-459A-8096-C36C46BBD83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01526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EBA4A-A428-42E1-CB7D-ED1F1FC082D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5A5A3-A293-A120-76C4-660C892E45A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D14B-4C71-3849-EBAC-8AFEE996CDC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1C13BB61-EBC7-5430-690C-9EDB95D4D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bg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477903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408E4A-10F0-4B2C-4D28-706150D3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348357-2173-2EA8-A4BB-8FE4618F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C383737-564B-75D0-D739-EF0F4AB94C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tx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1297785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863600"/>
            <a:ext cx="4608512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04B7AD-0EBC-8161-073D-AF80A66897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67063" y="2592388"/>
            <a:ext cx="2881312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92752-D992-6EB8-2DF5-571133ECCF6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F6EE84-0FE1-5759-D0DF-C95DC12EFE9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4538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715FAFA-F5F8-8B05-BB1F-C149421830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C516BB7-F47D-3716-4563-4FD61E7A6E4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17B6289-3367-FC6B-F903-3CC114FD2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59D63-F71F-F209-5810-7EE48996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40E0-D0BF-9487-2D2B-C6E758CA4CD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113B4-C4EB-93CD-1378-8A0EB014B34F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47628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71622" y="288387"/>
            <a:ext cx="345609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472114" y="2628391"/>
            <a:ext cx="3455606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F45A965-BFEC-AE2A-F835-1460E11C72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9D2C16D-E5EE-5915-DEB6-117EEE20507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F46565D-7C97-9717-D9A0-B6478B371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B7EADF-7023-B742-B3F9-60FBACDB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DB53-E999-592A-3CD3-7764CE97673E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88D661-E106-851C-7C0C-271A88AEB093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36106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4DFBA57-40D5-6F33-D2E9-FBECB5CE633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C60E5AC-55C7-66C5-F8B7-3691C609D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BC19E-7D0B-35BC-9A08-332439FB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AC9D-27A7-A57B-F2E0-E43CC642B5F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0F3DA8-6C08-9338-61DE-E9397CA4F32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2991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4608688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319687" y="2628391"/>
            <a:ext cx="4608033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DE793A-71C7-2A95-1681-3B462C19F6F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5CE978F-9B1F-CE74-3522-B0C41F270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0BF81A-967F-8FC3-7727-C9934E48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F1B34-160C-5834-5965-87A5AA9DD46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9DD693-3044-A96E-2C46-D1B67AE9BBF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02381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6"/>
            <a:ext cx="2268907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F8BC0B6-623B-F1A0-64E4-3CEF4B0FDE6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F93F2-63DF-7DB2-B241-5B655AE7C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298D4E-0F6B-A1F9-F074-D95BB34E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D4732-3C3C-3589-6879-8F28ADD7053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7E357-441A-58B5-D121-B51CE5F50224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98005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5C8CDAD-3A20-A29A-095C-F8C1D32C89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E9FFA0-1870-2DBA-D16B-9B1A90FB6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F9BF7E-EB27-32FE-F3B6-9462D21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9C280-F1FD-853F-DBB3-E1F696437CA3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17AEE-B407-C193-B178-CCBDF7C1B93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283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774B446C-FC0F-EC2B-8CDB-78314777B63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6659946" y="262918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6F54B35-10AB-0ADF-F544-7CAAAAC86B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2FBDC-75AF-6EE5-D59D-DE699283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07E32D-CB6D-4DB0-15D3-ABCE01A3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BB4DA-E4D8-5957-9F3D-9FA725A02F7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1E3EC-52CC-5995-BBFC-939A14C3C709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83260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774B446C-FC0F-EC2B-8CDB-78314777B63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6659946" y="262918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6F54B35-10AB-0ADF-F544-7CAAAAC86B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2FBDC-75AF-6EE5-D59D-DE699283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07E32D-CB6D-4DB0-15D3-ABCE01A3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BB4DA-E4D8-5957-9F3D-9FA725A02F7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1E3EC-52CC-5995-BBFC-939A14C3C709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2740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3DF9DC-B5FE-706A-84D0-F406C192030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AE1B63-E11E-5600-A06D-BB2517C0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968E26-695F-21DF-C32F-6D86253C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6B5B-03E8-16F0-417F-981A2703FDD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F12A-650B-EDAC-DC2F-16E36D38B2D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99476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59" y="288387"/>
            <a:ext cx="5760161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8379" y="2628391"/>
            <a:ext cx="5759342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821ACE-4969-C551-78ED-2C496C90487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B320E32-A0CD-E805-B879-19BA32B6D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DFB9BC-463C-9A9E-E114-F79D4187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7F5A1-271E-A27E-C2E7-FE582F3CCBD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71136D-DE9A-C30F-2CA1-7606CF8EBCE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23032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6"/>
            <a:ext cx="2844315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5"/>
            <a:ext cx="2843838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5233958-3487-5064-5A5A-63C3CADBB65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5D42FB6-85A7-4570-FDEE-8A3C49B0A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4AA664-DBC3-598E-3D67-BBDB8A77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92638-344F-CE5A-3F65-6058ED78529E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E2CFE9-8787-4348-FA1D-F19A5995FB8F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76277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460851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C5B135D-8A93-593A-D572-B51D0EB6C6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13F4-9D70-57A8-3A36-8D38B26F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D89D8E-3A91-BB1C-4C51-B344D08A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A666F-9018-7495-A8E2-3A1C6DA1B26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36283-745F-396C-6F43-6256D28130A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50877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8F111A1-F502-8F40-92A3-21E0748C019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6083883" y="2629088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889DA8-F885-47D1-30B9-2F5759AB323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3B03EC3-EFBE-4B58-7D9B-C38B6FBE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5656CB-C1E4-490F-ABBE-A8EE62DF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69B3DF-ABB7-80D6-9EE9-2A25E025D3B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084611-7B9B-D65F-F78B-13332C3F926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53405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4283982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723" y="1152227"/>
            <a:ext cx="4285570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E99C515F-63AB-700B-4FB3-6E9D437590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6086E43F-A7B3-8674-648E-40CDF532B62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464372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AF35937-F733-5E99-626A-F5717E810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C5A1A-65DE-0A6E-79CC-F7B3E728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A955-7F45-5484-2E57-7C1E5A500B80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E5DB-68A2-774E-7698-F7729793A546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57642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807818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7559" y="1152227"/>
            <a:ext cx="2881414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119887" y="1152227"/>
            <a:ext cx="2809406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91038B0B-D9BA-3DC3-3351-598FD63CD8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03B6E1DF-AEA2-6752-BE20-FEBAEC4B0AC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559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4765018E-F39F-E28D-0FDF-B1BB216D19B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119887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FD28D92-914D-E34C-DB83-D6AAE6502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23DC8-B14A-021D-64FA-15519D4A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2C53C8-8A3D-0B01-02E3-EB39E2860343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268DC7-2594-CDEC-C5B4-427E3674E5AE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45639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465578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64372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822019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C1DB1D98-4034-C8D0-186F-10E813639B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2D551C28-7743-DC82-C4F5-1E08A3F89F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2465578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69D16212-BC71-3295-2E1B-D25527DEE4F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4372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F491597-952F-8BD0-E229-6F29DED4C72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822019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9975600-FEAD-3793-85EF-0D71C4529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006C8-8D0D-C4FB-B6FF-14E8AE39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75D4A7-900B-91EA-4D24-18358979D90B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4D380E-8D7A-E4D2-3AE3-19002D127EF4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25854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343" y="289469"/>
            <a:ext cx="284481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2844811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B7C8C4E5-1287-90C2-162D-3886EE9D3AC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5C594E2F-84C6-32A9-3094-596F455A793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1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57873B78-C812-14DB-DD76-48ACB8D5724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083342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7B01EA6-6199-60AC-0194-D3010B750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61D07-F050-377D-BC88-03EC0480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8422-22FB-F438-14C9-81746788635F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8064-8242-268E-BC4A-0EF725B38D4B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50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3DF9DC-B5FE-706A-84D0-F406C192030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AE1B63-E11E-5600-A06D-BB2517C0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968E26-695F-21DF-C32F-6D86253C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6B5B-03E8-16F0-417F-981A2703FDD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F12A-650B-EDAC-DC2F-16E36D38B2D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48309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7055991" y="289469"/>
            <a:ext cx="1872165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111279" y="289469"/>
            <a:ext cx="1872704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87270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6BE6E39-6C97-07E9-00EC-7FD0C1A24C1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3B086C81-F7C5-73A8-0951-60A4AD62AC3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2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B5BFB659-B2E8-F9B1-EEA1-C256B77935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5111279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2E8D3426-7F56-A70D-AFC0-3E6CA00B189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7055991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873BA1A-1A47-4E9C-DAAE-1FA59CBE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374716-4014-8694-E505-F767377B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2E0C1-554B-7B36-C2C0-1FF5569698B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8FA3-E869-E3D6-D720-0242C7441F2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43094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25225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083387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7541549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EDD2293-87E1-B9FA-7C4F-DF6F35D6C24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DE7AAD0-619F-DFED-4225-E4F82E7077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3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3556B745-0993-7C4B-CD7F-85A866F4663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25225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08980CD9-891A-90AE-B57E-FCC8C4EFEC2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083387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EBF92DF8-B789-3621-FBD2-74B259D8CBE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gray">
          <a:xfrm>
            <a:off x="7541549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A374135-2A18-2812-A695-8F16D09C7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FD8D0-2C8A-4E23-9CC1-719F9985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0D01-57DB-0A4D-E224-CE7DEF064CE0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9B67-ACA6-CE3E-F260-A7277CB3172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88472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4676" y="863600"/>
            <a:ext cx="3168650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5F509D4E-4172-49F2-2AF2-2ADB1B90D6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50938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A8F2FC-DB92-A55B-2210-2CDCF2CB442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861C89-9F03-12B8-4048-539C2D4B1C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3116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71815" y="863600"/>
            <a:ext cx="3168650" cy="1441450"/>
          </a:xfrm>
        </p:spPr>
        <p:txBody>
          <a:bodyPr bIns="14400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E16F7B6-C927-7080-B092-09E3CB3D82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48077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5ED225-5F97-5622-3D60-A361FCA0912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027AD0-C69E-0682-6EFF-CD847722FC4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24940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ndsca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8640861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6A404-FD8B-D3EB-8CC9-BB2A1B0499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F403A9-A537-A318-E374-CBFB534A800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9BF06-EB7A-E3CA-DF14-E2B7228C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9F9D60F-2530-437E-CD64-416DE3F8F51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967263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643723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4B6400-64B8-3052-901C-E6A04AF0CFC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18F1C-0D98-D6A3-BB6F-E872CC13724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218F0-A2DF-D725-8E0C-D65AC69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D9FA970-0B3C-9E66-F604-805C3B187EB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8630720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67063" y="288131"/>
            <a:ext cx="288141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119886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A453F-FBE7-C99B-B751-8B4E96F109C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DCCE1B-075B-E1D2-B693-024FD0DB68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F644F-DAA5-45BE-6A61-CD815747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59EB816-D5C5-4FC2-6B0C-AB074D61D26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0656125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465580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822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9DC0278-FAA1-BFA3-9E09-34FCA4B2E6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822021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22C3A-F2FC-8A7E-A380-EC802CEBC5C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3CE399-51ED-1B8D-E8A5-C8BE43B53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A9BD2-B3AD-1329-CD20-D61132E9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A8250C0-D601-B353-E904-2624CE771DE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311949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79628" y="288131"/>
            <a:ext cx="514857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066B4-0EDF-9F44-B618-C3B0ACFFB96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3DFD30-F1F7-6C87-51BD-E5D39912DC2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633BB-72BC-0522-AE9C-1303EC68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797E8C4-AAE6-FCEB-A09C-5C324C3BD0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6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2054448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D651D39-7D36-092D-60D1-2A84BF0248A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A3B59B-9646-7D39-28BE-E64A36B897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6AD4A-1312-3CE5-E2DC-16484827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40E133-0BCA-B4EF-DAF4-A3B7A7243FB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20581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59" y="288387"/>
            <a:ext cx="5760161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8379" y="2628391"/>
            <a:ext cx="5759342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821ACE-4969-C551-78ED-2C496C90487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B320E32-A0CD-E805-B879-19BA32B6D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DFB9BC-463C-9A9E-E114-F79D4187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7F5A1-271E-A27E-C2E7-FE582F3CCBD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71136D-DE9A-C30F-2CA1-7606CF8EBCE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41692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1908311"/>
            <a:ext cx="2268253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1BB4DE3-EE8C-E8F9-D244-9026CF27311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659946" y="2484079"/>
            <a:ext cx="2268209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DA9023-2D28-5D08-3E68-F6DD983D009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E61355-F892-99C6-E1E9-ABF1BA86DC0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D146B-CD57-C77B-6AC2-F19E68D6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C5C6975-9487-07E8-8544-06214960637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4848922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‎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>
            <a:extLst>
              <a:ext uri="{FF2B5EF4-FFF2-40B4-BE49-F238E27FC236}">
                <a16:creationId xmlns:a16="http://schemas.microsoft.com/office/drawing/2014/main" id="{EF378309-5F96-7ECD-9ABE-947FBCF88D4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287734" y="4320578"/>
            <a:ext cx="8640366" cy="57685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600" b="1" i="0" kern="1200" cap="all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7000" dirty="0">
                <a:latin typeface="adidasFG Compressed" panose="020B0508030503020204" pitchFamily="34" charset="0"/>
              </a:rPr>
              <a:t>Color: </a:t>
            </a:r>
            <a:r>
              <a:rPr lang="en-US" sz="7000" dirty="0" err="1">
                <a:latin typeface="adidasFG Compressed" panose="020B0508030503020204" pitchFamily="34" charset="0"/>
              </a:rPr>
              <a:t>Puls</a:t>
            </a:r>
            <a:r>
              <a:rPr lang="en-US" sz="7000" dirty="0">
                <a:latin typeface="adidasFG Compressed" panose="020B0508030503020204" pitchFamily="34" charset="0"/>
              </a:rPr>
              <a:t> Lime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E31CA-5E63-E7E9-3A8B-7F5BCA4915EF}"/>
              </a:ext>
            </a:extLst>
          </p:cNvPr>
          <p:cNvSpPr/>
          <p:nvPr userDrawn="1"/>
        </p:nvSpPr>
        <p:spPr bwMode="gray">
          <a:xfrm>
            <a:off x="287338" y="288926"/>
            <a:ext cx="1440127" cy="3743324"/>
          </a:xfrm>
          <a:prstGeom prst="rect">
            <a:avLst/>
          </a:prstGeom>
          <a:solidFill>
            <a:schemeClr val="accent1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3FA38-09A2-63C8-AE81-F50471180702}"/>
              </a:ext>
            </a:extLst>
          </p:cNvPr>
          <p:cNvSpPr/>
          <p:nvPr userDrawn="1"/>
        </p:nvSpPr>
        <p:spPr bwMode="gray">
          <a:xfrm>
            <a:off x="1727465" y="288926"/>
            <a:ext cx="1440127" cy="3743324"/>
          </a:xfrm>
          <a:prstGeom prst="rect">
            <a:avLst/>
          </a:prstGeom>
          <a:solidFill>
            <a:schemeClr val="accent2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130EE-6B2C-7390-BDDE-F4BA6995007C}"/>
              </a:ext>
            </a:extLst>
          </p:cNvPr>
          <p:cNvSpPr/>
          <p:nvPr userDrawn="1"/>
        </p:nvSpPr>
        <p:spPr bwMode="gray">
          <a:xfrm>
            <a:off x="3167592" y="288926"/>
            <a:ext cx="1440127" cy="3743324"/>
          </a:xfrm>
          <a:prstGeom prst="rect">
            <a:avLst/>
          </a:prstGeom>
          <a:solidFill>
            <a:schemeClr val="accent3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6471F-F860-1A4D-0D50-3459786A85F6}"/>
              </a:ext>
            </a:extLst>
          </p:cNvPr>
          <p:cNvSpPr/>
          <p:nvPr userDrawn="1"/>
        </p:nvSpPr>
        <p:spPr bwMode="gray">
          <a:xfrm>
            <a:off x="4607719" y="288926"/>
            <a:ext cx="1440127" cy="3743324"/>
          </a:xfrm>
          <a:prstGeom prst="rect">
            <a:avLst/>
          </a:prstGeom>
          <a:solidFill>
            <a:schemeClr val="accent4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D59B1-F4C7-7441-A521-EA88D3AB435C}"/>
              </a:ext>
            </a:extLst>
          </p:cNvPr>
          <p:cNvSpPr/>
          <p:nvPr userDrawn="1"/>
        </p:nvSpPr>
        <p:spPr bwMode="gray">
          <a:xfrm>
            <a:off x="6047846" y="288926"/>
            <a:ext cx="1440127" cy="3743324"/>
          </a:xfrm>
          <a:prstGeom prst="rect">
            <a:avLst/>
          </a:prstGeom>
          <a:solidFill>
            <a:schemeClr val="accent5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A9C9B-C896-1020-CF10-BD1EF03E7B09}"/>
              </a:ext>
            </a:extLst>
          </p:cNvPr>
          <p:cNvSpPr/>
          <p:nvPr userDrawn="1"/>
        </p:nvSpPr>
        <p:spPr bwMode="gray">
          <a:xfrm>
            <a:off x="7487973" y="288926"/>
            <a:ext cx="1440127" cy="3743324"/>
          </a:xfrm>
          <a:prstGeom prst="rect">
            <a:avLst/>
          </a:prstGeom>
          <a:solidFill>
            <a:schemeClr val="accent6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034530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rpor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FD171-F2B3-7D11-521E-40A3351C349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71248FE-BD19-547C-73CD-F3BC89E85D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9687" y="3898526"/>
            <a:ext cx="576064" cy="134021"/>
          </a:xfrm>
          <a:custGeom>
            <a:avLst/>
            <a:gdLst>
              <a:gd name="connsiteX0" fmla="*/ 855206 w 1152121"/>
              <a:gd name="connsiteY0" fmla="*/ 109865 h 268041"/>
              <a:gd name="connsiteX1" fmla="*/ 799424 w 1152121"/>
              <a:gd name="connsiteY1" fmla="*/ 166285 h 268041"/>
              <a:gd name="connsiteX2" fmla="*/ 855206 w 1152121"/>
              <a:gd name="connsiteY2" fmla="*/ 222718 h 268041"/>
              <a:gd name="connsiteX3" fmla="*/ 911000 w 1152121"/>
              <a:gd name="connsiteY3" fmla="*/ 166285 h 268041"/>
              <a:gd name="connsiteX4" fmla="*/ 855206 w 1152121"/>
              <a:gd name="connsiteY4" fmla="*/ 109865 h 268041"/>
              <a:gd name="connsiteX5" fmla="*/ 628209 w 1152121"/>
              <a:gd name="connsiteY5" fmla="*/ 109865 h 268041"/>
              <a:gd name="connsiteX6" fmla="*/ 572849 w 1152121"/>
              <a:gd name="connsiteY6" fmla="*/ 166285 h 268041"/>
              <a:gd name="connsiteX7" fmla="*/ 628209 w 1152121"/>
              <a:gd name="connsiteY7" fmla="*/ 222718 h 268041"/>
              <a:gd name="connsiteX8" fmla="*/ 683569 w 1152121"/>
              <a:gd name="connsiteY8" fmla="*/ 166285 h 268041"/>
              <a:gd name="connsiteX9" fmla="*/ 628209 w 1152121"/>
              <a:gd name="connsiteY9" fmla="*/ 109865 h 268041"/>
              <a:gd name="connsiteX10" fmla="*/ 329391 w 1152121"/>
              <a:gd name="connsiteY10" fmla="*/ 109865 h 268041"/>
              <a:gd name="connsiteX11" fmla="*/ 274018 w 1152121"/>
              <a:gd name="connsiteY11" fmla="*/ 166285 h 268041"/>
              <a:gd name="connsiteX12" fmla="*/ 329391 w 1152121"/>
              <a:gd name="connsiteY12" fmla="*/ 222718 h 268041"/>
              <a:gd name="connsiteX13" fmla="*/ 384751 w 1152121"/>
              <a:gd name="connsiteY13" fmla="*/ 166285 h 268041"/>
              <a:gd name="connsiteX14" fmla="*/ 329391 w 1152121"/>
              <a:gd name="connsiteY14" fmla="*/ 109865 h 268041"/>
              <a:gd name="connsiteX15" fmla="*/ 102382 w 1152121"/>
              <a:gd name="connsiteY15" fmla="*/ 109865 h 268041"/>
              <a:gd name="connsiteX16" fmla="*/ 46600 w 1152121"/>
              <a:gd name="connsiteY16" fmla="*/ 166285 h 268041"/>
              <a:gd name="connsiteX17" fmla="*/ 102382 w 1152121"/>
              <a:gd name="connsiteY17" fmla="*/ 222718 h 268041"/>
              <a:gd name="connsiteX18" fmla="*/ 158176 w 1152121"/>
              <a:gd name="connsiteY18" fmla="*/ 166285 h 268041"/>
              <a:gd name="connsiteX19" fmla="*/ 102382 w 1152121"/>
              <a:gd name="connsiteY19" fmla="*/ 109865 h 268041"/>
              <a:gd name="connsiteX20" fmla="*/ 456994 w 1152121"/>
              <a:gd name="connsiteY20" fmla="*/ 66688 h 268041"/>
              <a:gd name="connsiteX21" fmla="*/ 505727 w 1152121"/>
              <a:gd name="connsiteY21" fmla="*/ 66688 h 268041"/>
              <a:gd name="connsiteX22" fmla="*/ 505727 w 1152121"/>
              <a:gd name="connsiteY22" fmla="*/ 263750 h 268041"/>
              <a:gd name="connsiteX23" fmla="*/ 456994 w 1152121"/>
              <a:gd name="connsiteY23" fmla="*/ 263750 h 268041"/>
              <a:gd name="connsiteX24" fmla="*/ 1061629 w 1152121"/>
              <a:gd name="connsiteY24" fmla="*/ 64555 h 268041"/>
              <a:gd name="connsiteX25" fmla="*/ 1144982 w 1152121"/>
              <a:gd name="connsiteY25" fmla="*/ 129302 h 268041"/>
              <a:gd name="connsiteX26" fmla="*/ 1095177 w 1152121"/>
              <a:gd name="connsiteY26" fmla="*/ 129302 h 268041"/>
              <a:gd name="connsiteX27" fmla="*/ 1060620 w 1152121"/>
              <a:gd name="connsiteY27" fmla="*/ 101551 h 268041"/>
              <a:gd name="connsiteX28" fmla="*/ 1030124 w 1152121"/>
              <a:gd name="connsiteY28" fmla="*/ 121078 h 268041"/>
              <a:gd name="connsiteX29" fmla="*/ 1063672 w 1152121"/>
              <a:gd name="connsiteY29" fmla="*/ 140604 h 268041"/>
              <a:gd name="connsiteX30" fmla="*/ 1095190 w 1152121"/>
              <a:gd name="connsiteY30" fmla="*/ 146772 h 268041"/>
              <a:gd name="connsiteX31" fmla="*/ 1152121 w 1152121"/>
              <a:gd name="connsiteY31" fmla="*/ 203294 h 268041"/>
              <a:gd name="connsiteX32" fmla="*/ 1067746 w 1152121"/>
              <a:gd name="connsiteY32" fmla="*/ 268041 h 268041"/>
              <a:gd name="connsiteX33" fmla="*/ 977267 w 1152121"/>
              <a:gd name="connsiteY33" fmla="*/ 200217 h 268041"/>
              <a:gd name="connsiteX34" fmla="*/ 1026063 w 1152121"/>
              <a:gd name="connsiteY34" fmla="*/ 200217 h 268041"/>
              <a:gd name="connsiteX35" fmla="*/ 1068755 w 1152121"/>
              <a:gd name="connsiteY35" fmla="*/ 231045 h 268041"/>
              <a:gd name="connsiteX36" fmla="*/ 1100273 w 1152121"/>
              <a:gd name="connsiteY36" fmla="*/ 211519 h 268041"/>
              <a:gd name="connsiteX37" fmla="*/ 1073838 w 1152121"/>
              <a:gd name="connsiteY37" fmla="*/ 191992 h 268041"/>
              <a:gd name="connsiteX38" fmla="*/ 1048424 w 1152121"/>
              <a:gd name="connsiteY38" fmla="*/ 186859 h 268041"/>
              <a:gd name="connsiteX39" fmla="*/ 981328 w 1152121"/>
              <a:gd name="connsiteY39" fmla="*/ 129315 h 268041"/>
              <a:gd name="connsiteX40" fmla="*/ 1061642 w 1152121"/>
              <a:gd name="connsiteY40" fmla="*/ 64568 h 268041"/>
              <a:gd name="connsiteX41" fmla="*/ 853175 w 1152121"/>
              <a:gd name="connsiteY41" fmla="*/ 64542 h 268041"/>
              <a:gd name="connsiteX42" fmla="*/ 910094 w 1152121"/>
              <a:gd name="connsiteY42" fmla="*/ 83047 h 268041"/>
              <a:gd name="connsiteX43" fmla="*/ 910094 w 1152121"/>
              <a:gd name="connsiteY43" fmla="*/ 66598 h 268041"/>
              <a:gd name="connsiteX44" fmla="*/ 958877 w 1152121"/>
              <a:gd name="connsiteY44" fmla="*/ 66598 h 268041"/>
              <a:gd name="connsiteX45" fmla="*/ 958877 w 1152121"/>
              <a:gd name="connsiteY45" fmla="*/ 263916 h 268041"/>
              <a:gd name="connsiteX46" fmla="*/ 910094 w 1152121"/>
              <a:gd name="connsiteY46" fmla="*/ 263916 h 268041"/>
              <a:gd name="connsiteX47" fmla="*/ 910094 w 1152121"/>
              <a:gd name="connsiteY47" fmla="*/ 250558 h 268041"/>
              <a:gd name="connsiteX48" fmla="*/ 853175 w 1152121"/>
              <a:gd name="connsiteY48" fmla="*/ 268028 h 268041"/>
              <a:gd name="connsiteX49" fmla="*/ 751534 w 1152121"/>
              <a:gd name="connsiteY49" fmla="*/ 166285 h 268041"/>
              <a:gd name="connsiteX50" fmla="*/ 853175 w 1152121"/>
              <a:gd name="connsiteY50" fmla="*/ 64542 h 268041"/>
              <a:gd name="connsiteX51" fmla="*/ 100492 w 1152121"/>
              <a:gd name="connsiteY51" fmla="*/ 64542 h 268041"/>
              <a:gd name="connsiteX52" fmla="*/ 158342 w 1152121"/>
              <a:gd name="connsiteY52" fmla="*/ 83047 h 268041"/>
              <a:gd name="connsiteX53" fmla="*/ 158342 w 1152121"/>
              <a:gd name="connsiteY53" fmla="*/ 66598 h 268041"/>
              <a:gd name="connsiteX54" fmla="*/ 206053 w 1152121"/>
              <a:gd name="connsiteY54" fmla="*/ 66598 h 268041"/>
              <a:gd name="connsiteX55" fmla="*/ 206053 w 1152121"/>
              <a:gd name="connsiteY55" fmla="*/ 263916 h 268041"/>
              <a:gd name="connsiteX56" fmla="*/ 158342 w 1152121"/>
              <a:gd name="connsiteY56" fmla="*/ 263916 h 268041"/>
              <a:gd name="connsiteX57" fmla="*/ 158342 w 1152121"/>
              <a:gd name="connsiteY57" fmla="*/ 250558 h 268041"/>
              <a:gd name="connsiteX58" fmla="*/ 100492 w 1152121"/>
              <a:gd name="connsiteY58" fmla="*/ 268028 h 268041"/>
              <a:gd name="connsiteX59" fmla="*/ 0 w 1152121"/>
              <a:gd name="connsiteY59" fmla="*/ 166285 h 268041"/>
              <a:gd name="connsiteX60" fmla="*/ 100492 w 1152121"/>
              <a:gd name="connsiteY60" fmla="*/ 64542 h 268041"/>
              <a:gd name="connsiteX61" fmla="*/ 683518 w 1152121"/>
              <a:gd name="connsiteY61" fmla="*/ 0 h 268041"/>
              <a:gd name="connsiteX62" fmla="*/ 732302 w 1152121"/>
              <a:gd name="connsiteY62" fmla="*/ 0 h 268041"/>
              <a:gd name="connsiteX63" fmla="*/ 732302 w 1152121"/>
              <a:gd name="connsiteY63" fmla="*/ 263916 h 268041"/>
              <a:gd name="connsiteX64" fmla="*/ 683518 w 1152121"/>
              <a:gd name="connsiteY64" fmla="*/ 263916 h 268041"/>
              <a:gd name="connsiteX65" fmla="*/ 683518 w 1152121"/>
              <a:gd name="connsiteY65" fmla="*/ 250571 h 268041"/>
              <a:gd name="connsiteX66" fmla="*/ 625591 w 1152121"/>
              <a:gd name="connsiteY66" fmla="*/ 268028 h 268041"/>
              <a:gd name="connsiteX67" fmla="*/ 524972 w 1152121"/>
              <a:gd name="connsiteY67" fmla="*/ 166362 h 268041"/>
              <a:gd name="connsiteX68" fmla="*/ 625591 w 1152121"/>
              <a:gd name="connsiteY68" fmla="*/ 64696 h 268041"/>
              <a:gd name="connsiteX69" fmla="*/ 683518 w 1152121"/>
              <a:gd name="connsiteY69" fmla="*/ 83175 h 268041"/>
              <a:gd name="connsiteX70" fmla="*/ 456994 w 1152121"/>
              <a:gd name="connsiteY70" fmla="*/ 0 h 268041"/>
              <a:gd name="connsiteX71" fmla="*/ 505727 w 1152121"/>
              <a:gd name="connsiteY71" fmla="*/ 0 h 268041"/>
              <a:gd name="connsiteX72" fmla="*/ 505727 w 1152121"/>
              <a:gd name="connsiteY72" fmla="*/ 49167 h 268041"/>
              <a:gd name="connsiteX73" fmla="*/ 456994 w 1152121"/>
              <a:gd name="connsiteY73" fmla="*/ 49167 h 268041"/>
              <a:gd name="connsiteX74" fmla="*/ 384802 w 1152121"/>
              <a:gd name="connsiteY74" fmla="*/ 0 h 268041"/>
              <a:gd name="connsiteX75" fmla="*/ 433484 w 1152121"/>
              <a:gd name="connsiteY75" fmla="*/ 0 h 268041"/>
              <a:gd name="connsiteX76" fmla="*/ 433484 w 1152121"/>
              <a:gd name="connsiteY76" fmla="*/ 263916 h 268041"/>
              <a:gd name="connsiteX77" fmla="*/ 384802 w 1152121"/>
              <a:gd name="connsiteY77" fmla="*/ 263916 h 268041"/>
              <a:gd name="connsiteX78" fmla="*/ 384802 w 1152121"/>
              <a:gd name="connsiteY78" fmla="*/ 250571 h 268041"/>
              <a:gd name="connsiteX79" fmla="*/ 326977 w 1152121"/>
              <a:gd name="connsiteY79" fmla="*/ 268028 h 268041"/>
              <a:gd name="connsiteX80" fmla="*/ 226575 w 1152121"/>
              <a:gd name="connsiteY80" fmla="*/ 166362 h 268041"/>
              <a:gd name="connsiteX81" fmla="*/ 326977 w 1152121"/>
              <a:gd name="connsiteY81" fmla="*/ 64696 h 268041"/>
              <a:gd name="connsiteX82" fmla="*/ 384802 w 1152121"/>
              <a:gd name="connsiteY82" fmla="*/ 83175 h 26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2121" h="268041">
                <a:moveTo>
                  <a:pt x="855206" y="109865"/>
                </a:moveTo>
                <a:cubicBezTo>
                  <a:pt x="824403" y="109865"/>
                  <a:pt x="799424" y="135125"/>
                  <a:pt x="799424" y="166285"/>
                </a:cubicBezTo>
                <a:cubicBezTo>
                  <a:pt x="799424" y="197446"/>
                  <a:pt x="824403" y="222718"/>
                  <a:pt x="855206" y="222718"/>
                </a:cubicBezTo>
                <a:cubicBezTo>
                  <a:pt x="886021" y="222718"/>
                  <a:pt x="911000" y="197446"/>
                  <a:pt x="911000" y="166285"/>
                </a:cubicBezTo>
                <a:cubicBezTo>
                  <a:pt x="911000" y="135125"/>
                  <a:pt x="886008" y="109865"/>
                  <a:pt x="855206" y="109865"/>
                </a:cubicBezTo>
                <a:close/>
                <a:moveTo>
                  <a:pt x="628209" y="109865"/>
                </a:moveTo>
                <a:cubicBezTo>
                  <a:pt x="597636" y="109865"/>
                  <a:pt x="572849" y="135125"/>
                  <a:pt x="572849" y="166285"/>
                </a:cubicBezTo>
                <a:cubicBezTo>
                  <a:pt x="572849" y="197446"/>
                  <a:pt x="597636" y="222718"/>
                  <a:pt x="628209" y="222718"/>
                </a:cubicBezTo>
                <a:cubicBezTo>
                  <a:pt x="658782" y="222718"/>
                  <a:pt x="683569" y="197446"/>
                  <a:pt x="683569" y="166285"/>
                </a:cubicBezTo>
                <a:cubicBezTo>
                  <a:pt x="683569" y="135125"/>
                  <a:pt x="658782" y="109865"/>
                  <a:pt x="628209" y="109865"/>
                </a:cubicBezTo>
                <a:close/>
                <a:moveTo>
                  <a:pt x="329391" y="109865"/>
                </a:moveTo>
                <a:cubicBezTo>
                  <a:pt x="298805" y="109865"/>
                  <a:pt x="274018" y="135125"/>
                  <a:pt x="274018" y="166285"/>
                </a:cubicBezTo>
                <a:cubicBezTo>
                  <a:pt x="274018" y="197446"/>
                  <a:pt x="298805" y="222718"/>
                  <a:pt x="329391" y="222718"/>
                </a:cubicBezTo>
                <a:cubicBezTo>
                  <a:pt x="359964" y="222718"/>
                  <a:pt x="384751" y="197446"/>
                  <a:pt x="384751" y="166285"/>
                </a:cubicBezTo>
                <a:cubicBezTo>
                  <a:pt x="384751" y="135125"/>
                  <a:pt x="359977" y="109865"/>
                  <a:pt x="329391" y="109865"/>
                </a:cubicBezTo>
                <a:close/>
                <a:moveTo>
                  <a:pt x="102382" y="109865"/>
                </a:moveTo>
                <a:cubicBezTo>
                  <a:pt x="71566" y="109865"/>
                  <a:pt x="46600" y="135125"/>
                  <a:pt x="46600" y="166285"/>
                </a:cubicBezTo>
                <a:cubicBezTo>
                  <a:pt x="46600" y="197446"/>
                  <a:pt x="71566" y="222718"/>
                  <a:pt x="102382" y="222718"/>
                </a:cubicBezTo>
                <a:cubicBezTo>
                  <a:pt x="133197" y="222718"/>
                  <a:pt x="158176" y="197446"/>
                  <a:pt x="158176" y="166285"/>
                </a:cubicBezTo>
                <a:cubicBezTo>
                  <a:pt x="158176" y="135125"/>
                  <a:pt x="133197" y="109865"/>
                  <a:pt x="102382" y="109865"/>
                </a:cubicBezTo>
                <a:close/>
                <a:moveTo>
                  <a:pt x="456994" y="66688"/>
                </a:moveTo>
                <a:lnTo>
                  <a:pt x="505727" y="66688"/>
                </a:lnTo>
                <a:lnTo>
                  <a:pt x="505727" y="263750"/>
                </a:lnTo>
                <a:lnTo>
                  <a:pt x="456994" y="263750"/>
                </a:lnTo>
                <a:close/>
                <a:moveTo>
                  <a:pt x="1061629" y="64555"/>
                </a:moveTo>
                <a:cubicBezTo>
                  <a:pt x="1111434" y="64555"/>
                  <a:pt x="1141930" y="90249"/>
                  <a:pt x="1144982" y="129302"/>
                </a:cubicBezTo>
                <a:lnTo>
                  <a:pt x="1095177" y="129302"/>
                </a:lnTo>
                <a:cubicBezTo>
                  <a:pt x="1095177" y="113888"/>
                  <a:pt x="1085012" y="101551"/>
                  <a:pt x="1060620" y="101551"/>
                </a:cubicBezTo>
                <a:cubicBezTo>
                  <a:pt x="1043342" y="101551"/>
                  <a:pt x="1030124" y="107720"/>
                  <a:pt x="1030124" y="121078"/>
                </a:cubicBezTo>
                <a:cubicBezTo>
                  <a:pt x="1030124" y="132380"/>
                  <a:pt x="1044351" y="136492"/>
                  <a:pt x="1063672" y="140604"/>
                </a:cubicBezTo>
                <a:lnTo>
                  <a:pt x="1095190" y="146772"/>
                </a:lnTo>
                <a:cubicBezTo>
                  <a:pt x="1134830" y="153962"/>
                  <a:pt x="1152121" y="172466"/>
                  <a:pt x="1152121" y="203294"/>
                </a:cubicBezTo>
                <a:cubicBezTo>
                  <a:pt x="1152121" y="247480"/>
                  <a:pt x="1114512" y="268041"/>
                  <a:pt x="1067746" y="268041"/>
                </a:cubicBezTo>
                <a:cubicBezTo>
                  <a:pt x="1011837" y="268041"/>
                  <a:pt x="978288" y="240291"/>
                  <a:pt x="977267" y="200217"/>
                </a:cubicBezTo>
                <a:lnTo>
                  <a:pt x="1026063" y="200217"/>
                </a:lnTo>
                <a:cubicBezTo>
                  <a:pt x="1027085" y="214609"/>
                  <a:pt x="1037250" y="231045"/>
                  <a:pt x="1068755" y="231045"/>
                </a:cubicBezTo>
                <a:cubicBezTo>
                  <a:pt x="1091116" y="231045"/>
                  <a:pt x="1100273" y="220764"/>
                  <a:pt x="1100273" y="211519"/>
                </a:cubicBezTo>
                <a:cubicBezTo>
                  <a:pt x="1100273" y="201238"/>
                  <a:pt x="1092138" y="195070"/>
                  <a:pt x="1073838" y="191992"/>
                </a:cubicBezTo>
                <a:lnTo>
                  <a:pt x="1048424" y="186859"/>
                </a:lnTo>
                <a:cubicBezTo>
                  <a:pt x="1016907" y="181725"/>
                  <a:pt x="981328" y="174522"/>
                  <a:pt x="981328" y="129315"/>
                </a:cubicBezTo>
                <a:cubicBezTo>
                  <a:pt x="981328" y="92318"/>
                  <a:pt x="1010802" y="64568"/>
                  <a:pt x="1061642" y="64568"/>
                </a:cubicBezTo>
                <a:close/>
                <a:moveTo>
                  <a:pt x="853175" y="64542"/>
                </a:moveTo>
                <a:cubicBezTo>
                  <a:pt x="874515" y="64542"/>
                  <a:pt x="893824" y="70711"/>
                  <a:pt x="910094" y="83047"/>
                </a:cubicBezTo>
                <a:lnTo>
                  <a:pt x="910094" y="66598"/>
                </a:lnTo>
                <a:lnTo>
                  <a:pt x="958877" y="66598"/>
                </a:lnTo>
                <a:lnTo>
                  <a:pt x="958877" y="263916"/>
                </a:lnTo>
                <a:lnTo>
                  <a:pt x="910094" y="263916"/>
                </a:lnTo>
                <a:lnTo>
                  <a:pt x="910094" y="250558"/>
                </a:lnTo>
                <a:cubicBezTo>
                  <a:pt x="893824" y="261860"/>
                  <a:pt x="874515" y="268028"/>
                  <a:pt x="853175" y="268028"/>
                </a:cubicBezTo>
                <a:cubicBezTo>
                  <a:pt x="797279" y="268028"/>
                  <a:pt x="751534" y="222808"/>
                  <a:pt x="751534" y="166285"/>
                </a:cubicBezTo>
                <a:cubicBezTo>
                  <a:pt x="751534" y="109763"/>
                  <a:pt x="797279" y="64542"/>
                  <a:pt x="853175" y="64542"/>
                </a:cubicBezTo>
                <a:close/>
                <a:moveTo>
                  <a:pt x="100492" y="64542"/>
                </a:moveTo>
                <a:cubicBezTo>
                  <a:pt x="121806" y="64542"/>
                  <a:pt x="142111" y="70711"/>
                  <a:pt x="158342" y="83047"/>
                </a:cubicBezTo>
                <a:lnTo>
                  <a:pt x="158342" y="66598"/>
                </a:lnTo>
                <a:lnTo>
                  <a:pt x="206053" y="66598"/>
                </a:lnTo>
                <a:lnTo>
                  <a:pt x="206053" y="263916"/>
                </a:lnTo>
                <a:lnTo>
                  <a:pt x="158342" y="263916"/>
                </a:lnTo>
                <a:lnTo>
                  <a:pt x="158342" y="250558"/>
                </a:lnTo>
                <a:cubicBezTo>
                  <a:pt x="142111" y="261860"/>
                  <a:pt x="121806" y="268028"/>
                  <a:pt x="100492" y="268028"/>
                </a:cubicBezTo>
                <a:cubicBezTo>
                  <a:pt x="44659" y="268028"/>
                  <a:pt x="0" y="222808"/>
                  <a:pt x="0" y="166285"/>
                </a:cubicBezTo>
                <a:cubicBezTo>
                  <a:pt x="0" y="109763"/>
                  <a:pt x="44659" y="64542"/>
                  <a:pt x="100492" y="64542"/>
                </a:cubicBezTo>
                <a:close/>
                <a:moveTo>
                  <a:pt x="683518" y="0"/>
                </a:moveTo>
                <a:lnTo>
                  <a:pt x="732302" y="0"/>
                </a:lnTo>
                <a:lnTo>
                  <a:pt x="732302" y="263916"/>
                </a:lnTo>
                <a:lnTo>
                  <a:pt x="683518" y="263916"/>
                </a:lnTo>
                <a:lnTo>
                  <a:pt x="683518" y="250571"/>
                </a:lnTo>
                <a:cubicBezTo>
                  <a:pt x="667262" y="261860"/>
                  <a:pt x="646931" y="268028"/>
                  <a:pt x="625591" y="268028"/>
                </a:cubicBezTo>
                <a:cubicBezTo>
                  <a:pt x="570703" y="268028"/>
                  <a:pt x="524972" y="222846"/>
                  <a:pt x="524972" y="166362"/>
                </a:cubicBezTo>
                <a:cubicBezTo>
                  <a:pt x="524972" y="109878"/>
                  <a:pt x="570703" y="64696"/>
                  <a:pt x="625591" y="64696"/>
                </a:cubicBezTo>
                <a:cubicBezTo>
                  <a:pt x="646931" y="64696"/>
                  <a:pt x="667262" y="70851"/>
                  <a:pt x="683518" y="83175"/>
                </a:cubicBezTo>
                <a:close/>
                <a:moveTo>
                  <a:pt x="456994" y="0"/>
                </a:moveTo>
                <a:lnTo>
                  <a:pt x="505727" y="0"/>
                </a:lnTo>
                <a:lnTo>
                  <a:pt x="505727" y="49167"/>
                </a:lnTo>
                <a:lnTo>
                  <a:pt x="456994" y="49167"/>
                </a:lnTo>
                <a:close/>
                <a:moveTo>
                  <a:pt x="384802" y="0"/>
                </a:moveTo>
                <a:lnTo>
                  <a:pt x="433484" y="0"/>
                </a:lnTo>
                <a:lnTo>
                  <a:pt x="433484" y="263916"/>
                </a:lnTo>
                <a:lnTo>
                  <a:pt x="384802" y="263916"/>
                </a:lnTo>
                <a:lnTo>
                  <a:pt x="384802" y="250571"/>
                </a:lnTo>
                <a:cubicBezTo>
                  <a:pt x="368571" y="261860"/>
                  <a:pt x="348279" y="268028"/>
                  <a:pt x="326977" y="268028"/>
                </a:cubicBezTo>
                <a:cubicBezTo>
                  <a:pt x="271196" y="268028"/>
                  <a:pt x="226575" y="222846"/>
                  <a:pt x="226575" y="166362"/>
                </a:cubicBezTo>
                <a:cubicBezTo>
                  <a:pt x="226575" y="109878"/>
                  <a:pt x="271196" y="64696"/>
                  <a:pt x="326977" y="64696"/>
                </a:cubicBezTo>
                <a:cubicBezTo>
                  <a:pt x="348279" y="64696"/>
                  <a:pt x="368571" y="70851"/>
                  <a:pt x="384802" y="83175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1743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p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B598F24-E907-769B-D1A0-6849F73B527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7518F-1566-691A-3D22-F977134843F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41516" y="3823818"/>
            <a:ext cx="332407" cy="208729"/>
          </a:xfrm>
          <a:custGeom>
            <a:avLst/>
            <a:gdLst>
              <a:gd name="connsiteX0" fmla="*/ 149635 w 770834"/>
              <a:gd name="connsiteY0" fmla="*/ 329535 h 484032"/>
              <a:gd name="connsiteX1" fmla="*/ 238821 w 770834"/>
              <a:gd name="connsiteY1" fmla="*/ 484032 h 484032"/>
              <a:gd name="connsiteX2" fmla="*/ 39320 w 770834"/>
              <a:gd name="connsiteY2" fmla="*/ 484032 h 484032"/>
              <a:gd name="connsiteX3" fmla="*/ 0 w 770834"/>
              <a:gd name="connsiteY3" fmla="*/ 415898 h 484032"/>
              <a:gd name="connsiteX4" fmla="*/ 320283 w 770834"/>
              <a:gd name="connsiteY4" fmla="*/ 164611 h 484032"/>
              <a:gd name="connsiteX5" fmla="*/ 504690 w 770834"/>
              <a:gd name="connsiteY5" fmla="*/ 484031 h 484032"/>
              <a:gd name="connsiteX6" fmla="*/ 305229 w 770834"/>
              <a:gd name="connsiteY6" fmla="*/ 484031 h 484032"/>
              <a:gd name="connsiteX7" fmla="*/ 170687 w 770834"/>
              <a:gd name="connsiteY7" fmla="*/ 250974 h 484032"/>
              <a:gd name="connsiteX8" fmla="*/ 491400 w 770834"/>
              <a:gd name="connsiteY8" fmla="*/ 0 h 484032"/>
              <a:gd name="connsiteX9" fmla="*/ 770834 w 770834"/>
              <a:gd name="connsiteY9" fmla="*/ 484031 h 484032"/>
              <a:gd name="connsiteX10" fmla="*/ 571333 w 770834"/>
              <a:gd name="connsiteY10" fmla="*/ 484031 h 484032"/>
              <a:gd name="connsiteX11" fmla="*/ 341765 w 770834"/>
              <a:gd name="connsiteY11" fmla="*/ 86363 h 4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834" h="484032">
                <a:moveTo>
                  <a:pt x="149635" y="329535"/>
                </a:moveTo>
                <a:lnTo>
                  <a:pt x="238821" y="484032"/>
                </a:lnTo>
                <a:lnTo>
                  <a:pt x="39320" y="484032"/>
                </a:lnTo>
                <a:lnTo>
                  <a:pt x="0" y="415898"/>
                </a:lnTo>
                <a:close/>
                <a:moveTo>
                  <a:pt x="320283" y="164611"/>
                </a:moveTo>
                <a:lnTo>
                  <a:pt x="504690" y="484031"/>
                </a:lnTo>
                <a:lnTo>
                  <a:pt x="305229" y="484031"/>
                </a:lnTo>
                <a:lnTo>
                  <a:pt x="170687" y="250974"/>
                </a:lnTo>
                <a:close/>
                <a:moveTo>
                  <a:pt x="491400" y="0"/>
                </a:moveTo>
                <a:lnTo>
                  <a:pt x="770834" y="484031"/>
                </a:lnTo>
                <a:lnTo>
                  <a:pt x="571333" y="484031"/>
                </a:lnTo>
                <a:lnTo>
                  <a:pt x="341765" y="8636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8E1C59C-40FB-7015-D39E-BB524B5FFB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655824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7AC601C-84F3-7A86-220C-FBA72AC5C22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E0517-51BC-2B54-6D2A-BA25DFC0CB1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443673" y="3813293"/>
            <a:ext cx="328092" cy="228779"/>
          </a:xfrm>
          <a:custGeom>
            <a:avLst/>
            <a:gdLst>
              <a:gd name="connsiteX0" fmla="*/ 437531 w 760826"/>
              <a:gd name="connsiteY0" fmla="*/ 461724 h 530524"/>
              <a:gd name="connsiteX1" fmla="*/ 597790 w 760826"/>
              <a:gd name="connsiteY1" fmla="*/ 461724 h 530524"/>
              <a:gd name="connsiteX2" fmla="*/ 432514 w 760826"/>
              <a:gd name="connsiteY2" fmla="*/ 526016 h 530524"/>
              <a:gd name="connsiteX3" fmla="*/ 437531 w 760826"/>
              <a:gd name="connsiteY3" fmla="*/ 461724 h 530524"/>
              <a:gd name="connsiteX4" fmla="*/ 331803 w 760826"/>
              <a:gd name="connsiteY4" fmla="*/ 461724 h 530524"/>
              <a:gd name="connsiteX5" fmla="*/ 428985 w 760826"/>
              <a:gd name="connsiteY5" fmla="*/ 461724 h 530524"/>
              <a:gd name="connsiteX6" fmla="*/ 380413 w 760826"/>
              <a:gd name="connsiteY6" fmla="*/ 530524 h 530524"/>
              <a:gd name="connsiteX7" fmla="*/ 380374 w 760826"/>
              <a:gd name="connsiteY7" fmla="*/ 530524 h 530524"/>
              <a:gd name="connsiteX8" fmla="*/ 331803 w 760826"/>
              <a:gd name="connsiteY8" fmla="*/ 461724 h 530524"/>
              <a:gd name="connsiteX9" fmla="*/ 163038 w 760826"/>
              <a:gd name="connsiteY9" fmla="*/ 461724 h 530524"/>
              <a:gd name="connsiteX10" fmla="*/ 323296 w 760826"/>
              <a:gd name="connsiteY10" fmla="*/ 461724 h 530524"/>
              <a:gd name="connsiteX11" fmla="*/ 328315 w 760826"/>
              <a:gd name="connsiteY11" fmla="*/ 526016 h 530524"/>
              <a:gd name="connsiteX12" fmla="*/ 163038 w 760826"/>
              <a:gd name="connsiteY12" fmla="*/ 461724 h 530524"/>
              <a:gd name="connsiteX13" fmla="*/ 97530 w 760826"/>
              <a:gd name="connsiteY13" fmla="*/ 403156 h 530524"/>
              <a:gd name="connsiteX14" fmla="*/ 663297 w 760826"/>
              <a:gd name="connsiteY14" fmla="*/ 403156 h 530524"/>
              <a:gd name="connsiteX15" fmla="*/ 630485 w 760826"/>
              <a:gd name="connsiteY15" fmla="*/ 432518 h 530524"/>
              <a:gd name="connsiteX16" fmla="*/ 130343 w 760826"/>
              <a:gd name="connsiteY16" fmla="*/ 432518 h 530524"/>
              <a:gd name="connsiteX17" fmla="*/ 97530 w 760826"/>
              <a:gd name="connsiteY17" fmla="*/ 403156 h 530524"/>
              <a:gd name="connsiteX18" fmla="*/ 53820 w 760826"/>
              <a:gd name="connsiteY18" fmla="*/ 344627 h 530524"/>
              <a:gd name="connsiteX19" fmla="*/ 707008 w 760826"/>
              <a:gd name="connsiteY19" fmla="*/ 344627 h 530524"/>
              <a:gd name="connsiteX20" fmla="*/ 707048 w 760826"/>
              <a:gd name="connsiteY20" fmla="*/ 344627 h 530524"/>
              <a:gd name="connsiteX21" fmla="*/ 685369 w 760826"/>
              <a:gd name="connsiteY21" fmla="*/ 373989 h 530524"/>
              <a:gd name="connsiteX22" fmla="*/ 75499 w 760826"/>
              <a:gd name="connsiteY22" fmla="*/ 373989 h 530524"/>
              <a:gd name="connsiteX23" fmla="*/ 53820 w 760826"/>
              <a:gd name="connsiteY23" fmla="*/ 344627 h 530524"/>
              <a:gd name="connsiteX24" fmla="*/ 760049 w 760826"/>
              <a:gd name="connsiteY24" fmla="*/ 148655 h 530524"/>
              <a:gd name="connsiteX25" fmla="*/ 722571 w 760826"/>
              <a:gd name="connsiteY25" fmla="*/ 315422 h 530524"/>
              <a:gd name="connsiteX26" fmla="*/ 494884 w 760826"/>
              <a:gd name="connsiteY26" fmla="*/ 315422 h 530524"/>
              <a:gd name="connsiteX27" fmla="*/ 495198 w 760826"/>
              <a:gd name="connsiteY27" fmla="*/ 314990 h 530524"/>
              <a:gd name="connsiteX28" fmla="*/ 760049 w 760826"/>
              <a:gd name="connsiteY28" fmla="*/ 148655 h 530524"/>
              <a:gd name="connsiteX29" fmla="*/ 778 w 760826"/>
              <a:gd name="connsiteY29" fmla="*/ 148655 h 530524"/>
              <a:gd name="connsiteX30" fmla="*/ 265629 w 760826"/>
              <a:gd name="connsiteY30" fmla="*/ 314990 h 530524"/>
              <a:gd name="connsiteX31" fmla="*/ 265943 w 760826"/>
              <a:gd name="connsiteY31" fmla="*/ 315422 h 530524"/>
              <a:gd name="connsiteX32" fmla="*/ 38255 w 760826"/>
              <a:gd name="connsiteY32" fmla="*/ 315422 h 530524"/>
              <a:gd name="connsiteX33" fmla="*/ 778 w 760826"/>
              <a:gd name="connsiteY33" fmla="*/ 148655 h 530524"/>
              <a:gd name="connsiteX34" fmla="*/ 380414 w 760826"/>
              <a:gd name="connsiteY34" fmla="*/ 0 h 530524"/>
              <a:gd name="connsiteX35" fmla="*/ 477284 w 760826"/>
              <a:gd name="connsiteY35" fmla="*/ 315422 h 530524"/>
              <a:gd name="connsiteX36" fmla="*/ 283545 w 760826"/>
              <a:gd name="connsiteY36" fmla="*/ 315422 h 530524"/>
              <a:gd name="connsiteX37" fmla="*/ 380414 w 760826"/>
              <a:gd name="connsiteY37" fmla="*/ 0 h 5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0826" h="530524">
                <a:moveTo>
                  <a:pt x="437531" y="461724"/>
                </a:moveTo>
                <a:lnTo>
                  <a:pt x="597790" y="461724"/>
                </a:lnTo>
                <a:cubicBezTo>
                  <a:pt x="530441" y="508023"/>
                  <a:pt x="456270" y="525114"/>
                  <a:pt x="432514" y="526016"/>
                </a:cubicBezTo>
                <a:cubicBezTo>
                  <a:pt x="431337" y="514608"/>
                  <a:pt x="432239" y="491166"/>
                  <a:pt x="437531" y="461724"/>
                </a:cubicBezTo>
                <a:close/>
                <a:moveTo>
                  <a:pt x="331803" y="461724"/>
                </a:moveTo>
                <a:lnTo>
                  <a:pt x="428985" y="461724"/>
                </a:lnTo>
                <a:cubicBezTo>
                  <a:pt x="410090" y="496222"/>
                  <a:pt x="390684" y="520880"/>
                  <a:pt x="380413" y="530524"/>
                </a:cubicBezTo>
                <a:lnTo>
                  <a:pt x="380374" y="530524"/>
                </a:lnTo>
                <a:cubicBezTo>
                  <a:pt x="370103" y="520880"/>
                  <a:pt x="350698" y="496222"/>
                  <a:pt x="331803" y="461724"/>
                </a:cubicBezTo>
                <a:close/>
                <a:moveTo>
                  <a:pt x="163038" y="461724"/>
                </a:moveTo>
                <a:lnTo>
                  <a:pt x="323296" y="461724"/>
                </a:lnTo>
                <a:cubicBezTo>
                  <a:pt x="328589" y="491166"/>
                  <a:pt x="329490" y="514647"/>
                  <a:pt x="328315" y="526016"/>
                </a:cubicBezTo>
                <a:cubicBezTo>
                  <a:pt x="304519" y="525114"/>
                  <a:pt x="230348" y="508023"/>
                  <a:pt x="163038" y="461724"/>
                </a:cubicBezTo>
                <a:close/>
                <a:moveTo>
                  <a:pt x="97530" y="403156"/>
                </a:moveTo>
                <a:lnTo>
                  <a:pt x="663297" y="403156"/>
                </a:lnTo>
                <a:cubicBezTo>
                  <a:pt x="654281" y="413897"/>
                  <a:pt x="640246" y="426481"/>
                  <a:pt x="630485" y="432518"/>
                </a:cubicBezTo>
                <a:lnTo>
                  <a:pt x="130343" y="432518"/>
                </a:lnTo>
                <a:cubicBezTo>
                  <a:pt x="120581" y="426481"/>
                  <a:pt x="106547" y="413897"/>
                  <a:pt x="97530" y="403156"/>
                </a:cubicBezTo>
                <a:close/>
                <a:moveTo>
                  <a:pt x="53820" y="344627"/>
                </a:moveTo>
                <a:lnTo>
                  <a:pt x="707008" y="344627"/>
                </a:lnTo>
                <a:lnTo>
                  <a:pt x="707048" y="344627"/>
                </a:lnTo>
                <a:cubicBezTo>
                  <a:pt x="702500" y="353682"/>
                  <a:pt x="692935" y="366462"/>
                  <a:pt x="685369" y="373989"/>
                </a:cubicBezTo>
                <a:lnTo>
                  <a:pt x="75499" y="373989"/>
                </a:lnTo>
                <a:cubicBezTo>
                  <a:pt x="67933" y="366462"/>
                  <a:pt x="58368" y="353682"/>
                  <a:pt x="53820" y="344627"/>
                </a:cubicBezTo>
                <a:close/>
                <a:moveTo>
                  <a:pt x="760049" y="148655"/>
                </a:moveTo>
                <a:cubicBezTo>
                  <a:pt x="764400" y="201264"/>
                  <a:pt x="750287" y="260381"/>
                  <a:pt x="722571" y="315422"/>
                </a:cubicBezTo>
                <a:lnTo>
                  <a:pt x="494884" y="315422"/>
                </a:lnTo>
                <a:cubicBezTo>
                  <a:pt x="495002" y="315304"/>
                  <a:pt x="495081" y="315147"/>
                  <a:pt x="495198" y="314990"/>
                </a:cubicBezTo>
                <a:cubicBezTo>
                  <a:pt x="558078" y="221885"/>
                  <a:pt x="665218" y="154183"/>
                  <a:pt x="760049" y="148655"/>
                </a:cubicBezTo>
                <a:close/>
                <a:moveTo>
                  <a:pt x="778" y="148655"/>
                </a:moveTo>
                <a:cubicBezTo>
                  <a:pt x="95609" y="154183"/>
                  <a:pt x="202749" y="221885"/>
                  <a:pt x="265629" y="314990"/>
                </a:cubicBezTo>
                <a:cubicBezTo>
                  <a:pt x="265747" y="315108"/>
                  <a:pt x="265943" y="315422"/>
                  <a:pt x="265943" y="315422"/>
                </a:cubicBezTo>
                <a:lnTo>
                  <a:pt x="38255" y="315422"/>
                </a:lnTo>
                <a:cubicBezTo>
                  <a:pt x="10540" y="260381"/>
                  <a:pt x="-3573" y="201304"/>
                  <a:pt x="778" y="148655"/>
                </a:cubicBezTo>
                <a:close/>
                <a:moveTo>
                  <a:pt x="380414" y="0"/>
                </a:moveTo>
                <a:cubicBezTo>
                  <a:pt x="452155" y="69977"/>
                  <a:pt x="490886" y="197618"/>
                  <a:pt x="477284" y="315422"/>
                </a:cubicBezTo>
                <a:lnTo>
                  <a:pt x="283545" y="315422"/>
                </a:lnTo>
                <a:cubicBezTo>
                  <a:pt x="269943" y="197658"/>
                  <a:pt x="308674" y="69977"/>
                  <a:pt x="38041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DA572C0-0BA2-D51A-D44E-AFD33698A6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100910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rr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2C3AFAA-4B26-BD2A-B1E5-D850248457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C8CA8-9F83-98B6-EDFE-ADAE571E49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212434" y="3915367"/>
            <a:ext cx="790572" cy="117180"/>
          </a:xfrm>
          <a:custGeom>
            <a:avLst/>
            <a:gdLst>
              <a:gd name="connsiteX0" fmla="*/ 36163 w 790572"/>
              <a:gd name="connsiteY0" fmla="*/ 79814 h 117180"/>
              <a:gd name="connsiteX1" fmla="*/ 57741 w 790572"/>
              <a:gd name="connsiteY1" fmla="*/ 117180 h 117180"/>
              <a:gd name="connsiteX2" fmla="*/ 9503 w 790572"/>
              <a:gd name="connsiteY2" fmla="*/ 117180 h 117180"/>
              <a:gd name="connsiteX3" fmla="*/ 0 w 790572"/>
              <a:gd name="connsiteY3" fmla="*/ 100716 h 117180"/>
              <a:gd name="connsiteX4" fmla="*/ 77456 w 790572"/>
              <a:gd name="connsiteY4" fmla="*/ 39940 h 117180"/>
              <a:gd name="connsiteX5" fmla="*/ 122048 w 790572"/>
              <a:gd name="connsiteY5" fmla="*/ 117180 h 117180"/>
              <a:gd name="connsiteX6" fmla="*/ 73810 w 790572"/>
              <a:gd name="connsiteY6" fmla="*/ 117180 h 117180"/>
              <a:gd name="connsiteX7" fmla="*/ 41277 w 790572"/>
              <a:gd name="connsiteY7" fmla="*/ 60825 h 117180"/>
              <a:gd name="connsiteX8" fmla="*/ 585922 w 790572"/>
              <a:gd name="connsiteY8" fmla="*/ 29398 h 117180"/>
              <a:gd name="connsiteX9" fmla="*/ 585922 w 790572"/>
              <a:gd name="connsiteY9" fmla="*/ 29415 h 117180"/>
              <a:gd name="connsiteX10" fmla="*/ 585922 w 790572"/>
              <a:gd name="connsiteY10" fmla="*/ 29412 h 117180"/>
              <a:gd name="connsiteX11" fmla="*/ 526614 w 790572"/>
              <a:gd name="connsiteY11" fmla="*/ 22057 h 117180"/>
              <a:gd name="connsiteX12" fmla="*/ 519074 w 790572"/>
              <a:gd name="connsiteY12" fmla="*/ 67936 h 117180"/>
              <a:gd name="connsiteX13" fmla="*/ 552531 w 790572"/>
              <a:gd name="connsiteY13" fmla="*/ 48634 h 117180"/>
              <a:gd name="connsiteX14" fmla="*/ 552548 w 790572"/>
              <a:gd name="connsiteY14" fmla="*/ 48634 h 117180"/>
              <a:gd name="connsiteX15" fmla="*/ 561011 w 790572"/>
              <a:gd name="connsiteY15" fmla="*/ 33671 h 117180"/>
              <a:gd name="connsiteX16" fmla="*/ 547483 w 790572"/>
              <a:gd name="connsiteY16" fmla="*/ 22057 h 117180"/>
              <a:gd name="connsiteX17" fmla="*/ 426640 w 790572"/>
              <a:gd name="connsiteY17" fmla="*/ 22057 h 117180"/>
              <a:gd name="connsiteX18" fmla="*/ 419100 w 790572"/>
              <a:gd name="connsiteY18" fmla="*/ 67936 h 117180"/>
              <a:gd name="connsiteX19" fmla="*/ 452557 w 790572"/>
              <a:gd name="connsiteY19" fmla="*/ 48634 h 117180"/>
              <a:gd name="connsiteX20" fmla="*/ 452573 w 790572"/>
              <a:gd name="connsiteY20" fmla="*/ 48634 h 117180"/>
              <a:gd name="connsiteX21" fmla="*/ 461037 w 790572"/>
              <a:gd name="connsiteY21" fmla="*/ 33671 h 117180"/>
              <a:gd name="connsiteX22" fmla="*/ 447509 w 790572"/>
              <a:gd name="connsiteY22" fmla="*/ 22057 h 117180"/>
              <a:gd name="connsiteX23" fmla="*/ 118831 w 790572"/>
              <a:gd name="connsiteY23" fmla="*/ 132 h 117180"/>
              <a:gd name="connsiteX24" fmla="*/ 186404 w 790572"/>
              <a:gd name="connsiteY24" fmla="*/ 117180 h 117180"/>
              <a:gd name="connsiteX25" fmla="*/ 138166 w 790572"/>
              <a:gd name="connsiteY25" fmla="*/ 117180 h 117180"/>
              <a:gd name="connsiteX26" fmla="*/ 82652 w 790572"/>
              <a:gd name="connsiteY26" fmla="*/ 21018 h 117180"/>
              <a:gd name="connsiteX27" fmla="*/ 695811 w 790572"/>
              <a:gd name="connsiteY27" fmla="*/ 0 h 117180"/>
              <a:gd name="connsiteX28" fmla="*/ 723593 w 790572"/>
              <a:gd name="connsiteY28" fmla="*/ 0 h 117180"/>
              <a:gd name="connsiteX29" fmla="*/ 737137 w 790572"/>
              <a:gd name="connsiteY29" fmla="*/ 36113 h 117180"/>
              <a:gd name="connsiteX30" fmla="*/ 762692 w 790572"/>
              <a:gd name="connsiteY30" fmla="*/ 0 h 117180"/>
              <a:gd name="connsiteX31" fmla="*/ 790572 w 790572"/>
              <a:gd name="connsiteY31" fmla="*/ 0 h 117180"/>
              <a:gd name="connsiteX32" fmla="*/ 747019 w 790572"/>
              <a:gd name="connsiteY32" fmla="*/ 57213 h 117180"/>
              <a:gd name="connsiteX33" fmla="*/ 773646 w 790572"/>
              <a:gd name="connsiteY33" fmla="*/ 117180 h 117180"/>
              <a:gd name="connsiteX34" fmla="*/ 745683 w 790572"/>
              <a:gd name="connsiteY34" fmla="*/ 117180 h 117180"/>
              <a:gd name="connsiteX35" fmla="*/ 730357 w 790572"/>
              <a:gd name="connsiteY35" fmla="*/ 78082 h 117180"/>
              <a:gd name="connsiteX36" fmla="*/ 702328 w 790572"/>
              <a:gd name="connsiteY36" fmla="*/ 117180 h 117180"/>
              <a:gd name="connsiteX37" fmla="*/ 674101 w 790572"/>
              <a:gd name="connsiteY37" fmla="*/ 117180 h 117180"/>
              <a:gd name="connsiteX38" fmla="*/ 720442 w 790572"/>
              <a:gd name="connsiteY38" fmla="*/ 56998 h 117180"/>
              <a:gd name="connsiteX39" fmla="*/ 605768 w 790572"/>
              <a:gd name="connsiteY39" fmla="*/ 0 h 117180"/>
              <a:gd name="connsiteX40" fmla="*/ 684642 w 790572"/>
              <a:gd name="connsiteY40" fmla="*/ 0 h 117180"/>
              <a:gd name="connsiteX41" fmla="*/ 681013 w 790572"/>
              <a:gd name="connsiteY41" fmla="*/ 22057 h 117180"/>
              <a:gd name="connsiteX42" fmla="*/ 626703 w 790572"/>
              <a:gd name="connsiteY42" fmla="*/ 22057 h 117180"/>
              <a:gd name="connsiteX43" fmla="*/ 622628 w 790572"/>
              <a:gd name="connsiteY43" fmla="*/ 46819 h 117180"/>
              <a:gd name="connsiteX44" fmla="*/ 659814 w 790572"/>
              <a:gd name="connsiteY44" fmla="*/ 46819 h 117180"/>
              <a:gd name="connsiteX45" fmla="*/ 656283 w 790572"/>
              <a:gd name="connsiteY45" fmla="*/ 68266 h 117180"/>
              <a:gd name="connsiteX46" fmla="*/ 619115 w 790572"/>
              <a:gd name="connsiteY46" fmla="*/ 68266 h 117180"/>
              <a:gd name="connsiteX47" fmla="*/ 614693 w 790572"/>
              <a:gd name="connsiteY47" fmla="*/ 95140 h 117180"/>
              <a:gd name="connsiteX48" fmla="*/ 669003 w 790572"/>
              <a:gd name="connsiteY48" fmla="*/ 95140 h 117180"/>
              <a:gd name="connsiteX49" fmla="*/ 665373 w 790572"/>
              <a:gd name="connsiteY49" fmla="*/ 117180 h 117180"/>
              <a:gd name="connsiteX50" fmla="*/ 586516 w 790572"/>
              <a:gd name="connsiteY50" fmla="*/ 117180 h 117180"/>
              <a:gd name="connsiteX51" fmla="*/ 505827 w 790572"/>
              <a:gd name="connsiteY51" fmla="*/ 0 h 117180"/>
              <a:gd name="connsiteX52" fmla="*/ 552449 w 790572"/>
              <a:gd name="connsiteY52" fmla="*/ 0 h 117180"/>
              <a:gd name="connsiteX53" fmla="*/ 585793 w 790572"/>
              <a:gd name="connsiteY53" fmla="*/ 26624 h 117180"/>
              <a:gd name="connsiteX54" fmla="*/ 585922 w 790572"/>
              <a:gd name="connsiteY54" fmla="*/ 29412 h 117180"/>
              <a:gd name="connsiteX55" fmla="*/ 585912 w 790572"/>
              <a:gd name="connsiteY55" fmla="*/ 30453 h 117180"/>
              <a:gd name="connsiteX56" fmla="*/ 560516 w 790572"/>
              <a:gd name="connsiteY56" fmla="*/ 67936 h 117180"/>
              <a:gd name="connsiteX57" fmla="*/ 550007 w 790572"/>
              <a:gd name="connsiteY57" fmla="*/ 73990 h 117180"/>
              <a:gd name="connsiteX58" fmla="*/ 575199 w 790572"/>
              <a:gd name="connsiteY58" fmla="*/ 117180 h 117180"/>
              <a:gd name="connsiteX59" fmla="*/ 546180 w 790572"/>
              <a:gd name="connsiteY59" fmla="*/ 117180 h 117180"/>
              <a:gd name="connsiteX60" fmla="*/ 528346 w 790572"/>
              <a:gd name="connsiteY60" fmla="*/ 86495 h 117180"/>
              <a:gd name="connsiteX61" fmla="*/ 514868 w 790572"/>
              <a:gd name="connsiteY61" fmla="*/ 94282 h 117180"/>
              <a:gd name="connsiteX62" fmla="*/ 511106 w 790572"/>
              <a:gd name="connsiteY62" fmla="*/ 117180 h 117180"/>
              <a:gd name="connsiteX63" fmla="*/ 486558 w 790572"/>
              <a:gd name="connsiteY63" fmla="*/ 117180 h 117180"/>
              <a:gd name="connsiteX64" fmla="*/ 405853 w 790572"/>
              <a:gd name="connsiteY64" fmla="*/ 0 h 117180"/>
              <a:gd name="connsiteX65" fmla="*/ 452474 w 790572"/>
              <a:gd name="connsiteY65" fmla="*/ 0 h 117180"/>
              <a:gd name="connsiteX66" fmla="*/ 485819 w 790572"/>
              <a:gd name="connsiteY66" fmla="*/ 26624 h 117180"/>
              <a:gd name="connsiteX67" fmla="*/ 485948 w 790572"/>
              <a:gd name="connsiteY67" fmla="*/ 29412 h 117180"/>
              <a:gd name="connsiteX68" fmla="*/ 485938 w 790572"/>
              <a:gd name="connsiteY68" fmla="*/ 30453 h 117180"/>
              <a:gd name="connsiteX69" fmla="*/ 460542 w 790572"/>
              <a:gd name="connsiteY69" fmla="*/ 67936 h 117180"/>
              <a:gd name="connsiteX70" fmla="*/ 450033 w 790572"/>
              <a:gd name="connsiteY70" fmla="*/ 73990 h 117180"/>
              <a:gd name="connsiteX71" fmla="*/ 475224 w 790572"/>
              <a:gd name="connsiteY71" fmla="*/ 117180 h 117180"/>
              <a:gd name="connsiteX72" fmla="*/ 446206 w 790572"/>
              <a:gd name="connsiteY72" fmla="*/ 117180 h 117180"/>
              <a:gd name="connsiteX73" fmla="*/ 428372 w 790572"/>
              <a:gd name="connsiteY73" fmla="*/ 86495 h 117180"/>
              <a:gd name="connsiteX74" fmla="*/ 414893 w 790572"/>
              <a:gd name="connsiteY74" fmla="*/ 94282 h 117180"/>
              <a:gd name="connsiteX75" fmla="*/ 411132 w 790572"/>
              <a:gd name="connsiteY75" fmla="*/ 117180 h 117180"/>
              <a:gd name="connsiteX76" fmla="*/ 386584 w 790572"/>
              <a:gd name="connsiteY76" fmla="*/ 117180 h 117180"/>
              <a:gd name="connsiteX77" fmla="*/ 312478 w 790572"/>
              <a:gd name="connsiteY77" fmla="*/ 0 h 117180"/>
              <a:gd name="connsiteX78" fmla="*/ 391335 w 790572"/>
              <a:gd name="connsiteY78" fmla="*/ 0 h 117180"/>
              <a:gd name="connsiteX79" fmla="*/ 387706 w 790572"/>
              <a:gd name="connsiteY79" fmla="*/ 22057 h 117180"/>
              <a:gd name="connsiteX80" fmla="*/ 333396 w 790572"/>
              <a:gd name="connsiteY80" fmla="*/ 22057 h 117180"/>
              <a:gd name="connsiteX81" fmla="*/ 329321 w 790572"/>
              <a:gd name="connsiteY81" fmla="*/ 46819 h 117180"/>
              <a:gd name="connsiteX82" fmla="*/ 366507 w 790572"/>
              <a:gd name="connsiteY82" fmla="*/ 46819 h 117180"/>
              <a:gd name="connsiteX83" fmla="*/ 362976 w 790572"/>
              <a:gd name="connsiteY83" fmla="*/ 68266 h 117180"/>
              <a:gd name="connsiteX84" fmla="*/ 325807 w 790572"/>
              <a:gd name="connsiteY84" fmla="*/ 68266 h 117180"/>
              <a:gd name="connsiteX85" fmla="*/ 321386 w 790572"/>
              <a:gd name="connsiteY85" fmla="*/ 95140 h 117180"/>
              <a:gd name="connsiteX86" fmla="*/ 375696 w 790572"/>
              <a:gd name="connsiteY86" fmla="*/ 95140 h 117180"/>
              <a:gd name="connsiteX87" fmla="*/ 372066 w 790572"/>
              <a:gd name="connsiteY87" fmla="*/ 117180 h 117180"/>
              <a:gd name="connsiteX88" fmla="*/ 293209 w 790572"/>
              <a:gd name="connsiteY88" fmla="*/ 117180 h 117180"/>
              <a:gd name="connsiteX89" fmla="*/ 206498 w 790572"/>
              <a:gd name="connsiteY89" fmla="*/ 0 h 117180"/>
              <a:gd name="connsiteX90" fmla="*/ 300352 w 790572"/>
              <a:gd name="connsiteY90" fmla="*/ 0 h 117180"/>
              <a:gd name="connsiteX91" fmla="*/ 296722 w 790572"/>
              <a:gd name="connsiteY91" fmla="*/ 22057 h 117180"/>
              <a:gd name="connsiteX92" fmla="*/ 262078 w 790572"/>
              <a:gd name="connsiteY92" fmla="*/ 22057 h 117180"/>
              <a:gd name="connsiteX93" fmla="*/ 246438 w 790572"/>
              <a:gd name="connsiteY93" fmla="*/ 117180 h 117180"/>
              <a:gd name="connsiteX94" fmla="*/ 221890 w 790572"/>
              <a:gd name="connsiteY94" fmla="*/ 117180 h 117180"/>
              <a:gd name="connsiteX95" fmla="*/ 237530 w 790572"/>
              <a:gd name="connsiteY95" fmla="*/ 22057 h 117180"/>
              <a:gd name="connsiteX96" fmla="*/ 202869 w 790572"/>
              <a:gd name="connsiteY96" fmla="*/ 22057 h 1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90572" h="117180">
                <a:moveTo>
                  <a:pt x="36163" y="79814"/>
                </a:moveTo>
                <a:lnTo>
                  <a:pt x="57741" y="117180"/>
                </a:lnTo>
                <a:lnTo>
                  <a:pt x="9503" y="117180"/>
                </a:lnTo>
                <a:lnTo>
                  <a:pt x="0" y="100716"/>
                </a:lnTo>
                <a:close/>
                <a:moveTo>
                  <a:pt x="77456" y="39940"/>
                </a:moveTo>
                <a:lnTo>
                  <a:pt x="122048" y="117180"/>
                </a:lnTo>
                <a:lnTo>
                  <a:pt x="73810" y="117180"/>
                </a:lnTo>
                <a:lnTo>
                  <a:pt x="41277" y="60825"/>
                </a:lnTo>
                <a:close/>
                <a:moveTo>
                  <a:pt x="585922" y="29398"/>
                </a:moveTo>
                <a:lnTo>
                  <a:pt x="585922" y="29415"/>
                </a:lnTo>
                <a:lnTo>
                  <a:pt x="585922" y="29412"/>
                </a:lnTo>
                <a:close/>
                <a:moveTo>
                  <a:pt x="526614" y="22057"/>
                </a:moveTo>
                <a:lnTo>
                  <a:pt x="519074" y="67936"/>
                </a:lnTo>
                <a:lnTo>
                  <a:pt x="552531" y="48634"/>
                </a:lnTo>
                <a:lnTo>
                  <a:pt x="552548" y="48634"/>
                </a:lnTo>
                <a:cubicBezTo>
                  <a:pt x="560318" y="44147"/>
                  <a:pt x="561011" y="36443"/>
                  <a:pt x="561011" y="33671"/>
                </a:cubicBezTo>
                <a:cubicBezTo>
                  <a:pt x="561011" y="27501"/>
                  <a:pt x="556936" y="22057"/>
                  <a:pt x="547483" y="22057"/>
                </a:cubicBezTo>
                <a:close/>
                <a:moveTo>
                  <a:pt x="426640" y="22057"/>
                </a:moveTo>
                <a:lnTo>
                  <a:pt x="419100" y="67936"/>
                </a:lnTo>
                <a:lnTo>
                  <a:pt x="452557" y="48634"/>
                </a:lnTo>
                <a:lnTo>
                  <a:pt x="452573" y="48634"/>
                </a:lnTo>
                <a:cubicBezTo>
                  <a:pt x="460344" y="44147"/>
                  <a:pt x="461037" y="36443"/>
                  <a:pt x="461037" y="33671"/>
                </a:cubicBezTo>
                <a:cubicBezTo>
                  <a:pt x="461037" y="27501"/>
                  <a:pt x="456962" y="22057"/>
                  <a:pt x="447509" y="22057"/>
                </a:cubicBezTo>
                <a:close/>
                <a:moveTo>
                  <a:pt x="118831" y="132"/>
                </a:moveTo>
                <a:lnTo>
                  <a:pt x="186404" y="117180"/>
                </a:lnTo>
                <a:lnTo>
                  <a:pt x="138166" y="117180"/>
                </a:lnTo>
                <a:lnTo>
                  <a:pt x="82652" y="21018"/>
                </a:lnTo>
                <a:close/>
                <a:moveTo>
                  <a:pt x="695811" y="0"/>
                </a:moveTo>
                <a:lnTo>
                  <a:pt x="723593" y="0"/>
                </a:lnTo>
                <a:lnTo>
                  <a:pt x="737137" y="36113"/>
                </a:lnTo>
                <a:lnTo>
                  <a:pt x="762692" y="0"/>
                </a:lnTo>
                <a:lnTo>
                  <a:pt x="790572" y="0"/>
                </a:lnTo>
                <a:lnTo>
                  <a:pt x="747019" y="57213"/>
                </a:lnTo>
                <a:lnTo>
                  <a:pt x="773646" y="117180"/>
                </a:lnTo>
                <a:lnTo>
                  <a:pt x="745683" y="117180"/>
                </a:lnTo>
                <a:lnTo>
                  <a:pt x="730357" y="78082"/>
                </a:lnTo>
                <a:lnTo>
                  <a:pt x="702328" y="117180"/>
                </a:lnTo>
                <a:lnTo>
                  <a:pt x="674101" y="117180"/>
                </a:lnTo>
                <a:lnTo>
                  <a:pt x="720442" y="56998"/>
                </a:lnTo>
                <a:close/>
                <a:moveTo>
                  <a:pt x="605768" y="0"/>
                </a:moveTo>
                <a:lnTo>
                  <a:pt x="684642" y="0"/>
                </a:lnTo>
                <a:lnTo>
                  <a:pt x="681013" y="22057"/>
                </a:lnTo>
                <a:lnTo>
                  <a:pt x="626703" y="22057"/>
                </a:lnTo>
                <a:lnTo>
                  <a:pt x="622628" y="46819"/>
                </a:lnTo>
                <a:lnTo>
                  <a:pt x="659814" y="46819"/>
                </a:lnTo>
                <a:lnTo>
                  <a:pt x="656283" y="68266"/>
                </a:lnTo>
                <a:lnTo>
                  <a:pt x="619115" y="68266"/>
                </a:lnTo>
                <a:lnTo>
                  <a:pt x="614693" y="95140"/>
                </a:lnTo>
                <a:lnTo>
                  <a:pt x="669003" y="95140"/>
                </a:lnTo>
                <a:lnTo>
                  <a:pt x="665373" y="117180"/>
                </a:lnTo>
                <a:lnTo>
                  <a:pt x="586516" y="117180"/>
                </a:lnTo>
                <a:close/>
                <a:moveTo>
                  <a:pt x="505827" y="0"/>
                </a:moveTo>
                <a:lnTo>
                  <a:pt x="552449" y="0"/>
                </a:lnTo>
                <a:cubicBezTo>
                  <a:pt x="573529" y="0"/>
                  <a:pt x="584504" y="12731"/>
                  <a:pt x="585793" y="26624"/>
                </a:cubicBezTo>
                <a:lnTo>
                  <a:pt x="585922" y="29412"/>
                </a:lnTo>
                <a:lnTo>
                  <a:pt x="585912" y="30453"/>
                </a:lnTo>
                <a:cubicBezTo>
                  <a:pt x="585488" y="52401"/>
                  <a:pt x="571851" y="61391"/>
                  <a:pt x="560516" y="67936"/>
                </a:cubicBezTo>
                <a:lnTo>
                  <a:pt x="550007" y="73990"/>
                </a:lnTo>
                <a:lnTo>
                  <a:pt x="575199" y="117180"/>
                </a:lnTo>
                <a:lnTo>
                  <a:pt x="546180" y="117180"/>
                </a:lnTo>
                <a:lnTo>
                  <a:pt x="528346" y="86495"/>
                </a:lnTo>
                <a:lnTo>
                  <a:pt x="514868" y="94282"/>
                </a:lnTo>
                <a:lnTo>
                  <a:pt x="511106" y="117180"/>
                </a:lnTo>
                <a:lnTo>
                  <a:pt x="486558" y="117180"/>
                </a:lnTo>
                <a:close/>
                <a:moveTo>
                  <a:pt x="405853" y="0"/>
                </a:moveTo>
                <a:lnTo>
                  <a:pt x="452474" y="0"/>
                </a:lnTo>
                <a:cubicBezTo>
                  <a:pt x="473555" y="0"/>
                  <a:pt x="484529" y="12731"/>
                  <a:pt x="485819" y="26624"/>
                </a:cubicBezTo>
                <a:lnTo>
                  <a:pt x="485948" y="29412"/>
                </a:lnTo>
                <a:lnTo>
                  <a:pt x="485938" y="30453"/>
                </a:lnTo>
                <a:cubicBezTo>
                  <a:pt x="485514" y="52401"/>
                  <a:pt x="471877" y="61391"/>
                  <a:pt x="460542" y="67936"/>
                </a:cubicBezTo>
                <a:lnTo>
                  <a:pt x="450033" y="73990"/>
                </a:lnTo>
                <a:lnTo>
                  <a:pt x="475224" y="117180"/>
                </a:lnTo>
                <a:lnTo>
                  <a:pt x="446206" y="117180"/>
                </a:lnTo>
                <a:lnTo>
                  <a:pt x="428372" y="86495"/>
                </a:lnTo>
                <a:lnTo>
                  <a:pt x="414893" y="94282"/>
                </a:lnTo>
                <a:lnTo>
                  <a:pt x="411132" y="117180"/>
                </a:lnTo>
                <a:lnTo>
                  <a:pt x="386584" y="117180"/>
                </a:lnTo>
                <a:close/>
                <a:moveTo>
                  <a:pt x="312478" y="0"/>
                </a:moveTo>
                <a:lnTo>
                  <a:pt x="391335" y="0"/>
                </a:lnTo>
                <a:lnTo>
                  <a:pt x="387706" y="22057"/>
                </a:lnTo>
                <a:lnTo>
                  <a:pt x="333396" y="22057"/>
                </a:lnTo>
                <a:lnTo>
                  <a:pt x="329321" y="46819"/>
                </a:lnTo>
                <a:lnTo>
                  <a:pt x="366507" y="46819"/>
                </a:lnTo>
                <a:lnTo>
                  <a:pt x="362976" y="68266"/>
                </a:lnTo>
                <a:lnTo>
                  <a:pt x="325807" y="68266"/>
                </a:lnTo>
                <a:lnTo>
                  <a:pt x="321386" y="95140"/>
                </a:lnTo>
                <a:lnTo>
                  <a:pt x="375696" y="95140"/>
                </a:lnTo>
                <a:lnTo>
                  <a:pt x="372066" y="117180"/>
                </a:lnTo>
                <a:lnTo>
                  <a:pt x="293209" y="117180"/>
                </a:lnTo>
                <a:close/>
                <a:moveTo>
                  <a:pt x="206498" y="0"/>
                </a:moveTo>
                <a:lnTo>
                  <a:pt x="300352" y="0"/>
                </a:lnTo>
                <a:lnTo>
                  <a:pt x="296722" y="22057"/>
                </a:lnTo>
                <a:lnTo>
                  <a:pt x="262078" y="22057"/>
                </a:lnTo>
                <a:lnTo>
                  <a:pt x="246438" y="117180"/>
                </a:lnTo>
                <a:lnTo>
                  <a:pt x="221890" y="117180"/>
                </a:lnTo>
                <a:lnTo>
                  <a:pt x="237530" y="22057"/>
                </a:lnTo>
                <a:lnTo>
                  <a:pt x="202869" y="220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71B6D7F-8A03-8117-288D-D5E25D8D10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2186991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6C49704-A89D-54C7-77B8-929A17C3E4D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544E-3810-0EC7-29C2-2BA409AE42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18201" y="3837991"/>
            <a:ext cx="379039" cy="194556"/>
          </a:xfrm>
          <a:custGeom>
            <a:avLst/>
            <a:gdLst>
              <a:gd name="connsiteX0" fmla="*/ 161588 w 379039"/>
              <a:gd name="connsiteY0" fmla="*/ 76561 h 194556"/>
              <a:gd name="connsiteX1" fmla="*/ 208375 w 379039"/>
              <a:gd name="connsiteY1" fmla="*/ 76561 h 194556"/>
              <a:gd name="connsiteX2" fmla="*/ 208375 w 379039"/>
              <a:gd name="connsiteY2" fmla="*/ 110771 h 194556"/>
              <a:gd name="connsiteX3" fmla="*/ 161588 w 379039"/>
              <a:gd name="connsiteY3" fmla="*/ 110771 h 194556"/>
              <a:gd name="connsiteX4" fmla="*/ 0 w 379039"/>
              <a:gd name="connsiteY4" fmla="*/ 2422 h 194556"/>
              <a:gd name="connsiteX5" fmla="*/ 55498 w 379039"/>
              <a:gd name="connsiteY5" fmla="*/ 2422 h 194556"/>
              <a:gd name="connsiteX6" fmla="*/ 99802 w 379039"/>
              <a:gd name="connsiteY6" fmla="*/ 67728 h 194556"/>
              <a:gd name="connsiteX7" fmla="*/ 143598 w 379039"/>
              <a:gd name="connsiteY7" fmla="*/ 2422 h 194556"/>
              <a:gd name="connsiteX8" fmla="*/ 198769 w 379039"/>
              <a:gd name="connsiteY8" fmla="*/ 2422 h 194556"/>
              <a:gd name="connsiteX9" fmla="*/ 121741 w 379039"/>
              <a:gd name="connsiteY9" fmla="*/ 108695 h 194556"/>
              <a:gd name="connsiteX10" fmla="*/ 121741 w 379039"/>
              <a:gd name="connsiteY10" fmla="*/ 192053 h 194556"/>
              <a:gd name="connsiteX11" fmla="*/ 75544 w 379039"/>
              <a:gd name="connsiteY11" fmla="*/ 192053 h 194556"/>
              <a:gd name="connsiteX12" fmla="*/ 75544 w 379039"/>
              <a:gd name="connsiteY12" fmla="*/ 108695 h 194556"/>
              <a:gd name="connsiteX13" fmla="*/ 297900 w 379039"/>
              <a:gd name="connsiteY13" fmla="*/ 0 h 194556"/>
              <a:gd name="connsiteX14" fmla="*/ 372914 w 379039"/>
              <a:gd name="connsiteY14" fmla="*/ 51468 h 194556"/>
              <a:gd name="connsiteX15" fmla="*/ 347638 w 379039"/>
              <a:gd name="connsiteY15" fmla="*/ 90583 h 194556"/>
              <a:gd name="connsiteX16" fmla="*/ 379039 w 379039"/>
              <a:gd name="connsiteY16" fmla="*/ 134989 h 194556"/>
              <a:gd name="connsiteX17" fmla="*/ 292547 w 379039"/>
              <a:gd name="connsiteY17" fmla="*/ 194556 h 194556"/>
              <a:gd name="connsiteX18" fmla="*/ 212954 w 379039"/>
              <a:gd name="connsiteY18" fmla="*/ 127092 h 194556"/>
              <a:gd name="connsiteX19" fmla="*/ 212954 w 379039"/>
              <a:gd name="connsiteY19" fmla="*/ 124203 h 194556"/>
              <a:gd name="connsiteX20" fmla="*/ 258866 w 379039"/>
              <a:gd name="connsiteY20" fmla="*/ 124203 h 194556"/>
              <a:gd name="connsiteX21" fmla="*/ 258866 w 379039"/>
              <a:gd name="connsiteY21" fmla="*/ 125505 h 194556"/>
              <a:gd name="connsiteX22" fmla="*/ 297126 w 379039"/>
              <a:gd name="connsiteY22" fmla="*/ 156744 h 194556"/>
              <a:gd name="connsiteX23" fmla="*/ 332598 w 379039"/>
              <a:gd name="connsiteY23" fmla="*/ 132852 h 194556"/>
              <a:gd name="connsiteX24" fmla="*/ 290756 w 379039"/>
              <a:gd name="connsiteY24" fmla="*/ 110791 h 194556"/>
              <a:gd name="connsiteX25" fmla="*/ 279034 w 379039"/>
              <a:gd name="connsiteY25" fmla="*/ 111056 h 194556"/>
              <a:gd name="connsiteX26" fmla="*/ 279034 w 379039"/>
              <a:gd name="connsiteY26" fmla="*/ 76398 h 194556"/>
              <a:gd name="connsiteX27" fmla="*/ 287948 w 379039"/>
              <a:gd name="connsiteY27" fmla="*/ 76663 h 194556"/>
              <a:gd name="connsiteX28" fmla="*/ 327999 w 379039"/>
              <a:gd name="connsiteY28" fmla="*/ 55925 h 194556"/>
              <a:gd name="connsiteX29" fmla="*/ 295600 w 379039"/>
              <a:gd name="connsiteY29" fmla="*/ 34678 h 194556"/>
              <a:gd name="connsiteX30" fmla="*/ 262163 w 379039"/>
              <a:gd name="connsiteY30" fmla="*/ 63292 h 194556"/>
              <a:gd name="connsiteX31" fmla="*/ 262163 w 379039"/>
              <a:gd name="connsiteY31" fmla="*/ 64065 h 194556"/>
              <a:gd name="connsiteX32" fmla="*/ 216760 w 379039"/>
              <a:gd name="connsiteY32" fmla="*/ 64065 h 194556"/>
              <a:gd name="connsiteX33" fmla="*/ 297900 w 379039"/>
              <a:gd name="connsiteY33" fmla="*/ 0 h 19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9039" h="194556">
                <a:moveTo>
                  <a:pt x="161588" y="76561"/>
                </a:moveTo>
                <a:lnTo>
                  <a:pt x="208375" y="76561"/>
                </a:lnTo>
                <a:lnTo>
                  <a:pt x="208375" y="110771"/>
                </a:lnTo>
                <a:lnTo>
                  <a:pt x="161588" y="110771"/>
                </a:lnTo>
                <a:close/>
                <a:moveTo>
                  <a:pt x="0" y="2422"/>
                </a:moveTo>
                <a:lnTo>
                  <a:pt x="55498" y="2422"/>
                </a:lnTo>
                <a:lnTo>
                  <a:pt x="99802" y="67728"/>
                </a:lnTo>
                <a:lnTo>
                  <a:pt x="143598" y="2422"/>
                </a:lnTo>
                <a:lnTo>
                  <a:pt x="198769" y="2422"/>
                </a:lnTo>
                <a:lnTo>
                  <a:pt x="121741" y="108695"/>
                </a:lnTo>
                <a:lnTo>
                  <a:pt x="121741" y="192053"/>
                </a:lnTo>
                <a:lnTo>
                  <a:pt x="75544" y="192053"/>
                </a:lnTo>
                <a:lnTo>
                  <a:pt x="75544" y="108695"/>
                </a:lnTo>
                <a:close/>
                <a:moveTo>
                  <a:pt x="297900" y="0"/>
                </a:moveTo>
                <a:cubicBezTo>
                  <a:pt x="346132" y="0"/>
                  <a:pt x="372914" y="19680"/>
                  <a:pt x="372914" y="51468"/>
                </a:cubicBezTo>
                <a:cubicBezTo>
                  <a:pt x="372914" y="69580"/>
                  <a:pt x="364733" y="81933"/>
                  <a:pt x="347638" y="90583"/>
                </a:cubicBezTo>
                <a:cubicBezTo>
                  <a:pt x="368843" y="98459"/>
                  <a:pt x="379039" y="112908"/>
                  <a:pt x="379039" y="134989"/>
                </a:cubicBezTo>
                <a:cubicBezTo>
                  <a:pt x="379039" y="170155"/>
                  <a:pt x="347393" y="194556"/>
                  <a:pt x="292547" y="194556"/>
                </a:cubicBezTo>
                <a:cubicBezTo>
                  <a:pt x="241018" y="194556"/>
                  <a:pt x="212954" y="169362"/>
                  <a:pt x="212954" y="127092"/>
                </a:cubicBezTo>
                <a:lnTo>
                  <a:pt x="212954" y="124203"/>
                </a:lnTo>
                <a:lnTo>
                  <a:pt x="258866" y="124203"/>
                </a:lnTo>
                <a:lnTo>
                  <a:pt x="258866" y="125505"/>
                </a:lnTo>
                <a:cubicBezTo>
                  <a:pt x="258866" y="146772"/>
                  <a:pt x="271097" y="156744"/>
                  <a:pt x="297126" y="156744"/>
                </a:cubicBezTo>
                <a:cubicBezTo>
                  <a:pt x="320591" y="156744"/>
                  <a:pt x="332598" y="148868"/>
                  <a:pt x="332598" y="132852"/>
                </a:cubicBezTo>
                <a:cubicBezTo>
                  <a:pt x="332598" y="115798"/>
                  <a:pt x="319838" y="110791"/>
                  <a:pt x="290756" y="110791"/>
                </a:cubicBezTo>
                <a:cubicBezTo>
                  <a:pt x="287174" y="110791"/>
                  <a:pt x="283125" y="110791"/>
                  <a:pt x="279034" y="111056"/>
                </a:cubicBezTo>
                <a:lnTo>
                  <a:pt x="279034" y="76398"/>
                </a:lnTo>
                <a:cubicBezTo>
                  <a:pt x="282087" y="76398"/>
                  <a:pt x="285139" y="76663"/>
                  <a:pt x="287948" y="76663"/>
                </a:cubicBezTo>
                <a:cubicBezTo>
                  <a:pt x="315768" y="76663"/>
                  <a:pt x="327999" y="71677"/>
                  <a:pt x="327999" y="55925"/>
                </a:cubicBezTo>
                <a:cubicBezTo>
                  <a:pt x="327999" y="42819"/>
                  <a:pt x="316765" y="34678"/>
                  <a:pt x="295600" y="34678"/>
                </a:cubicBezTo>
                <a:cubicBezTo>
                  <a:pt x="273153" y="34678"/>
                  <a:pt x="262163" y="43572"/>
                  <a:pt x="262163" y="63292"/>
                </a:cubicBezTo>
                <a:lnTo>
                  <a:pt x="262163" y="64065"/>
                </a:lnTo>
                <a:lnTo>
                  <a:pt x="216760" y="64065"/>
                </a:lnTo>
                <a:cubicBezTo>
                  <a:pt x="217797" y="23648"/>
                  <a:pt x="246615" y="0"/>
                  <a:pt x="2979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E47AABA-5DD6-FDAD-E0A4-4118D484E7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4169485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FAAD065-97E4-4F71-44B4-1863B0A8CA6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1BCB3-50DC-4CE4-C0F2-365F27BCCEA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032252" y="3763721"/>
            <a:ext cx="1150936" cy="268826"/>
          </a:xfrm>
          <a:custGeom>
            <a:avLst/>
            <a:gdLst>
              <a:gd name="connsiteX0" fmla="*/ 562026 w 1150936"/>
              <a:gd name="connsiteY0" fmla="*/ 225065 h 268826"/>
              <a:gd name="connsiteX1" fmla="*/ 574114 w 1150936"/>
              <a:gd name="connsiteY1" fmla="*/ 226842 h 268826"/>
              <a:gd name="connsiteX2" fmla="*/ 584708 w 1150936"/>
              <a:gd name="connsiteY2" fmla="*/ 232041 h 268826"/>
              <a:gd name="connsiteX3" fmla="*/ 582000 w 1150936"/>
              <a:gd name="connsiteY3" fmla="*/ 235594 h 268826"/>
              <a:gd name="connsiteX4" fmla="*/ 572728 w 1150936"/>
              <a:gd name="connsiteY4" fmla="*/ 230936 h 268826"/>
              <a:gd name="connsiteX5" fmla="*/ 562112 w 1150936"/>
              <a:gd name="connsiteY5" fmla="*/ 229268 h 268826"/>
              <a:gd name="connsiteX6" fmla="*/ 554942 w 1150936"/>
              <a:gd name="connsiteY6" fmla="*/ 230200 h 268826"/>
              <a:gd name="connsiteX7" fmla="*/ 548768 w 1150936"/>
              <a:gd name="connsiteY7" fmla="*/ 233233 h 268826"/>
              <a:gd name="connsiteX8" fmla="*/ 548768 w 1150936"/>
              <a:gd name="connsiteY8" fmla="*/ 233276 h 268826"/>
              <a:gd name="connsiteX9" fmla="*/ 544413 w 1150936"/>
              <a:gd name="connsiteY9" fmla="*/ 238692 h 268826"/>
              <a:gd name="connsiteX10" fmla="*/ 542766 w 1150936"/>
              <a:gd name="connsiteY10" fmla="*/ 246708 h 268826"/>
              <a:gd name="connsiteX11" fmla="*/ 544413 w 1150936"/>
              <a:gd name="connsiteY11" fmla="*/ 254723 h 268826"/>
              <a:gd name="connsiteX12" fmla="*/ 548768 w 1150936"/>
              <a:gd name="connsiteY12" fmla="*/ 260139 h 268826"/>
              <a:gd name="connsiteX13" fmla="*/ 554942 w 1150936"/>
              <a:gd name="connsiteY13" fmla="*/ 263172 h 268826"/>
              <a:gd name="connsiteX14" fmla="*/ 562112 w 1150936"/>
              <a:gd name="connsiteY14" fmla="*/ 264104 h 268826"/>
              <a:gd name="connsiteX15" fmla="*/ 572728 w 1150936"/>
              <a:gd name="connsiteY15" fmla="*/ 262457 h 268826"/>
              <a:gd name="connsiteX16" fmla="*/ 582000 w 1150936"/>
              <a:gd name="connsiteY16" fmla="*/ 257821 h 268826"/>
              <a:gd name="connsiteX17" fmla="*/ 584708 w 1150936"/>
              <a:gd name="connsiteY17" fmla="*/ 261309 h 268826"/>
              <a:gd name="connsiteX18" fmla="*/ 574114 w 1150936"/>
              <a:gd name="connsiteY18" fmla="*/ 266508 h 268826"/>
              <a:gd name="connsiteX19" fmla="*/ 562026 w 1150936"/>
              <a:gd name="connsiteY19" fmla="*/ 268285 h 268826"/>
              <a:gd name="connsiteX20" fmla="*/ 553078 w 1150936"/>
              <a:gd name="connsiteY20" fmla="*/ 267072 h 268826"/>
              <a:gd name="connsiteX21" fmla="*/ 545431 w 1150936"/>
              <a:gd name="connsiteY21" fmla="*/ 263259 h 268826"/>
              <a:gd name="connsiteX22" fmla="*/ 540124 w 1150936"/>
              <a:gd name="connsiteY22" fmla="*/ 256565 h 268826"/>
              <a:gd name="connsiteX23" fmla="*/ 538152 w 1150936"/>
              <a:gd name="connsiteY23" fmla="*/ 246686 h 268826"/>
              <a:gd name="connsiteX24" fmla="*/ 540124 w 1150936"/>
              <a:gd name="connsiteY24" fmla="*/ 236807 h 268826"/>
              <a:gd name="connsiteX25" fmla="*/ 545431 w 1150936"/>
              <a:gd name="connsiteY25" fmla="*/ 230091 h 268826"/>
              <a:gd name="connsiteX26" fmla="*/ 553078 w 1150936"/>
              <a:gd name="connsiteY26" fmla="*/ 226279 h 268826"/>
              <a:gd name="connsiteX27" fmla="*/ 562026 w 1150936"/>
              <a:gd name="connsiteY27" fmla="*/ 225065 h 268826"/>
              <a:gd name="connsiteX28" fmla="*/ 782109 w 1150936"/>
              <a:gd name="connsiteY28" fmla="*/ 217028 h 268826"/>
              <a:gd name="connsiteX29" fmla="*/ 782109 w 1150936"/>
              <a:gd name="connsiteY29" fmla="*/ 237479 h 268826"/>
              <a:gd name="connsiteX30" fmla="*/ 782109 w 1150936"/>
              <a:gd name="connsiteY30" fmla="*/ 237500 h 268826"/>
              <a:gd name="connsiteX31" fmla="*/ 805766 w 1150936"/>
              <a:gd name="connsiteY31" fmla="*/ 237500 h 268826"/>
              <a:gd name="connsiteX32" fmla="*/ 810900 w 1150936"/>
              <a:gd name="connsiteY32" fmla="*/ 236612 h 268826"/>
              <a:gd name="connsiteX33" fmla="*/ 814431 w 1150936"/>
              <a:gd name="connsiteY33" fmla="*/ 234251 h 268826"/>
              <a:gd name="connsiteX34" fmla="*/ 816468 w 1150936"/>
              <a:gd name="connsiteY34" fmla="*/ 230936 h 268826"/>
              <a:gd name="connsiteX35" fmla="*/ 817096 w 1150936"/>
              <a:gd name="connsiteY35" fmla="*/ 227232 h 268826"/>
              <a:gd name="connsiteX36" fmla="*/ 816468 w 1150936"/>
              <a:gd name="connsiteY36" fmla="*/ 223570 h 268826"/>
              <a:gd name="connsiteX37" fmla="*/ 814431 w 1150936"/>
              <a:gd name="connsiteY37" fmla="*/ 220278 h 268826"/>
              <a:gd name="connsiteX38" fmla="*/ 810900 w 1150936"/>
              <a:gd name="connsiteY38" fmla="*/ 217916 h 268826"/>
              <a:gd name="connsiteX39" fmla="*/ 805766 w 1150936"/>
              <a:gd name="connsiteY39" fmla="*/ 217028 h 268826"/>
              <a:gd name="connsiteX40" fmla="*/ 777321 w 1150936"/>
              <a:gd name="connsiteY40" fmla="*/ 212630 h 268826"/>
              <a:gd name="connsiteX41" fmla="*/ 805766 w 1150936"/>
              <a:gd name="connsiteY41" fmla="*/ 212630 h 268826"/>
              <a:gd name="connsiteX42" fmla="*/ 812720 w 1150936"/>
              <a:gd name="connsiteY42" fmla="*/ 213865 h 268826"/>
              <a:gd name="connsiteX43" fmla="*/ 817789 w 1150936"/>
              <a:gd name="connsiteY43" fmla="*/ 217180 h 268826"/>
              <a:gd name="connsiteX44" fmla="*/ 820887 w 1150936"/>
              <a:gd name="connsiteY44" fmla="*/ 221837 h 268826"/>
              <a:gd name="connsiteX45" fmla="*/ 821949 w 1150936"/>
              <a:gd name="connsiteY45" fmla="*/ 227210 h 268826"/>
              <a:gd name="connsiteX46" fmla="*/ 820887 w 1150936"/>
              <a:gd name="connsiteY46" fmla="*/ 232626 h 268826"/>
              <a:gd name="connsiteX47" fmla="*/ 817789 w 1150936"/>
              <a:gd name="connsiteY47" fmla="*/ 237327 h 268826"/>
              <a:gd name="connsiteX48" fmla="*/ 812720 w 1150936"/>
              <a:gd name="connsiteY48" fmla="*/ 240642 h 268826"/>
              <a:gd name="connsiteX49" fmla="*/ 805766 w 1150936"/>
              <a:gd name="connsiteY49" fmla="*/ 241898 h 268826"/>
              <a:gd name="connsiteX50" fmla="*/ 805744 w 1150936"/>
              <a:gd name="connsiteY50" fmla="*/ 241920 h 268826"/>
              <a:gd name="connsiteX51" fmla="*/ 801325 w 1150936"/>
              <a:gd name="connsiteY51" fmla="*/ 241920 h 268826"/>
              <a:gd name="connsiteX52" fmla="*/ 824982 w 1150936"/>
              <a:gd name="connsiteY52" fmla="*/ 267288 h 268826"/>
              <a:gd name="connsiteX53" fmla="*/ 818786 w 1150936"/>
              <a:gd name="connsiteY53" fmla="*/ 267288 h 268826"/>
              <a:gd name="connsiteX54" fmla="*/ 795129 w 1150936"/>
              <a:gd name="connsiteY54" fmla="*/ 241920 h 268826"/>
              <a:gd name="connsiteX55" fmla="*/ 782087 w 1150936"/>
              <a:gd name="connsiteY55" fmla="*/ 241920 h 268826"/>
              <a:gd name="connsiteX56" fmla="*/ 782087 w 1150936"/>
              <a:gd name="connsiteY56" fmla="*/ 267288 h 268826"/>
              <a:gd name="connsiteX57" fmla="*/ 777321 w 1150936"/>
              <a:gd name="connsiteY57" fmla="*/ 267288 h 268826"/>
              <a:gd name="connsiteX58" fmla="*/ 1026152 w 1150936"/>
              <a:gd name="connsiteY58" fmla="*/ 212609 h 268826"/>
              <a:gd name="connsiteX59" fmla="*/ 1063696 w 1150936"/>
              <a:gd name="connsiteY59" fmla="*/ 212609 h 268826"/>
              <a:gd name="connsiteX60" fmla="*/ 1063696 w 1150936"/>
              <a:gd name="connsiteY60" fmla="*/ 217028 h 268826"/>
              <a:gd name="connsiteX61" fmla="*/ 1030918 w 1150936"/>
              <a:gd name="connsiteY61" fmla="*/ 217028 h 268826"/>
              <a:gd name="connsiteX62" fmla="*/ 1030918 w 1150936"/>
              <a:gd name="connsiteY62" fmla="*/ 237696 h 268826"/>
              <a:gd name="connsiteX63" fmla="*/ 1055160 w 1150936"/>
              <a:gd name="connsiteY63" fmla="*/ 237696 h 268826"/>
              <a:gd name="connsiteX64" fmla="*/ 1055160 w 1150936"/>
              <a:gd name="connsiteY64" fmla="*/ 242115 h 268826"/>
              <a:gd name="connsiteX65" fmla="*/ 1030918 w 1150936"/>
              <a:gd name="connsiteY65" fmla="*/ 242115 h 268826"/>
              <a:gd name="connsiteX66" fmla="*/ 1030918 w 1150936"/>
              <a:gd name="connsiteY66" fmla="*/ 262847 h 268826"/>
              <a:gd name="connsiteX67" fmla="*/ 1063696 w 1150936"/>
              <a:gd name="connsiteY67" fmla="*/ 262847 h 268826"/>
              <a:gd name="connsiteX68" fmla="*/ 1063696 w 1150936"/>
              <a:gd name="connsiteY68" fmla="*/ 267267 h 268826"/>
              <a:gd name="connsiteX69" fmla="*/ 1026152 w 1150936"/>
              <a:gd name="connsiteY69" fmla="*/ 267267 h 268826"/>
              <a:gd name="connsiteX70" fmla="*/ 937980 w 1150936"/>
              <a:gd name="connsiteY70" fmla="*/ 212609 h 268826"/>
              <a:gd name="connsiteX71" fmla="*/ 941967 w 1150936"/>
              <a:gd name="connsiteY71" fmla="*/ 212609 h 268826"/>
              <a:gd name="connsiteX72" fmla="*/ 983604 w 1150936"/>
              <a:gd name="connsiteY72" fmla="*/ 259706 h 268826"/>
              <a:gd name="connsiteX73" fmla="*/ 983604 w 1150936"/>
              <a:gd name="connsiteY73" fmla="*/ 212609 h 268826"/>
              <a:gd name="connsiteX74" fmla="*/ 988370 w 1150936"/>
              <a:gd name="connsiteY74" fmla="*/ 212609 h 268826"/>
              <a:gd name="connsiteX75" fmla="*/ 988370 w 1150936"/>
              <a:gd name="connsiteY75" fmla="*/ 267267 h 268826"/>
              <a:gd name="connsiteX76" fmla="*/ 984363 w 1150936"/>
              <a:gd name="connsiteY76" fmla="*/ 267267 h 268826"/>
              <a:gd name="connsiteX77" fmla="*/ 942746 w 1150936"/>
              <a:gd name="connsiteY77" fmla="*/ 220169 h 268826"/>
              <a:gd name="connsiteX78" fmla="*/ 942746 w 1150936"/>
              <a:gd name="connsiteY78" fmla="*/ 267267 h 268826"/>
              <a:gd name="connsiteX79" fmla="*/ 937980 w 1150936"/>
              <a:gd name="connsiteY79" fmla="*/ 267267 h 268826"/>
              <a:gd name="connsiteX80" fmla="*/ 851087 w 1150936"/>
              <a:gd name="connsiteY80" fmla="*/ 212609 h 268826"/>
              <a:gd name="connsiteX81" fmla="*/ 905614 w 1150936"/>
              <a:gd name="connsiteY81" fmla="*/ 212609 h 268826"/>
              <a:gd name="connsiteX82" fmla="*/ 905614 w 1150936"/>
              <a:gd name="connsiteY82" fmla="*/ 217028 h 268826"/>
              <a:gd name="connsiteX83" fmla="*/ 880744 w 1150936"/>
              <a:gd name="connsiteY83" fmla="*/ 217028 h 268826"/>
              <a:gd name="connsiteX84" fmla="*/ 880744 w 1150936"/>
              <a:gd name="connsiteY84" fmla="*/ 267267 h 268826"/>
              <a:gd name="connsiteX85" fmla="*/ 875978 w 1150936"/>
              <a:gd name="connsiteY85" fmla="*/ 267267 h 268826"/>
              <a:gd name="connsiteX86" fmla="*/ 875978 w 1150936"/>
              <a:gd name="connsiteY86" fmla="*/ 217028 h 268826"/>
              <a:gd name="connsiteX87" fmla="*/ 851087 w 1150936"/>
              <a:gd name="connsiteY87" fmla="*/ 217028 h 268826"/>
              <a:gd name="connsiteX88" fmla="*/ 712481 w 1150936"/>
              <a:gd name="connsiteY88" fmla="*/ 212609 h 268826"/>
              <a:gd name="connsiteX89" fmla="*/ 717810 w 1150936"/>
              <a:gd name="connsiteY89" fmla="*/ 212609 h 268826"/>
              <a:gd name="connsiteX90" fmla="*/ 748183 w 1150936"/>
              <a:gd name="connsiteY90" fmla="*/ 267267 h 268826"/>
              <a:gd name="connsiteX91" fmla="*/ 742832 w 1150936"/>
              <a:gd name="connsiteY91" fmla="*/ 267267 h 268826"/>
              <a:gd name="connsiteX92" fmla="*/ 734860 w 1150936"/>
              <a:gd name="connsiteY92" fmla="*/ 252947 h 268826"/>
              <a:gd name="connsiteX93" fmla="*/ 714604 w 1150936"/>
              <a:gd name="connsiteY93" fmla="*/ 252947 h 268826"/>
              <a:gd name="connsiteX94" fmla="*/ 714604 w 1150936"/>
              <a:gd name="connsiteY94" fmla="*/ 248527 h 268826"/>
              <a:gd name="connsiteX95" fmla="*/ 732434 w 1150936"/>
              <a:gd name="connsiteY95" fmla="*/ 248527 h 268826"/>
              <a:gd name="connsiteX96" fmla="*/ 443286 w 1150936"/>
              <a:gd name="connsiteY96" fmla="*/ 212609 h 268826"/>
              <a:gd name="connsiteX97" fmla="*/ 447207 w 1150936"/>
              <a:gd name="connsiteY97" fmla="*/ 212609 h 268826"/>
              <a:gd name="connsiteX98" fmla="*/ 473139 w 1150936"/>
              <a:gd name="connsiteY98" fmla="*/ 241032 h 268826"/>
              <a:gd name="connsiteX99" fmla="*/ 499005 w 1150936"/>
              <a:gd name="connsiteY99" fmla="*/ 212609 h 268826"/>
              <a:gd name="connsiteX100" fmla="*/ 502927 w 1150936"/>
              <a:gd name="connsiteY100" fmla="*/ 212609 h 268826"/>
              <a:gd name="connsiteX101" fmla="*/ 502927 w 1150936"/>
              <a:gd name="connsiteY101" fmla="*/ 267267 h 268826"/>
              <a:gd name="connsiteX102" fmla="*/ 498161 w 1150936"/>
              <a:gd name="connsiteY102" fmla="*/ 267267 h 268826"/>
              <a:gd name="connsiteX103" fmla="*/ 498442 w 1150936"/>
              <a:gd name="connsiteY103" fmla="*/ 220018 h 268826"/>
              <a:gd name="connsiteX104" fmla="*/ 474504 w 1150936"/>
              <a:gd name="connsiteY104" fmla="*/ 246318 h 268826"/>
              <a:gd name="connsiteX105" fmla="*/ 471709 w 1150936"/>
              <a:gd name="connsiteY105" fmla="*/ 246318 h 268826"/>
              <a:gd name="connsiteX106" fmla="*/ 448052 w 1150936"/>
              <a:gd name="connsiteY106" fmla="*/ 220299 h 268826"/>
              <a:gd name="connsiteX107" fmla="*/ 448052 w 1150936"/>
              <a:gd name="connsiteY107" fmla="*/ 267267 h 268826"/>
              <a:gd name="connsiteX108" fmla="*/ 443286 w 1150936"/>
              <a:gd name="connsiteY108" fmla="*/ 267267 h 268826"/>
              <a:gd name="connsiteX109" fmla="*/ 405439 w 1150936"/>
              <a:gd name="connsiteY109" fmla="*/ 212609 h 268826"/>
              <a:gd name="connsiteX110" fmla="*/ 410769 w 1150936"/>
              <a:gd name="connsiteY110" fmla="*/ 212609 h 268826"/>
              <a:gd name="connsiteX111" fmla="*/ 390816 w 1150936"/>
              <a:gd name="connsiteY111" fmla="*/ 248527 h 268826"/>
              <a:gd name="connsiteX112" fmla="*/ 408646 w 1150936"/>
              <a:gd name="connsiteY112" fmla="*/ 248527 h 268826"/>
              <a:gd name="connsiteX113" fmla="*/ 408646 w 1150936"/>
              <a:gd name="connsiteY113" fmla="*/ 252947 h 268826"/>
              <a:gd name="connsiteX114" fmla="*/ 388412 w 1150936"/>
              <a:gd name="connsiteY114" fmla="*/ 252947 h 268826"/>
              <a:gd name="connsiteX115" fmla="*/ 380418 w 1150936"/>
              <a:gd name="connsiteY115" fmla="*/ 267267 h 268826"/>
              <a:gd name="connsiteX116" fmla="*/ 375067 w 1150936"/>
              <a:gd name="connsiteY116" fmla="*/ 267267 h 268826"/>
              <a:gd name="connsiteX117" fmla="*/ 310573 w 1150936"/>
              <a:gd name="connsiteY117" fmla="*/ 212609 h 268826"/>
              <a:gd name="connsiteX118" fmla="*/ 315339 w 1150936"/>
              <a:gd name="connsiteY118" fmla="*/ 212609 h 268826"/>
              <a:gd name="connsiteX119" fmla="*/ 315339 w 1150936"/>
              <a:gd name="connsiteY119" fmla="*/ 262847 h 268826"/>
              <a:gd name="connsiteX120" fmla="*/ 339863 w 1150936"/>
              <a:gd name="connsiteY120" fmla="*/ 262847 h 268826"/>
              <a:gd name="connsiteX121" fmla="*/ 339863 w 1150936"/>
              <a:gd name="connsiteY121" fmla="*/ 267267 h 268826"/>
              <a:gd name="connsiteX122" fmla="*/ 310573 w 1150936"/>
              <a:gd name="connsiteY122" fmla="*/ 267267 h 268826"/>
              <a:gd name="connsiteX123" fmla="*/ 240079 w 1150936"/>
              <a:gd name="connsiteY123" fmla="*/ 212609 h 268826"/>
              <a:gd name="connsiteX124" fmla="*/ 244867 w 1150936"/>
              <a:gd name="connsiteY124" fmla="*/ 212609 h 268826"/>
              <a:gd name="connsiteX125" fmla="*/ 244867 w 1150936"/>
              <a:gd name="connsiteY125" fmla="*/ 262847 h 268826"/>
              <a:gd name="connsiteX126" fmla="*/ 269369 w 1150936"/>
              <a:gd name="connsiteY126" fmla="*/ 262847 h 268826"/>
              <a:gd name="connsiteX127" fmla="*/ 269369 w 1150936"/>
              <a:gd name="connsiteY127" fmla="*/ 267267 h 268826"/>
              <a:gd name="connsiteX128" fmla="*/ 240079 w 1150936"/>
              <a:gd name="connsiteY128" fmla="*/ 267267 h 268826"/>
              <a:gd name="connsiteX129" fmla="*/ 161114 w 1150936"/>
              <a:gd name="connsiteY129" fmla="*/ 212609 h 268826"/>
              <a:gd name="connsiteX130" fmla="*/ 198680 w 1150936"/>
              <a:gd name="connsiteY130" fmla="*/ 212609 h 268826"/>
              <a:gd name="connsiteX131" fmla="*/ 198680 w 1150936"/>
              <a:gd name="connsiteY131" fmla="*/ 217028 h 268826"/>
              <a:gd name="connsiteX132" fmla="*/ 165902 w 1150936"/>
              <a:gd name="connsiteY132" fmla="*/ 217028 h 268826"/>
              <a:gd name="connsiteX133" fmla="*/ 165902 w 1150936"/>
              <a:gd name="connsiteY133" fmla="*/ 237696 h 268826"/>
              <a:gd name="connsiteX134" fmla="*/ 190122 w 1150936"/>
              <a:gd name="connsiteY134" fmla="*/ 237696 h 268826"/>
              <a:gd name="connsiteX135" fmla="*/ 190122 w 1150936"/>
              <a:gd name="connsiteY135" fmla="*/ 242115 h 268826"/>
              <a:gd name="connsiteX136" fmla="*/ 165902 w 1150936"/>
              <a:gd name="connsiteY136" fmla="*/ 242115 h 268826"/>
              <a:gd name="connsiteX137" fmla="*/ 165902 w 1150936"/>
              <a:gd name="connsiteY137" fmla="*/ 262847 h 268826"/>
              <a:gd name="connsiteX138" fmla="*/ 198680 w 1150936"/>
              <a:gd name="connsiteY138" fmla="*/ 262847 h 268826"/>
              <a:gd name="connsiteX139" fmla="*/ 198680 w 1150936"/>
              <a:gd name="connsiteY139" fmla="*/ 267267 h 268826"/>
              <a:gd name="connsiteX140" fmla="*/ 161114 w 1150936"/>
              <a:gd name="connsiteY140" fmla="*/ 267267 h 268826"/>
              <a:gd name="connsiteX141" fmla="*/ 74091 w 1150936"/>
              <a:gd name="connsiteY141" fmla="*/ 212609 h 268826"/>
              <a:gd name="connsiteX142" fmla="*/ 128618 w 1150936"/>
              <a:gd name="connsiteY142" fmla="*/ 212609 h 268826"/>
              <a:gd name="connsiteX143" fmla="*/ 128618 w 1150936"/>
              <a:gd name="connsiteY143" fmla="*/ 217028 h 268826"/>
              <a:gd name="connsiteX144" fmla="*/ 103748 w 1150936"/>
              <a:gd name="connsiteY144" fmla="*/ 217028 h 268826"/>
              <a:gd name="connsiteX145" fmla="*/ 103748 w 1150936"/>
              <a:gd name="connsiteY145" fmla="*/ 267267 h 268826"/>
              <a:gd name="connsiteX146" fmla="*/ 98961 w 1150936"/>
              <a:gd name="connsiteY146" fmla="*/ 267267 h 268826"/>
              <a:gd name="connsiteX147" fmla="*/ 98961 w 1150936"/>
              <a:gd name="connsiteY147" fmla="*/ 217028 h 268826"/>
              <a:gd name="connsiteX148" fmla="*/ 74091 w 1150936"/>
              <a:gd name="connsiteY148" fmla="*/ 217028 h 268826"/>
              <a:gd name="connsiteX149" fmla="*/ 1093635 w 1150936"/>
              <a:gd name="connsiteY149" fmla="*/ 212522 h 268826"/>
              <a:gd name="connsiteX150" fmla="*/ 1099766 w 1150936"/>
              <a:gd name="connsiteY150" fmla="*/ 212522 h 268826"/>
              <a:gd name="connsiteX151" fmla="*/ 1122296 w 1150936"/>
              <a:gd name="connsiteY151" fmla="*/ 236980 h 268826"/>
              <a:gd name="connsiteX152" fmla="*/ 1144740 w 1150936"/>
              <a:gd name="connsiteY152" fmla="*/ 212522 h 268826"/>
              <a:gd name="connsiteX153" fmla="*/ 1150936 w 1150936"/>
              <a:gd name="connsiteY153" fmla="*/ 212522 h 268826"/>
              <a:gd name="connsiteX154" fmla="*/ 1124636 w 1150936"/>
              <a:gd name="connsiteY154" fmla="*/ 241118 h 268826"/>
              <a:gd name="connsiteX155" fmla="*/ 1124636 w 1150936"/>
              <a:gd name="connsiteY155" fmla="*/ 267267 h 268826"/>
              <a:gd name="connsiteX156" fmla="*/ 1119870 w 1150936"/>
              <a:gd name="connsiteY156" fmla="*/ 267267 h 268826"/>
              <a:gd name="connsiteX157" fmla="*/ 1119870 w 1150936"/>
              <a:gd name="connsiteY157" fmla="*/ 241118 h 268826"/>
              <a:gd name="connsiteX158" fmla="*/ 24719 w 1150936"/>
              <a:gd name="connsiteY158" fmla="*/ 211136 h 268826"/>
              <a:gd name="connsiteX159" fmla="*/ 31998 w 1150936"/>
              <a:gd name="connsiteY159" fmla="*/ 211764 h 268826"/>
              <a:gd name="connsiteX160" fmla="*/ 38973 w 1150936"/>
              <a:gd name="connsiteY160" fmla="*/ 213540 h 268826"/>
              <a:gd name="connsiteX161" fmla="*/ 45169 w 1150936"/>
              <a:gd name="connsiteY161" fmla="*/ 216443 h 268826"/>
              <a:gd name="connsiteX162" fmla="*/ 50152 w 1150936"/>
              <a:gd name="connsiteY162" fmla="*/ 220408 h 268826"/>
              <a:gd name="connsiteX163" fmla="*/ 47097 w 1150936"/>
              <a:gd name="connsiteY163" fmla="*/ 223831 h 268826"/>
              <a:gd name="connsiteX164" fmla="*/ 42483 w 1150936"/>
              <a:gd name="connsiteY164" fmla="*/ 220126 h 268826"/>
              <a:gd name="connsiteX165" fmla="*/ 36937 w 1150936"/>
              <a:gd name="connsiteY165" fmla="*/ 217483 h 268826"/>
              <a:gd name="connsiteX166" fmla="*/ 30763 w 1150936"/>
              <a:gd name="connsiteY166" fmla="*/ 215880 h 268826"/>
              <a:gd name="connsiteX167" fmla="*/ 24480 w 1150936"/>
              <a:gd name="connsiteY167" fmla="*/ 215360 h 268826"/>
              <a:gd name="connsiteX168" fmla="*/ 17721 w 1150936"/>
              <a:gd name="connsiteY168" fmla="*/ 216032 h 268826"/>
              <a:gd name="connsiteX169" fmla="*/ 11872 w 1150936"/>
              <a:gd name="connsiteY169" fmla="*/ 218133 h 268826"/>
              <a:gd name="connsiteX170" fmla="*/ 7734 w 1150936"/>
              <a:gd name="connsiteY170" fmla="*/ 221686 h 268826"/>
              <a:gd name="connsiteX171" fmla="*/ 6153 w 1150936"/>
              <a:gd name="connsiteY171" fmla="*/ 226734 h 268826"/>
              <a:gd name="connsiteX172" fmla="*/ 8124 w 1150936"/>
              <a:gd name="connsiteY172" fmla="*/ 232258 h 268826"/>
              <a:gd name="connsiteX173" fmla="*/ 13258 w 1150936"/>
              <a:gd name="connsiteY173" fmla="*/ 235356 h 268826"/>
              <a:gd name="connsiteX174" fmla="*/ 20494 w 1150936"/>
              <a:gd name="connsiteY174" fmla="*/ 236937 h 268826"/>
              <a:gd name="connsiteX175" fmla="*/ 28835 w 1150936"/>
              <a:gd name="connsiteY175" fmla="*/ 237869 h 268826"/>
              <a:gd name="connsiteX176" fmla="*/ 37175 w 1150936"/>
              <a:gd name="connsiteY176" fmla="*/ 238930 h 268826"/>
              <a:gd name="connsiteX177" fmla="*/ 44411 w 1150936"/>
              <a:gd name="connsiteY177" fmla="*/ 241075 h 268826"/>
              <a:gd name="connsiteX178" fmla="*/ 44454 w 1150936"/>
              <a:gd name="connsiteY178" fmla="*/ 241075 h 268826"/>
              <a:gd name="connsiteX179" fmla="*/ 49589 w 1150936"/>
              <a:gd name="connsiteY179" fmla="*/ 245191 h 268826"/>
              <a:gd name="connsiteX180" fmla="*/ 51539 w 1150936"/>
              <a:gd name="connsiteY180" fmla="*/ 252102 h 268826"/>
              <a:gd name="connsiteX181" fmla="*/ 49437 w 1150936"/>
              <a:gd name="connsiteY181" fmla="*/ 259403 h 268826"/>
              <a:gd name="connsiteX182" fmla="*/ 43956 w 1150936"/>
              <a:gd name="connsiteY182" fmla="*/ 264364 h 268826"/>
              <a:gd name="connsiteX183" fmla="*/ 36330 w 1150936"/>
              <a:gd name="connsiteY183" fmla="*/ 267136 h 268826"/>
              <a:gd name="connsiteX184" fmla="*/ 27730 w 1150936"/>
              <a:gd name="connsiteY184" fmla="*/ 267981 h 268826"/>
              <a:gd name="connsiteX185" fmla="*/ 11049 w 1150936"/>
              <a:gd name="connsiteY185" fmla="*/ 264623 h 268826"/>
              <a:gd name="connsiteX186" fmla="*/ 0 w 1150936"/>
              <a:gd name="connsiteY186" fmla="*/ 255503 h 268826"/>
              <a:gd name="connsiteX187" fmla="*/ 3055 w 1150936"/>
              <a:gd name="connsiteY187" fmla="*/ 252015 h 268826"/>
              <a:gd name="connsiteX188" fmla="*/ 13323 w 1150936"/>
              <a:gd name="connsiteY188" fmla="*/ 260637 h 268826"/>
              <a:gd name="connsiteX189" fmla="*/ 28011 w 1150936"/>
              <a:gd name="connsiteY189" fmla="*/ 263779 h 268826"/>
              <a:gd name="connsiteX190" fmla="*/ 34706 w 1150936"/>
              <a:gd name="connsiteY190" fmla="*/ 263129 h 268826"/>
              <a:gd name="connsiteX191" fmla="*/ 40728 w 1150936"/>
              <a:gd name="connsiteY191" fmla="*/ 261114 h 268826"/>
              <a:gd name="connsiteX192" fmla="*/ 45039 w 1150936"/>
              <a:gd name="connsiteY192" fmla="*/ 257518 h 268826"/>
              <a:gd name="connsiteX193" fmla="*/ 46686 w 1150936"/>
              <a:gd name="connsiteY193" fmla="*/ 252080 h 268826"/>
              <a:gd name="connsiteX194" fmla="*/ 44714 w 1150936"/>
              <a:gd name="connsiteY194" fmla="*/ 246968 h 268826"/>
              <a:gd name="connsiteX195" fmla="*/ 39580 w 1150936"/>
              <a:gd name="connsiteY195" fmla="*/ 244108 h 268826"/>
              <a:gd name="connsiteX196" fmla="*/ 32344 w 1150936"/>
              <a:gd name="connsiteY196" fmla="*/ 242722 h 268826"/>
              <a:gd name="connsiteX197" fmla="*/ 24025 w 1150936"/>
              <a:gd name="connsiteY197" fmla="*/ 241898 h 268826"/>
              <a:gd name="connsiteX198" fmla="*/ 15685 w 1150936"/>
              <a:gd name="connsiteY198" fmla="*/ 240750 h 268826"/>
              <a:gd name="connsiteX199" fmla="*/ 8449 w 1150936"/>
              <a:gd name="connsiteY199" fmla="*/ 238432 h 268826"/>
              <a:gd name="connsiteX200" fmla="*/ 3315 w 1150936"/>
              <a:gd name="connsiteY200" fmla="*/ 234034 h 268826"/>
              <a:gd name="connsiteX201" fmla="*/ 1365 w 1150936"/>
              <a:gd name="connsiteY201" fmla="*/ 226690 h 268826"/>
              <a:gd name="connsiteX202" fmla="*/ 3358 w 1150936"/>
              <a:gd name="connsiteY202" fmla="*/ 219714 h 268826"/>
              <a:gd name="connsiteX203" fmla="*/ 8622 w 1150936"/>
              <a:gd name="connsiteY203" fmla="*/ 214862 h 268826"/>
              <a:gd name="connsiteX204" fmla="*/ 16096 w 1150936"/>
              <a:gd name="connsiteY204" fmla="*/ 212045 h 268826"/>
              <a:gd name="connsiteX205" fmla="*/ 24719 w 1150936"/>
              <a:gd name="connsiteY205" fmla="*/ 211136 h 268826"/>
              <a:gd name="connsiteX206" fmla="*/ 649223 w 1150936"/>
              <a:gd name="connsiteY206" fmla="*/ 210832 h 268826"/>
              <a:gd name="connsiteX207" fmla="*/ 658430 w 1150936"/>
              <a:gd name="connsiteY207" fmla="*/ 211677 h 268826"/>
              <a:gd name="connsiteX208" fmla="*/ 667334 w 1150936"/>
              <a:gd name="connsiteY208" fmla="*/ 214103 h 268826"/>
              <a:gd name="connsiteX209" fmla="*/ 675306 w 1150936"/>
              <a:gd name="connsiteY209" fmla="*/ 217916 h 268826"/>
              <a:gd name="connsiteX210" fmla="*/ 681719 w 1150936"/>
              <a:gd name="connsiteY210" fmla="*/ 222942 h 268826"/>
              <a:gd name="connsiteX211" fmla="*/ 678664 w 1150936"/>
              <a:gd name="connsiteY211" fmla="*/ 226365 h 268826"/>
              <a:gd name="connsiteX212" fmla="*/ 672750 w 1150936"/>
              <a:gd name="connsiteY212" fmla="*/ 221686 h 268826"/>
              <a:gd name="connsiteX213" fmla="*/ 665449 w 1150936"/>
              <a:gd name="connsiteY213" fmla="*/ 218154 h 268826"/>
              <a:gd name="connsiteX214" fmla="*/ 657368 w 1150936"/>
              <a:gd name="connsiteY214" fmla="*/ 215945 h 268826"/>
              <a:gd name="connsiteX215" fmla="*/ 649028 w 1150936"/>
              <a:gd name="connsiteY215" fmla="*/ 215165 h 268826"/>
              <a:gd name="connsiteX216" fmla="*/ 638976 w 1150936"/>
              <a:gd name="connsiteY216" fmla="*/ 216551 h 268826"/>
              <a:gd name="connsiteX217" fmla="*/ 630570 w 1150936"/>
              <a:gd name="connsiteY217" fmla="*/ 220906 h 268826"/>
              <a:gd name="connsiteX218" fmla="*/ 630570 w 1150936"/>
              <a:gd name="connsiteY218" fmla="*/ 220884 h 268826"/>
              <a:gd name="connsiteX219" fmla="*/ 624764 w 1150936"/>
              <a:gd name="connsiteY219" fmla="*/ 228510 h 268826"/>
              <a:gd name="connsiteX220" fmla="*/ 622576 w 1150936"/>
              <a:gd name="connsiteY220" fmla="*/ 239818 h 268826"/>
              <a:gd name="connsiteX221" fmla="*/ 624764 w 1150936"/>
              <a:gd name="connsiteY221" fmla="*/ 251105 h 268826"/>
              <a:gd name="connsiteX222" fmla="*/ 630570 w 1150936"/>
              <a:gd name="connsiteY222" fmla="*/ 258731 h 268826"/>
              <a:gd name="connsiteX223" fmla="*/ 638976 w 1150936"/>
              <a:gd name="connsiteY223" fmla="*/ 263085 h 268826"/>
              <a:gd name="connsiteX224" fmla="*/ 649028 w 1150936"/>
              <a:gd name="connsiteY224" fmla="*/ 264472 h 268826"/>
              <a:gd name="connsiteX225" fmla="*/ 657368 w 1150936"/>
              <a:gd name="connsiteY225" fmla="*/ 263692 h 268826"/>
              <a:gd name="connsiteX226" fmla="*/ 665449 w 1150936"/>
              <a:gd name="connsiteY226" fmla="*/ 261482 h 268826"/>
              <a:gd name="connsiteX227" fmla="*/ 672750 w 1150936"/>
              <a:gd name="connsiteY227" fmla="*/ 257951 h 268826"/>
              <a:gd name="connsiteX228" fmla="*/ 678664 w 1150936"/>
              <a:gd name="connsiteY228" fmla="*/ 253293 h 268826"/>
              <a:gd name="connsiteX229" fmla="*/ 681719 w 1150936"/>
              <a:gd name="connsiteY229" fmla="*/ 256716 h 268826"/>
              <a:gd name="connsiteX230" fmla="*/ 675306 w 1150936"/>
              <a:gd name="connsiteY230" fmla="*/ 261742 h 268826"/>
              <a:gd name="connsiteX231" fmla="*/ 667334 w 1150936"/>
              <a:gd name="connsiteY231" fmla="*/ 265555 h 268826"/>
              <a:gd name="connsiteX232" fmla="*/ 658430 w 1150936"/>
              <a:gd name="connsiteY232" fmla="*/ 267981 h 268826"/>
              <a:gd name="connsiteX233" fmla="*/ 649223 w 1150936"/>
              <a:gd name="connsiteY233" fmla="*/ 268826 h 268826"/>
              <a:gd name="connsiteX234" fmla="*/ 637394 w 1150936"/>
              <a:gd name="connsiteY234" fmla="*/ 267223 h 268826"/>
              <a:gd name="connsiteX235" fmla="*/ 627342 w 1150936"/>
              <a:gd name="connsiteY235" fmla="*/ 262132 h 268826"/>
              <a:gd name="connsiteX236" fmla="*/ 620388 w 1150936"/>
              <a:gd name="connsiteY236" fmla="*/ 253120 h 268826"/>
              <a:gd name="connsiteX237" fmla="*/ 617788 w 1150936"/>
              <a:gd name="connsiteY237" fmla="*/ 239840 h 268826"/>
              <a:gd name="connsiteX238" fmla="*/ 620388 w 1150936"/>
              <a:gd name="connsiteY238" fmla="*/ 226538 h 268826"/>
              <a:gd name="connsiteX239" fmla="*/ 627342 w 1150936"/>
              <a:gd name="connsiteY239" fmla="*/ 217526 h 268826"/>
              <a:gd name="connsiteX240" fmla="*/ 637394 w 1150936"/>
              <a:gd name="connsiteY240" fmla="*/ 212435 h 268826"/>
              <a:gd name="connsiteX241" fmla="*/ 649223 w 1150936"/>
              <a:gd name="connsiteY241" fmla="*/ 210832 h 268826"/>
              <a:gd name="connsiteX242" fmla="*/ 500977 w 1150936"/>
              <a:gd name="connsiteY242" fmla="*/ 104095 h 268826"/>
              <a:gd name="connsiteX243" fmla="*/ 529140 w 1150936"/>
              <a:gd name="connsiteY243" fmla="*/ 152882 h 268826"/>
              <a:gd name="connsiteX244" fmla="*/ 466141 w 1150936"/>
              <a:gd name="connsiteY244" fmla="*/ 152882 h 268826"/>
              <a:gd name="connsiteX245" fmla="*/ 453707 w 1150936"/>
              <a:gd name="connsiteY245" fmla="*/ 131370 h 268826"/>
              <a:gd name="connsiteX246" fmla="*/ 554877 w 1150936"/>
              <a:gd name="connsiteY246" fmla="*/ 51993 h 268826"/>
              <a:gd name="connsiteX247" fmla="*/ 613131 w 1150936"/>
              <a:gd name="connsiteY247" fmla="*/ 152882 h 268826"/>
              <a:gd name="connsiteX248" fmla="*/ 550132 w 1150936"/>
              <a:gd name="connsiteY248" fmla="*/ 152882 h 268826"/>
              <a:gd name="connsiteX249" fmla="*/ 507628 w 1150936"/>
              <a:gd name="connsiteY249" fmla="*/ 79268 h 268826"/>
              <a:gd name="connsiteX250" fmla="*/ 608928 w 1150936"/>
              <a:gd name="connsiteY250" fmla="*/ 0 h 268826"/>
              <a:gd name="connsiteX251" fmla="*/ 697208 w 1150936"/>
              <a:gd name="connsiteY251" fmla="*/ 152882 h 268826"/>
              <a:gd name="connsiteX252" fmla="*/ 634188 w 1150936"/>
              <a:gd name="connsiteY252" fmla="*/ 152882 h 268826"/>
              <a:gd name="connsiteX253" fmla="*/ 561679 w 1150936"/>
              <a:gd name="connsiteY253" fmla="*/ 27297 h 2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150936" h="268826">
                <a:moveTo>
                  <a:pt x="562026" y="225065"/>
                </a:moveTo>
                <a:cubicBezTo>
                  <a:pt x="566185" y="225065"/>
                  <a:pt x="570193" y="225650"/>
                  <a:pt x="574114" y="226842"/>
                </a:cubicBezTo>
                <a:cubicBezTo>
                  <a:pt x="578035" y="228033"/>
                  <a:pt x="581567" y="229766"/>
                  <a:pt x="584708" y="232041"/>
                </a:cubicBezTo>
                <a:lnTo>
                  <a:pt x="582000" y="235594"/>
                </a:lnTo>
                <a:cubicBezTo>
                  <a:pt x="579227" y="233601"/>
                  <a:pt x="576150" y="232063"/>
                  <a:pt x="572728" y="230936"/>
                </a:cubicBezTo>
                <a:cubicBezTo>
                  <a:pt x="569305" y="229831"/>
                  <a:pt x="565774" y="229268"/>
                  <a:pt x="562112" y="229268"/>
                </a:cubicBezTo>
                <a:cubicBezTo>
                  <a:pt x="559643" y="229268"/>
                  <a:pt x="557260" y="229572"/>
                  <a:pt x="554942" y="230200"/>
                </a:cubicBezTo>
                <a:cubicBezTo>
                  <a:pt x="552624" y="230828"/>
                  <a:pt x="550565" y="231825"/>
                  <a:pt x="548768" y="233233"/>
                </a:cubicBezTo>
                <a:lnTo>
                  <a:pt x="548768" y="233276"/>
                </a:lnTo>
                <a:cubicBezTo>
                  <a:pt x="546948" y="234663"/>
                  <a:pt x="545496" y="236482"/>
                  <a:pt x="544413" y="238692"/>
                </a:cubicBezTo>
                <a:cubicBezTo>
                  <a:pt x="543308" y="240902"/>
                  <a:pt x="542766" y="243588"/>
                  <a:pt x="542766" y="246708"/>
                </a:cubicBezTo>
                <a:cubicBezTo>
                  <a:pt x="542766" y="249827"/>
                  <a:pt x="543308" y="252514"/>
                  <a:pt x="544413" y="254723"/>
                </a:cubicBezTo>
                <a:cubicBezTo>
                  <a:pt x="545518" y="256933"/>
                  <a:pt x="546969" y="258731"/>
                  <a:pt x="548768" y="260139"/>
                </a:cubicBezTo>
                <a:cubicBezTo>
                  <a:pt x="550587" y="261547"/>
                  <a:pt x="552645" y="262566"/>
                  <a:pt x="554942" y="263172"/>
                </a:cubicBezTo>
                <a:cubicBezTo>
                  <a:pt x="557260" y="263800"/>
                  <a:pt x="559643" y="264104"/>
                  <a:pt x="562112" y="264104"/>
                </a:cubicBezTo>
                <a:cubicBezTo>
                  <a:pt x="565752" y="264104"/>
                  <a:pt x="569305" y="263540"/>
                  <a:pt x="572728" y="262457"/>
                </a:cubicBezTo>
                <a:cubicBezTo>
                  <a:pt x="576150" y="261374"/>
                  <a:pt x="579248" y="259814"/>
                  <a:pt x="582000" y="257821"/>
                </a:cubicBezTo>
                <a:lnTo>
                  <a:pt x="584708" y="261309"/>
                </a:lnTo>
                <a:cubicBezTo>
                  <a:pt x="581567" y="263584"/>
                  <a:pt x="578035" y="265317"/>
                  <a:pt x="574114" y="266508"/>
                </a:cubicBezTo>
                <a:cubicBezTo>
                  <a:pt x="570193" y="267678"/>
                  <a:pt x="566163" y="268285"/>
                  <a:pt x="562026" y="268285"/>
                </a:cubicBezTo>
                <a:cubicBezTo>
                  <a:pt x="558928" y="268285"/>
                  <a:pt x="555960" y="267895"/>
                  <a:pt x="553078" y="267072"/>
                </a:cubicBezTo>
                <a:cubicBezTo>
                  <a:pt x="550197" y="266270"/>
                  <a:pt x="547663" y="264992"/>
                  <a:pt x="545431" y="263259"/>
                </a:cubicBezTo>
                <a:cubicBezTo>
                  <a:pt x="543200" y="261526"/>
                  <a:pt x="541445" y="259294"/>
                  <a:pt x="540124" y="256565"/>
                </a:cubicBezTo>
                <a:cubicBezTo>
                  <a:pt x="538802" y="253835"/>
                  <a:pt x="538152" y="250542"/>
                  <a:pt x="538152" y="246686"/>
                </a:cubicBezTo>
                <a:cubicBezTo>
                  <a:pt x="538152" y="242830"/>
                  <a:pt x="538824" y="239537"/>
                  <a:pt x="540124" y="236807"/>
                </a:cubicBezTo>
                <a:cubicBezTo>
                  <a:pt x="541423" y="234056"/>
                  <a:pt x="543200" y="231825"/>
                  <a:pt x="545431" y="230091"/>
                </a:cubicBezTo>
                <a:cubicBezTo>
                  <a:pt x="547641" y="228358"/>
                  <a:pt x="550197" y="227080"/>
                  <a:pt x="553078" y="226279"/>
                </a:cubicBezTo>
                <a:cubicBezTo>
                  <a:pt x="555960" y="225456"/>
                  <a:pt x="558928" y="225065"/>
                  <a:pt x="562026" y="225065"/>
                </a:cubicBezTo>
                <a:close/>
                <a:moveTo>
                  <a:pt x="782109" y="217028"/>
                </a:moveTo>
                <a:lnTo>
                  <a:pt x="782109" y="237479"/>
                </a:lnTo>
                <a:lnTo>
                  <a:pt x="782109" y="237500"/>
                </a:lnTo>
                <a:lnTo>
                  <a:pt x="805766" y="237500"/>
                </a:lnTo>
                <a:cubicBezTo>
                  <a:pt x="807759" y="237500"/>
                  <a:pt x="809470" y="237219"/>
                  <a:pt x="810900" y="236612"/>
                </a:cubicBezTo>
                <a:cubicBezTo>
                  <a:pt x="812330" y="236006"/>
                  <a:pt x="813500" y="235226"/>
                  <a:pt x="814431" y="234251"/>
                </a:cubicBezTo>
                <a:cubicBezTo>
                  <a:pt x="815363" y="233276"/>
                  <a:pt x="816035" y="232171"/>
                  <a:pt x="816468" y="230936"/>
                </a:cubicBezTo>
                <a:cubicBezTo>
                  <a:pt x="816879" y="229701"/>
                  <a:pt x="817096" y="228467"/>
                  <a:pt x="817096" y="227232"/>
                </a:cubicBezTo>
                <a:cubicBezTo>
                  <a:pt x="817096" y="225997"/>
                  <a:pt x="816879" y="224784"/>
                  <a:pt x="816468" y="223570"/>
                </a:cubicBezTo>
                <a:cubicBezTo>
                  <a:pt x="816035" y="222336"/>
                  <a:pt x="815363" y="221252"/>
                  <a:pt x="814431" y="220278"/>
                </a:cubicBezTo>
                <a:cubicBezTo>
                  <a:pt x="813500" y="219303"/>
                  <a:pt x="812308" y="218523"/>
                  <a:pt x="810900" y="217916"/>
                </a:cubicBezTo>
                <a:cubicBezTo>
                  <a:pt x="809470" y="217331"/>
                  <a:pt x="807759" y="217028"/>
                  <a:pt x="805766" y="217028"/>
                </a:cubicBezTo>
                <a:close/>
                <a:moveTo>
                  <a:pt x="777321" y="212630"/>
                </a:moveTo>
                <a:lnTo>
                  <a:pt x="805766" y="212630"/>
                </a:lnTo>
                <a:cubicBezTo>
                  <a:pt x="808387" y="212630"/>
                  <a:pt x="810705" y="213042"/>
                  <a:pt x="812720" y="213865"/>
                </a:cubicBezTo>
                <a:cubicBezTo>
                  <a:pt x="814756" y="214688"/>
                  <a:pt x="816424" y="215793"/>
                  <a:pt x="817789" y="217180"/>
                </a:cubicBezTo>
                <a:cubicBezTo>
                  <a:pt x="819132" y="218544"/>
                  <a:pt x="820172" y="220104"/>
                  <a:pt x="820887" y="221837"/>
                </a:cubicBezTo>
                <a:cubicBezTo>
                  <a:pt x="821602" y="223570"/>
                  <a:pt x="821949" y="225347"/>
                  <a:pt x="821949" y="227210"/>
                </a:cubicBezTo>
                <a:cubicBezTo>
                  <a:pt x="821949" y="229073"/>
                  <a:pt x="821602" y="230871"/>
                  <a:pt x="820887" y="232626"/>
                </a:cubicBezTo>
                <a:cubicBezTo>
                  <a:pt x="820172" y="234381"/>
                  <a:pt x="819132" y="235941"/>
                  <a:pt x="817789" y="237327"/>
                </a:cubicBezTo>
                <a:cubicBezTo>
                  <a:pt x="816424" y="238714"/>
                  <a:pt x="814735" y="239818"/>
                  <a:pt x="812720" y="240642"/>
                </a:cubicBezTo>
                <a:cubicBezTo>
                  <a:pt x="810705" y="241487"/>
                  <a:pt x="808387" y="241898"/>
                  <a:pt x="805766" y="241898"/>
                </a:cubicBezTo>
                <a:lnTo>
                  <a:pt x="805744" y="241920"/>
                </a:lnTo>
                <a:lnTo>
                  <a:pt x="801325" y="241920"/>
                </a:lnTo>
                <a:lnTo>
                  <a:pt x="824982" y="267288"/>
                </a:lnTo>
                <a:lnTo>
                  <a:pt x="818786" y="267288"/>
                </a:lnTo>
                <a:lnTo>
                  <a:pt x="795129" y="241920"/>
                </a:lnTo>
                <a:lnTo>
                  <a:pt x="782087" y="241920"/>
                </a:lnTo>
                <a:lnTo>
                  <a:pt x="782087" y="267288"/>
                </a:lnTo>
                <a:lnTo>
                  <a:pt x="777321" y="267288"/>
                </a:lnTo>
                <a:close/>
                <a:moveTo>
                  <a:pt x="1026152" y="212609"/>
                </a:moveTo>
                <a:lnTo>
                  <a:pt x="1063696" y="212609"/>
                </a:lnTo>
                <a:lnTo>
                  <a:pt x="1063696" y="217028"/>
                </a:lnTo>
                <a:lnTo>
                  <a:pt x="1030918" y="217028"/>
                </a:lnTo>
                <a:lnTo>
                  <a:pt x="1030918" y="237696"/>
                </a:lnTo>
                <a:lnTo>
                  <a:pt x="1055160" y="237696"/>
                </a:lnTo>
                <a:lnTo>
                  <a:pt x="1055160" y="242115"/>
                </a:lnTo>
                <a:lnTo>
                  <a:pt x="1030918" y="242115"/>
                </a:lnTo>
                <a:lnTo>
                  <a:pt x="1030918" y="262847"/>
                </a:lnTo>
                <a:lnTo>
                  <a:pt x="1063696" y="262847"/>
                </a:lnTo>
                <a:lnTo>
                  <a:pt x="1063696" y="267267"/>
                </a:lnTo>
                <a:lnTo>
                  <a:pt x="1026152" y="267267"/>
                </a:lnTo>
                <a:close/>
                <a:moveTo>
                  <a:pt x="937980" y="212609"/>
                </a:moveTo>
                <a:lnTo>
                  <a:pt x="941967" y="212609"/>
                </a:lnTo>
                <a:lnTo>
                  <a:pt x="983604" y="259706"/>
                </a:lnTo>
                <a:lnTo>
                  <a:pt x="983604" y="212609"/>
                </a:lnTo>
                <a:lnTo>
                  <a:pt x="988370" y="212609"/>
                </a:lnTo>
                <a:lnTo>
                  <a:pt x="988370" y="267267"/>
                </a:lnTo>
                <a:lnTo>
                  <a:pt x="984363" y="267267"/>
                </a:lnTo>
                <a:lnTo>
                  <a:pt x="942746" y="220169"/>
                </a:lnTo>
                <a:lnTo>
                  <a:pt x="942746" y="267267"/>
                </a:lnTo>
                <a:lnTo>
                  <a:pt x="937980" y="267267"/>
                </a:lnTo>
                <a:close/>
                <a:moveTo>
                  <a:pt x="851087" y="212609"/>
                </a:moveTo>
                <a:lnTo>
                  <a:pt x="905614" y="212609"/>
                </a:lnTo>
                <a:lnTo>
                  <a:pt x="905614" y="217028"/>
                </a:lnTo>
                <a:lnTo>
                  <a:pt x="880744" y="217028"/>
                </a:lnTo>
                <a:lnTo>
                  <a:pt x="880744" y="267267"/>
                </a:lnTo>
                <a:lnTo>
                  <a:pt x="875978" y="267267"/>
                </a:lnTo>
                <a:lnTo>
                  <a:pt x="875978" y="217028"/>
                </a:lnTo>
                <a:lnTo>
                  <a:pt x="851087" y="217028"/>
                </a:lnTo>
                <a:close/>
                <a:moveTo>
                  <a:pt x="712481" y="212609"/>
                </a:moveTo>
                <a:lnTo>
                  <a:pt x="717810" y="212609"/>
                </a:lnTo>
                <a:lnTo>
                  <a:pt x="748183" y="267267"/>
                </a:lnTo>
                <a:lnTo>
                  <a:pt x="742832" y="267267"/>
                </a:lnTo>
                <a:lnTo>
                  <a:pt x="734860" y="252947"/>
                </a:lnTo>
                <a:lnTo>
                  <a:pt x="714604" y="252947"/>
                </a:lnTo>
                <a:lnTo>
                  <a:pt x="714604" y="248527"/>
                </a:lnTo>
                <a:lnTo>
                  <a:pt x="732434" y="248527"/>
                </a:lnTo>
                <a:close/>
                <a:moveTo>
                  <a:pt x="443286" y="212609"/>
                </a:moveTo>
                <a:lnTo>
                  <a:pt x="447207" y="212609"/>
                </a:lnTo>
                <a:lnTo>
                  <a:pt x="473139" y="241032"/>
                </a:lnTo>
                <a:lnTo>
                  <a:pt x="499005" y="212609"/>
                </a:lnTo>
                <a:lnTo>
                  <a:pt x="502927" y="212609"/>
                </a:lnTo>
                <a:lnTo>
                  <a:pt x="502927" y="267267"/>
                </a:lnTo>
                <a:lnTo>
                  <a:pt x="498161" y="267267"/>
                </a:lnTo>
                <a:lnTo>
                  <a:pt x="498442" y="220018"/>
                </a:lnTo>
                <a:lnTo>
                  <a:pt x="474504" y="246318"/>
                </a:lnTo>
                <a:lnTo>
                  <a:pt x="471709" y="246318"/>
                </a:lnTo>
                <a:lnTo>
                  <a:pt x="448052" y="220299"/>
                </a:lnTo>
                <a:lnTo>
                  <a:pt x="448052" y="267267"/>
                </a:lnTo>
                <a:lnTo>
                  <a:pt x="443286" y="267267"/>
                </a:lnTo>
                <a:close/>
                <a:moveTo>
                  <a:pt x="405439" y="212609"/>
                </a:moveTo>
                <a:lnTo>
                  <a:pt x="410769" y="212609"/>
                </a:lnTo>
                <a:lnTo>
                  <a:pt x="390816" y="248527"/>
                </a:lnTo>
                <a:lnTo>
                  <a:pt x="408646" y="248527"/>
                </a:lnTo>
                <a:lnTo>
                  <a:pt x="408646" y="252947"/>
                </a:lnTo>
                <a:lnTo>
                  <a:pt x="388412" y="252947"/>
                </a:lnTo>
                <a:lnTo>
                  <a:pt x="380418" y="267267"/>
                </a:lnTo>
                <a:lnTo>
                  <a:pt x="375067" y="267267"/>
                </a:lnTo>
                <a:close/>
                <a:moveTo>
                  <a:pt x="310573" y="212609"/>
                </a:moveTo>
                <a:lnTo>
                  <a:pt x="315339" y="212609"/>
                </a:lnTo>
                <a:lnTo>
                  <a:pt x="315339" y="262847"/>
                </a:lnTo>
                <a:lnTo>
                  <a:pt x="339863" y="262847"/>
                </a:lnTo>
                <a:lnTo>
                  <a:pt x="339863" y="267267"/>
                </a:lnTo>
                <a:lnTo>
                  <a:pt x="310573" y="267267"/>
                </a:lnTo>
                <a:close/>
                <a:moveTo>
                  <a:pt x="240079" y="212609"/>
                </a:moveTo>
                <a:lnTo>
                  <a:pt x="244867" y="212609"/>
                </a:lnTo>
                <a:lnTo>
                  <a:pt x="244867" y="262847"/>
                </a:lnTo>
                <a:lnTo>
                  <a:pt x="269369" y="262847"/>
                </a:lnTo>
                <a:lnTo>
                  <a:pt x="269369" y="267267"/>
                </a:lnTo>
                <a:lnTo>
                  <a:pt x="240079" y="267267"/>
                </a:lnTo>
                <a:close/>
                <a:moveTo>
                  <a:pt x="161114" y="212609"/>
                </a:moveTo>
                <a:lnTo>
                  <a:pt x="198680" y="212609"/>
                </a:lnTo>
                <a:lnTo>
                  <a:pt x="198680" y="217028"/>
                </a:lnTo>
                <a:lnTo>
                  <a:pt x="165902" y="217028"/>
                </a:lnTo>
                <a:lnTo>
                  <a:pt x="165902" y="237696"/>
                </a:lnTo>
                <a:lnTo>
                  <a:pt x="190122" y="237696"/>
                </a:lnTo>
                <a:lnTo>
                  <a:pt x="190122" y="242115"/>
                </a:lnTo>
                <a:lnTo>
                  <a:pt x="165902" y="242115"/>
                </a:lnTo>
                <a:lnTo>
                  <a:pt x="165902" y="262847"/>
                </a:lnTo>
                <a:lnTo>
                  <a:pt x="198680" y="262847"/>
                </a:lnTo>
                <a:lnTo>
                  <a:pt x="198680" y="267267"/>
                </a:lnTo>
                <a:lnTo>
                  <a:pt x="161114" y="267267"/>
                </a:lnTo>
                <a:close/>
                <a:moveTo>
                  <a:pt x="74091" y="212609"/>
                </a:moveTo>
                <a:lnTo>
                  <a:pt x="128618" y="212609"/>
                </a:lnTo>
                <a:lnTo>
                  <a:pt x="128618" y="217028"/>
                </a:lnTo>
                <a:lnTo>
                  <a:pt x="103748" y="217028"/>
                </a:lnTo>
                <a:lnTo>
                  <a:pt x="103748" y="267267"/>
                </a:lnTo>
                <a:lnTo>
                  <a:pt x="98961" y="267267"/>
                </a:lnTo>
                <a:lnTo>
                  <a:pt x="98961" y="217028"/>
                </a:lnTo>
                <a:lnTo>
                  <a:pt x="74091" y="217028"/>
                </a:lnTo>
                <a:close/>
                <a:moveTo>
                  <a:pt x="1093635" y="212522"/>
                </a:moveTo>
                <a:lnTo>
                  <a:pt x="1099766" y="212522"/>
                </a:lnTo>
                <a:lnTo>
                  <a:pt x="1122296" y="236980"/>
                </a:lnTo>
                <a:lnTo>
                  <a:pt x="1144740" y="212522"/>
                </a:lnTo>
                <a:lnTo>
                  <a:pt x="1150936" y="212522"/>
                </a:lnTo>
                <a:lnTo>
                  <a:pt x="1124636" y="241118"/>
                </a:lnTo>
                <a:lnTo>
                  <a:pt x="1124636" y="267267"/>
                </a:lnTo>
                <a:lnTo>
                  <a:pt x="1119870" y="267267"/>
                </a:lnTo>
                <a:lnTo>
                  <a:pt x="1119870" y="241118"/>
                </a:lnTo>
                <a:close/>
                <a:moveTo>
                  <a:pt x="24719" y="211136"/>
                </a:moveTo>
                <a:cubicBezTo>
                  <a:pt x="27145" y="211136"/>
                  <a:pt x="29571" y="211352"/>
                  <a:pt x="31998" y="211764"/>
                </a:cubicBezTo>
                <a:cubicBezTo>
                  <a:pt x="34402" y="212175"/>
                  <a:pt x="36742" y="212760"/>
                  <a:pt x="38973" y="213540"/>
                </a:cubicBezTo>
                <a:cubicBezTo>
                  <a:pt x="41205" y="214298"/>
                  <a:pt x="43263" y="215273"/>
                  <a:pt x="45169" y="216443"/>
                </a:cubicBezTo>
                <a:cubicBezTo>
                  <a:pt x="47054" y="217613"/>
                  <a:pt x="48722" y="218935"/>
                  <a:pt x="50152" y="220408"/>
                </a:cubicBezTo>
                <a:lnTo>
                  <a:pt x="47097" y="223831"/>
                </a:lnTo>
                <a:cubicBezTo>
                  <a:pt x="45754" y="222401"/>
                  <a:pt x="44216" y="221166"/>
                  <a:pt x="42483" y="220126"/>
                </a:cubicBezTo>
                <a:cubicBezTo>
                  <a:pt x="40772" y="219065"/>
                  <a:pt x="38908" y="218198"/>
                  <a:pt x="36937" y="217483"/>
                </a:cubicBezTo>
                <a:cubicBezTo>
                  <a:pt x="34944" y="216768"/>
                  <a:pt x="32908" y="216248"/>
                  <a:pt x="30763" y="215880"/>
                </a:cubicBezTo>
                <a:cubicBezTo>
                  <a:pt x="28618" y="215533"/>
                  <a:pt x="26517" y="215360"/>
                  <a:pt x="24480" y="215360"/>
                </a:cubicBezTo>
                <a:cubicBezTo>
                  <a:pt x="22162" y="215360"/>
                  <a:pt x="19909" y="215577"/>
                  <a:pt x="17721" y="216032"/>
                </a:cubicBezTo>
                <a:cubicBezTo>
                  <a:pt x="15533" y="216487"/>
                  <a:pt x="13583" y="217180"/>
                  <a:pt x="11872" y="218133"/>
                </a:cubicBezTo>
                <a:cubicBezTo>
                  <a:pt x="10160" y="219086"/>
                  <a:pt x="8774" y="220278"/>
                  <a:pt x="7734" y="221686"/>
                </a:cubicBezTo>
                <a:cubicBezTo>
                  <a:pt x="6673" y="223116"/>
                  <a:pt x="6153" y="224805"/>
                  <a:pt x="6153" y="226734"/>
                </a:cubicBezTo>
                <a:cubicBezTo>
                  <a:pt x="6153" y="229073"/>
                  <a:pt x="6824" y="230915"/>
                  <a:pt x="8124" y="232258"/>
                </a:cubicBezTo>
                <a:cubicBezTo>
                  <a:pt x="9424" y="233622"/>
                  <a:pt x="11135" y="234641"/>
                  <a:pt x="13258" y="235356"/>
                </a:cubicBezTo>
                <a:cubicBezTo>
                  <a:pt x="15382" y="236071"/>
                  <a:pt x="17786" y="236612"/>
                  <a:pt x="20494" y="236937"/>
                </a:cubicBezTo>
                <a:cubicBezTo>
                  <a:pt x="23202" y="237284"/>
                  <a:pt x="25975" y="237587"/>
                  <a:pt x="28835" y="237869"/>
                </a:cubicBezTo>
                <a:cubicBezTo>
                  <a:pt x="31694" y="238150"/>
                  <a:pt x="34467" y="238519"/>
                  <a:pt x="37175" y="238930"/>
                </a:cubicBezTo>
                <a:cubicBezTo>
                  <a:pt x="39883" y="239364"/>
                  <a:pt x="42310" y="240078"/>
                  <a:pt x="44411" y="241075"/>
                </a:cubicBezTo>
                <a:lnTo>
                  <a:pt x="44454" y="241075"/>
                </a:lnTo>
                <a:cubicBezTo>
                  <a:pt x="46556" y="242071"/>
                  <a:pt x="48289" y="243436"/>
                  <a:pt x="49589" y="245191"/>
                </a:cubicBezTo>
                <a:cubicBezTo>
                  <a:pt x="50888" y="246968"/>
                  <a:pt x="51539" y="249242"/>
                  <a:pt x="51539" y="252102"/>
                </a:cubicBezTo>
                <a:cubicBezTo>
                  <a:pt x="51539" y="254962"/>
                  <a:pt x="50845" y="257388"/>
                  <a:pt x="49437" y="259403"/>
                </a:cubicBezTo>
                <a:cubicBezTo>
                  <a:pt x="48029" y="261417"/>
                  <a:pt x="46209" y="263086"/>
                  <a:pt x="43956" y="264364"/>
                </a:cubicBezTo>
                <a:cubicBezTo>
                  <a:pt x="41703" y="265642"/>
                  <a:pt x="39147" y="266573"/>
                  <a:pt x="36330" y="267136"/>
                </a:cubicBezTo>
                <a:cubicBezTo>
                  <a:pt x="33493" y="267700"/>
                  <a:pt x="30633" y="267981"/>
                  <a:pt x="27730" y="267981"/>
                </a:cubicBezTo>
                <a:cubicBezTo>
                  <a:pt x="21079" y="267981"/>
                  <a:pt x="15511" y="266855"/>
                  <a:pt x="11049" y="264623"/>
                </a:cubicBezTo>
                <a:cubicBezTo>
                  <a:pt x="6586" y="262392"/>
                  <a:pt x="2903" y="259359"/>
                  <a:pt x="0" y="255503"/>
                </a:cubicBezTo>
                <a:lnTo>
                  <a:pt x="3055" y="252015"/>
                </a:lnTo>
                <a:cubicBezTo>
                  <a:pt x="5871" y="255676"/>
                  <a:pt x="9294" y="258558"/>
                  <a:pt x="13323" y="260637"/>
                </a:cubicBezTo>
                <a:cubicBezTo>
                  <a:pt x="17375" y="262739"/>
                  <a:pt x="22271" y="263779"/>
                  <a:pt x="28011" y="263779"/>
                </a:cubicBezTo>
                <a:cubicBezTo>
                  <a:pt x="30221" y="263779"/>
                  <a:pt x="32474" y="263562"/>
                  <a:pt x="34706" y="263129"/>
                </a:cubicBezTo>
                <a:cubicBezTo>
                  <a:pt x="36937" y="262717"/>
                  <a:pt x="38952" y="262046"/>
                  <a:pt x="40728" y="261114"/>
                </a:cubicBezTo>
                <a:cubicBezTo>
                  <a:pt x="42505" y="260182"/>
                  <a:pt x="43956" y="258991"/>
                  <a:pt x="45039" y="257518"/>
                </a:cubicBezTo>
                <a:cubicBezTo>
                  <a:pt x="46144" y="256045"/>
                  <a:pt x="46686" y="254247"/>
                  <a:pt x="46686" y="252080"/>
                </a:cubicBezTo>
                <a:cubicBezTo>
                  <a:pt x="46686" y="249914"/>
                  <a:pt x="46036" y="248202"/>
                  <a:pt x="44714" y="246968"/>
                </a:cubicBezTo>
                <a:cubicBezTo>
                  <a:pt x="43415" y="245733"/>
                  <a:pt x="41703" y="244779"/>
                  <a:pt x="39580" y="244108"/>
                </a:cubicBezTo>
                <a:cubicBezTo>
                  <a:pt x="37479" y="243436"/>
                  <a:pt x="35052" y="242981"/>
                  <a:pt x="32344" y="242722"/>
                </a:cubicBezTo>
                <a:cubicBezTo>
                  <a:pt x="29658" y="242461"/>
                  <a:pt x="26885" y="242180"/>
                  <a:pt x="24025" y="241898"/>
                </a:cubicBezTo>
                <a:cubicBezTo>
                  <a:pt x="21166" y="241595"/>
                  <a:pt x="18393" y="241205"/>
                  <a:pt x="15685" y="240750"/>
                </a:cubicBezTo>
                <a:cubicBezTo>
                  <a:pt x="12977" y="240273"/>
                  <a:pt x="10550" y="239493"/>
                  <a:pt x="8449" y="238432"/>
                </a:cubicBezTo>
                <a:cubicBezTo>
                  <a:pt x="6326" y="237349"/>
                  <a:pt x="4636" y="235897"/>
                  <a:pt x="3315" y="234034"/>
                </a:cubicBezTo>
                <a:cubicBezTo>
                  <a:pt x="2015" y="232171"/>
                  <a:pt x="1365" y="229723"/>
                  <a:pt x="1365" y="226690"/>
                </a:cubicBezTo>
                <a:cubicBezTo>
                  <a:pt x="1365" y="223982"/>
                  <a:pt x="2015" y="221664"/>
                  <a:pt x="3358" y="219714"/>
                </a:cubicBezTo>
                <a:cubicBezTo>
                  <a:pt x="4680" y="217765"/>
                  <a:pt x="6434" y="216140"/>
                  <a:pt x="8622" y="214862"/>
                </a:cubicBezTo>
                <a:cubicBezTo>
                  <a:pt x="10810" y="213562"/>
                  <a:pt x="13280" y="212630"/>
                  <a:pt x="16096" y="212045"/>
                </a:cubicBezTo>
                <a:cubicBezTo>
                  <a:pt x="18891" y="211439"/>
                  <a:pt x="21772" y="211136"/>
                  <a:pt x="24719" y="211136"/>
                </a:cubicBezTo>
                <a:close/>
                <a:moveTo>
                  <a:pt x="649223" y="210832"/>
                </a:moveTo>
                <a:cubicBezTo>
                  <a:pt x="652277" y="210832"/>
                  <a:pt x="655332" y="211114"/>
                  <a:pt x="658430" y="211677"/>
                </a:cubicBezTo>
                <a:cubicBezTo>
                  <a:pt x="661506" y="212262"/>
                  <a:pt x="664474" y="213064"/>
                  <a:pt x="667334" y="214103"/>
                </a:cubicBezTo>
                <a:cubicBezTo>
                  <a:pt x="670172" y="215143"/>
                  <a:pt x="672836" y="216422"/>
                  <a:pt x="675306" y="217916"/>
                </a:cubicBezTo>
                <a:cubicBezTo>
                  <a:pt x="677776" y="219411"/>
                  <a:pt x="679920" y="221079"/>
                  <a:pt x="681719" y="222942"/>
                </a:cubicBezTo>
                <a:lnTo>
                  <a:pt x="678664" y="226365"/>
                </a:lnTo>
                <a:cubicBezTo>
                  <a:pt x="676996" y="224654"/>
                  <a:pt x="675025" y="223094"/>
                  <a:pt x="672750" y="221686"/>
                </a:cubicBezTo>
                <a:cubicBezTo>
                  <a:pt x="670475" y="220278"/>
                  <a:pt x="668027" y="219108"/>
                  <a:pt x="665449" y="218154"/>
                </a:cubicBezTo>
                <a:cubicBezTo>
                  <a:pt x="662871" y="217201"/>
                  <a:pt x="660163" y="216465"/>
                  <a:pt x="657368" y="215945"/>
                </a:cubicBezTo>
                <a:cubicBezTo>
                  <a:pt x="654574" y="215425"/>
                  <a:pt x="651779" y="215165"/>
                  <a:pt x="649028" y="215165"/>
                </a:cubicBezTo>
                <a:cubicBezTo>
                  <a:pt x="645518" y="215165"/>
                  <a:pt x="642160" y="215642"/>
                  <a:pt x="638976" y="216551"/>
                </a:cubicBezTo>
                <a:cubicBezTo>
                  <a:pt x="635813" y="217483"/>
                  <a:pt x="632997" y="218934"/>
                  <a:pt x="630570" y="220906"/>
                </a:cubicBezTo>
                <a:lnTo>
                  <a:pt x="630570" y="220884"/>
                </a:lnTo>
                <a:cubicBezTo>
                  <a:pt x="628166" y="222856"/>
                  <a:pt x="626216" y="225390"/>
                  <a:pt x="624764" y="228510"/>
                </a:cubicBezTo>
                <a:cubicBezTo>
                  <a:pt x="623313" y="231629"/>
                  <a:pt x="622576" y="235399"/>
                  <a:pt x="622576" y="239818"/>
                </a:cubicBezTo>
                <a:cubicBezTo>
                  <a:pt x="622576" y="244238"/>
                  <a:pt x="623313" y="247986"/>
                  <a:pt x="624764" y="251105"/>
                </a:cubicBezTo>
                <a:cubicBezTo>
                  <a:pt x="626216" y="254225"/>
                  <a:pt x="628166" y="256759"/>
                  <a:pt x="630570" y="258731"/>
                </a:cubicBezTo>
                <a:cubicBezTo>
                  <a:pt x="632975" y="260702"/>
                  <a:pt x="635791" y="262154"/>
                  <a:pt x="638976" y="263085"/>
                </a:cubicBezTo>
                <a:cubicBezTo>
                  <a:pt x="642160" y="264017"/>
                  <a:pt x="645518" y="264472"/>
                  <a:pt x="649028" y="264472"/>
                </a:cubicBezTo>
                <a:cubicBezTo>
                  <a:pt x="651779" y="264472"/>
                  <a:pt x="654552" y="264212"/>
                  <a:pt x="657368" y="263692"/>
                </a:cubicBezTo>
                <a:cubicBezTo>
                  <a:pt x="660163" y="263172"/>
                  <a:pt x="662871" y="262435"/>
                  <a:pt x="665449" y="261482"/>
                </a:cubicBezTo>
                <a:cubicBezTo>
                  <a:pt x="668027" y="260529"/>
                  <a:pt x="670475" y="259359"/>
                  <a:pt x="672750" y="257951"/>
                </a:cubicBezTo>
                <a:cubicBezTo>
                  <a:pt x="675025" y="256565"/>
                  <a:pt x="676996" y="255005"/>
                  <a:pt x="678664" y="253293"/>
                </a:cubicBezTo>
                <a:lnTo>
                  <a:pt x="681719" y="256716"/>
                </a:lnTo>
                <a:cubicBezTo>
                  <a:pt x="679920" y="258579"/>
                  <a:pt x="677776" y="260247"/>
                  <a:pt x="675306" y="261742"/>
                </a:cubicBezTo>
                <a:cubicBezTo>
                  <a:pt x="672858" y="263237"/>
                  <a:pt x="670193" y="264515"/>
                  <a:pt x="667334" y="265555"/>
                </a:cubicBezTo>
                <a:cubicBezTo>
                  <a:pt x="664496" y="266595"/>
                  <a:pt x="661528" y="267418"/>
                  <a:pt x="658430" y="267981"/>
                </a:cubicBezTo>
                <a:cubicBezTo>
                  <a:pt x="655332" y="268545"/>
                  <a:pt x="652256" y="268826"/>
                  <a:pt x="649223" y="268826"/>
                </a:cubicBezTo>
                <a:cubicBezTo>
                  <a:pt x="645150" y="268826"/>
                  <a:pt x="641185" y="268306"/>
                  <a:pt x="637394" y="267223"/>
                </a:cubicBezTo>
                <a:cubicBezTo>
                  <a:pt x="633581" y="266162"/>
                  <a:pt x="630245" y="264450"/>
                  <a:pt x="627342" y="262132"/>
                </a:cubicBezTo>
                <a:cubicBezTo>
                  <a:pt x="624439" y="259814"/>
                  <a:pt x="622121" y="256803"/>
                  <a:pt x="620388" y="253120"/>
                </a:cubicBezTo>
                <a:cubicBezTo>
                  <a:pt x="618655" y="249459"/>
                  <a:pt x="617788" y="245018"/>
                  <a:pt x="617788" y="239840"/>
                </a:cubicBezTo>
                <a:cubicBezTo>
                  <a:pt x="617788" y="234662"/>
                  <a:pt x="618655" y="230221"/>
                  <a:pt x="620388" y="226538"/>
                </a:cubicBezTo>
                <a:cubicBezTo>
                  <a:pt x="622121" y="222856"/>
                  <a:pt x="624439" y="219866"/>
                  <a:pt x="627342" y="217526"/>
                </a:cubicBezTo>
                <a:cubicBezTo>
                  <a:pt x="630245" y="215208"/>
                  <a:pt x="633581" y="213497"/>
                  <a:pt x="637394" y="212435"/>
                </a:cubicBezTo>
                <a:cubicBezTo>
                  <a:pt x="641207" y="211352"/>
                  <a:pt x="645150" y="210832"/>
                  <a:pt x="649223" y="210832"/>
                </a:cubicBezTo>
                <a:close/>
                <a:moveTo>
                  <a:pt x="500977" y="104095"/>
                </a:moveTo>
                <a:lnTo>
                  <a:pt x="529140" y="152882"/>
                </a:lnTo>
                <a:lnTo>
                  <a:pt x="466141" y="152882"/>
                </a:lnTo>
                <a:lnTo>
                  <a:pt x="453707" y="131370"/>
                </a:lnTo>
                <a:close/>
                <a:moveTo>
                  <a:pt x="554877" y="51993"/>
                </a:moveTo>
                <a:lnTo>
                  <a:pt x="613131" y="152882"/>
                </a:lnTo>
                <a:lnTo>
                  <a:pt x="550132" y="152882"/>
                </a:lnTo>
                <a:lnTo>
                  <a:pt x="507628" y="79268"/>
                </a:lnTo>
                <a:close/>
                <a:moveTo>
                  <a:pt x="608928" y="0"/>
                </a:moveTo>
                <a:lnTo>
                  <a:pt x="697208" y="152882"/>
                </a:lnTo>
                <a:lnTo>
                  <a:pt x="634188" y="152882"/>
                </a:lnTo>
                <a:lnTo>
                  <a:pt x="561679" y="272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236055B-7CEE-6A5E-43F2-3FCA5D0A38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550479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303464" y="576263"/>
            <a:ext cx="5761036" cy="3744125"/>
          </a:xfrm>
        </p:spPr>
        <p:txBody>
          <a:bodyPr anchor="t" anchorCtr="0">
            <a:normAutofit/>
          </a:bodyPr>
          <a:lstStyle>
            <a:lvl1pPr marL="576000" indent="-5760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000" b="1" i="0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normalizeH="0" baseline="0">
                <a:solidFill>
                  <a:schemeClr val="tx2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2pPr>
            <a:lvl3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3pPr>
            <a:lvl4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4pPr>
            <a:lvl5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5pPr>
            <a:lvl6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6pPr>
            <a:lvl7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7pPr>
            <a:lvl8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8pPr>
            <a:lvl9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  <a:p>
            <a:pPr lvl="1"/>
            <a:r>
              <a:rPr lang="en-US" noProof="0" dirty="0"/>
              <a:t>Speaker, time or additional information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2D78303-CA80-5EB1-86C5-AA375072CB80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black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5229C5-DCAB-EFC6-402B-690CCF971BD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black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A481371E-777A-5AED-B5A4-95910FCF791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black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el 9">
            <a:extLst>
              <a:ext uri="{FF2B5EF4-FFF2-40B4-BE49-F238E27FC236}">
                <a16:creationId xmlns:a16="http://schemas.microsoft.com/office/drawing/2014/main" id="{010A505E-1D22-8731-1331-C52AA82B3095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574675" y="576263"/>
            <a:ext cx="115252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1600" b="0" i="0" kern="1200" cap="all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/>
            <a:r>
              <a:rPr lang="en-US" b="0" dirty="0">
                <a:latin typeface="adidasFG Compressed" panose="020B0508030503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55145765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DA15443-8A72-DAE4-EE7F-B9176C71D7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E09B8-D6DA-4CE9-B151-0E970D148922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5D0C-48F6-4FFA-B351-2B91CB2CEF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F7B120-48DB-4628-A5FD-F40ABB0A30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CBD477-9980-822F-1BB0-8F0C15F99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Chapter headline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96D8C7-D6D0-47BD-EA13-97C39D0662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67063" y="2880124"/>
            <a:ext cx="2881312" cy="1152125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 | Section | Section</a:t>
            </a:r>
          </a:p>
        </p:txBody>
      </p:sp>
    </p:spTree>
    <p:extLst>
      <p:ext uri="{BB962C8B-B14F-4D97-AF65-F5344CB8AC3E}">
        <p14:creationId xmlns:p14="http://schemas.microsoft.com/office/powerpoint/2010/main" val="26119323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6"/>
            <a:ext cx="2844315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5"/>
            <a:ext cx="2843838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5233958-3487-5064-5A5A-63C3CADBB65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5D42FB6-85A7-4570-FDEE-8A3C49B0A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4AA664-DBC3-598E-3D67-BBDB8A77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92638-344F-CE5A-3F65-6058ED78529E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E2CFE9-8787-4348-FA1D-F19A5995FB8F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39408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CFD46878-E41C-10F6-4598-5CF1E23B7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480C8-78B0-983F-BD39-2FC7DB20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333B6-3779-B8BF-5707-5F2E38FB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F3815-B3BE-DAE3-C246-523D5CB9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29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03F4E30-EB85-A790-305D-A2994CED4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8ACBCD-A32E-8339-586D-5C7FE0E7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09FB0F-11EC-7D96-BBCC-492C8923306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F12C4-8878-280C-126D-BB3D6B2BD32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0682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4031655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FFCBD24-1FF8-3438-5D9D-9B21E145D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F65C9D9-D94D-1B2E-7DAE-755A025D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DF3CD8-CEAC-5451-C729-6205A099A2D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424D89-628D-D615-CD60-70F82CB25CF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61301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2303067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879527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5471815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15861D4-EB41-4E17-50E5-CFCB1ABDA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49516D1-823A-A310-0BE4-F6DFEEB0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BD8C75F-6946-F592-BE05-5B57B7F384B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1AA40C-6038-32FB-A107-6678760718AB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1149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4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303463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4319687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8B77128F-1DA2-DE64-FD11-D2182135282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6335911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2248FDB-7237-BC94-7280-C36CBB2C7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9E865EE-C9B6-B452-D994-5BA772FD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885BB3-F2C7-590A-2DF1-3D91DBDF41B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657335E-A9AD-C4A1-E2BE-008C15F5C691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71700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1AE712C-8077-47BE-7C6F-6D00AC6317B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9885811-8482-9D7A-B497-51C43A8270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600" y="2305049"/>
            <a:ext cx="2879725" cy="2303661"/>
          </a:xfrm>
        </p:spPr>
        <p:txBody>
          <a:bodyPr/>
          <a:lstStyle>
            <a:lvl1pPr>
              <a:lnSpc>
                <a:spcPct val="80000"/>
              </a:lnSpc>
              <a:defRPr sz="1600" b="1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0" indent="0">
              <a:buNone/>
              <a:defRPr b="0">
                <a:solidFill>
                  <a:schemeClr val="bg1"/>
                </a:solidFill>
              </a:defRPr>
            </a:lvl2pPr>
            <a:lvl3pPr marL="144000" indent="-144000">
              <a:buFont typeface="Wingdings" panose="05000000000000000000" pitchFamily="2" charset="2"/>
              <a:buChar char="§"/>
              <a:defRPr b="0">
                <a:solidFill>
                  <a:schemeClr val="bg1"/>
                </a:solidFill>
              </a:defRPr>
            </a:lvl3pPr>
            <a:lvl4pPr marL="144000" indent="-144000">
              <a:buFont typeface="+mj-lt"/>
              <a:buAutoNum type="arabicPeriod"/>
              <a:defRPr b="0">
                <a:solidFill>
                  <a:schemeClr val="bg1"/>
                </a:solidFill>
              </a:defRPr>
            </a:lvl4pPr>
            <a:lvl5pPr marL="288000" indent="-144000">
              <a:buFont typeface="adidasFG Compressed" panose="020B0508030503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288000" indent="-144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  <a:defRPr b="0" cap="none" spc="0" baseline="0">
                <a:solidFill>
                  <a:schemeClr val="bg1"/>
                </a:solidFill>
              </a:defRPr>
            </a:lvl6pPr>
            <a:lvl7pPr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defRPr sz="1000" b="1" cap="all" spc="60" baseline="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B68C4-0A9A-C6F7-9F57-CA222EDF7717}"/>
              </a:ext>
            </a:extLst>
          </p:cNvPr>
          <p:cNvSpPr txBox="1"/>
          <p:nvPr userDrawn="1"/>
        </p:nvSpPr>
        <p:spPr bwMode="gray">
          <a:xfrm>
            <a:off x="-1260909" y="2304354"/>
            <a:ext cx="1138101" cy="8642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2" indent="0" algn="just">
              <a:spcBef>
                <a:spcPts val="300"/>
              </a:spcBef>
              <a:spcAft>
                <a:spcPts val="0"/>
              </a:spcAft>
              <a:buSzPct val="90000"/>
            </a:pPr>
            <a:r>
              <a:rPr lang="en-US" sz="700" dirty="0">
                <a:solidFill>
                  <a:sysClr val="windowText" lastClr="000000"/>
                </a:solidFill>
                <a:latin typeface="adidasFG" panose="020B0504030503020204" pitchFamily="34" charset="0"/>
                <a:cs typeface="adidasFG" panose="020B0504020101020102" pitchFamily="34" charset="0"/>
              </a:rPr>
              <a:t>Place this textbox where it fits the best/where it’s readable the best. You can darken the image to increase readability or change the text color to black, if there isn’t enough contrast between text and background image.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1A353C-F7A9-DBEC-69BD-14236C81DDF2}"/>
              </a:ext>
            </a:extLst>
          </p:cNvPr>
          <p:cNvGrpSpPr/>
          <p:nvPr userDrawn="1"/>
        </p:nvGrpSpPr>
        <p:grpSpPr bwMode="gray">
          <a:xfrm>
            <a:off x="-1260909" y="2016323"/>
            <a:ext cx="215329" cy="215329"/>
            <a:chOff x="-1224929" y="2016323"/>
            <a:chExt cx="215329" cy="2153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71CC08-5E4D-46D1-9999-A2D43385FEAF}"/>
                </a:ext>
              </a:extLst>
            </p:cNvPr>
            <p:cNvSpPr/>
            <p:nvPr/>
          </p:nvSpPr>
          <p:spPr bwMode="gray">
            <a:xfrm>
              <a:off x="-1224929" y="2016323"/>
              <a:ext cx="215329" cy="215329"/>
            </a:xfrm>
            <a:prstGeom prst="rect">
              <a:avLst/>
            </a:prstGeom>
            <a:solidFill>
              <a:schemeClr val="bg2"/>
            </a:solidFill>
            <a:ln w="3175" cap="sq">
              <a:solidFill>
                <a:schemeClr val="tx1"/>
              </a:solidFill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75000"/>
                </a:lnSpc>
                <a:spcAft>
                  <a:spcPts val="0"/>
                </a:spcAft>
              </a:pPr>
              <a:endParaRPr lang="en-US" sz="1800" b="1" cap="all" spc="20" baseline="0" dirty="0" err="1">
                <a:solidFill>
                  <a:schemeClr val="bg1"/>
                </a:solidFill>
                <a:latin typeface="adidasFG Compressed" panose="020B0508030503020204" pitchFamily="34" charset="0"/>
                <a:cs typeface="adidasFG" panose="020B0506020101010102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F8D561-FEA5-3CA7-2EEE-4B16FB57B367}"/>
                </a:ext>
              </a:extLst>
            </p:cNvPr>
            <p:cNvSpPr>
              <a:spLocks/>
            </p:cNvSpPr>
            <p:nvPr/>
          </p:nvSpPr>
          <p:spPr bwMode="gray">
            <a:xfrm>
              <a:off x="-1170110" y="2071143"/>
              <a:ext cx="105692" cy="105690"/>
            </a:xfrm>
            <a:custGeom>
              <a:avLst/>
              <a:gdLst>
                <a:gd name="connsiteX0" fmla="*/ 486095 w 1034025"/>
                <a:gd name="connsiteY0" fmla="*/ 699890 h 1034026"/>
                <a:gd name="connsiteX1" fmla="*/ 547930 w 1034025"/>
                <a:gd name="connsiteY1" fmla="*/ 699890 h 1034026"/>
                <a:gd name="connsiteX2" fmla="*/ 547930 w 1034025"/>
                <a:gd name="connsiteY2" fmla="*/ 916224 h 1034026"/>
                <a:gd name="connsiteX3" fmla="*/ 620224 w 1034025"/>
                <a:gd name="connsiteY3" fmla="*/ 843747 h 1034026"/>
                <a:gd name="connsiteX4" fmla="*/ 663896 w 1034025"/>
                <a:gd name="connsiteY4" fmla="*/ 887234 h 1034026"/>
                <a:gd name="connsiteX5" fmla="*/ 560408 w 1034025"/>
                <a:gd name="connsiteY5" fmla="*/ 990539 h 1034026"/>
                <a:gd name="connsiteX6" fmla="*/ 516921 w 1034025"/>
                <a:gd name="connsiteY6" fmla="*/ 1034026 h 1034026"/>
                <a:gd name="connsiteX7" fmla="*/ 473432 w 1034025"/>
                <a:gd name="connsiteY7" fmla="*/ 990539 h 1034026"/>
                <a:gd name="connsiteX8" fmla="*/ 370129 w 1034025"/>
                <a:gd name="connsiteY8" fmla="*/ 887234 h 1034026"/>
                <a:gd name="connsiteX9" fmla="*/ 413616 w 1034025"/>
                <a:gd name="connsiteY9" fmla="*/ 843747 h 1034026"/>
                <a:gd name="connsiteX10" fmla="*/ 486095 w 1034025"/>
                <a:gd name="connsiteY10" fmla="*/ 916224 h 1034026"/>
                <a:gd name="connsiteX11" fmla="*/ 887233 w 1034025"/>
                <a:gd name="connsiteY11" fmla="*/ 370129 h 1034026"/>
                <a:gd name="connsiteX12" fmla="*/ 990538 w 1034025"/>
                <a:gd name="connsiteY12" fmla="*/ 473617 h 1034026"/>
                <a:gd name="connsiteX13" fmla="*/ 1034025 w 1034025"/>
                <a:gd name="connsiteY13" fmla="*/ 517104 h 1034026"/>
                <a:gd name="connsiteX14" fmla="*/ 990538 w 1034025"/>
                <a:gd name="connsiteY14" fmla="*/ 560593 h 1034026"/>
                <a:gd name="connsiteX15" fmla="*/ 887233 w 1034025"/>
                <a:gd name="connsiteY15" fmla="*/ 663896 h 1034026"/>
                <a:gd name="connsiteX16" fmla="*/ 843746 w 1034025"/>
                <a:gd name="connsiteY16" fmla="*/ 620409 h 1034026"/>
                <a:gd name="connsiteX17" fmla="*/ 916223 w 1034025"/>
                <a:gd name="connsiteY17" fmla="*/ 547930 h 1034026"/>
                <a:gd name="connsiteX18" fmla="*/ 699889 w 1034025"/>
                <a:gd name="connsiteY18" fmla="*/ 547930 h 1034026"/>
                <a:gd name="connsiteX19" fmla="*/ 699889 w 1034025"/>
                <a:gd name="connsiteY19" fmla="*/ 486095 h 1034026"/>
                <a:gd name="connsiteX20" fmla="*/ 916223 w 1034025"/>
                <a:gd name="connsiteY20" fmla="*/ 486095 h 1034026"/>
                <a:gd name="connsiteX21" fmla="*/ 843746 w 1034025"/>
                <a:gd name="connsiteY21" fmla="*/ 413801 h 1034026"/>
                <a:gd name="connsiteX22" fmla="*/ 146792 w 1034025"/>
                <a:gd name="connsiteY22" fmla="*/ 370129 h 1034026"/>
                <a:gd name="connsiteX23" fmla="*/ 190279 w 1034025"/>
                <a:gd name="connsiteY23" fmla="*/ 413801 h 1034026"/>
                <a:gd name="connsiteX24" fmla="*/ 117802 w 1034025"/>
                <a:gd name="connsiteY24" fmla="*/ 486095 h 1034026"/>
                <a:gd name="connsiteX25" fmla="*/ 334136 w 1034025"/>
                <a:gd name="connsiteY25" fmla="*/ 486095 h 1034026"/>
                <a:gd name="connsiteX26" fmla="*/ 334136 w 1034025"/>
                <a:gd name="connsiteY26" fmla="*/ 547930 h 1034026"/>
                <a:gd name="connsiteX27" fmla="*/ 117802 w 1034025"/>
                <a:gd name="connsiteY27" fmla="*/ 547930 h 1034026"/>
                <a:gd name="connsiteX28" fmla="*/ 190279 w 1034025"/>
                <a:gd name="connsiteY28" fmla="*/ 620409 h 1034026"/>
                <a:gd name="connsiteX29" fmla="*/ 146792 w 1034025"/>
                <a:gd name="connsiteY29" fmla="*/ 663896 h 1034026"/>
                <a:gd name="connsiteX30" fmla="*/ 43487 w 1034025"/>
                <a:gd name="connsiteY30" fmla="*/ 560593 h 1034026"/>
                <a:gd name="connsiteX31" fmla="*/ 0 w 1034025"/>
                <a:gd name="connsiteY31" fmla="*/ 517104 h 1034026"/>
                <a:gd name="connsiteX32" fmla="*/ 43487 w 1034025"/>
                <a:gd name="connsiteY32" fmla="*/ 473617 h 1034026"/>
                <a:gd name="connsiteX33" fmla="*/ 516921 w 1034025"/>
                <a:gd name="connsiteY33" fmla="*/ 0 h 1034026"/>
                <a:gd name="connsiteX34" fmla="*/ 560408 w 1034025"/>
                <a:gd name="connsiteY34" fmla="*/ 43487 h 1034026"/>
                <a:gd name="connsiteX35" fmla="*/ 663896 w 1034025"/>
                <a:gd name="connsiteY35" fmla="*/ 146792 h 1034026"/>
                <a:gd name="connsiteX36" fmla="*/ 620224 w 1034025"/>
                <a:gd name="connsiteY36" fmla="*/ 190279 h 1034026"/>
                <a:gd name="connsiteX37" fmla="*/ 547930 w 1034025"/>
                <a:gd name="connsiteY37" fmla="*/ 117802 h 1034026"/>
                <a:gd name="connsiteX38" fmla="*/ 547930 w 1034025"/>
                <a:gd name="connsiteY38" fmla="*/ 334136 h 1034026"/>
                <a:gd name="connsiteX39" fmla="*/ 486095 w 1034025"/>
                <a:gd name="connsiteY39" fmla="*/ 334136 h 1034026"/>
                <a:gd name="connsiteX40" fmla="*/ 486095 w 1034025"/>
                <a:gd name="connsiteY40" fmla="*/ 117802 h 1034026"/>
                <a:gd name="connsiteX41" fmla="*/ 413616 w 1034025"/>
                <a:gd name="connsiteY41" fmla="*/ 190279 h 1034026"/>
                <a:gd name="connsiteX42" fmla="*/ 370129 w 1034025"/>
                <a:gd name="connsiteY42" fmla="*/ 146792 h 1034026"/>
                <a:gd name="connsiteX43" fmla="*/ 473432 w 1034025"/>
                <a:gd name="connsiteY43" fmla="*/ 43487 h 103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34025" h="1034026">
                  <a:moveTo>
                    <a:pt x="486095" y="699890"/>
                  </a:moveTo>
                  <a:lnTo>
                    <a:pt x="547930" y="699890"/>
                  </a:lnTo>
                  <a:lnTo>
                    <a:pt x="547930" y="916224"/>
                  </a:lnTo>
                  <a:lnTo>
                    <a:pt x="620224" y="843747"/>
                  </a:lnTo>
                  <a:lnTo>
                    <a:pt x="663896" y="887234"/>
                  </a:lnTo>
                  <a:lnTo>
                    <a:pt x="560408" y="990539"/>
                  </a:lnTo>
                  <a:lnTo>
                    <a:pt x="516921" y="1034026"/>
                  </a:lnTo>
                  <a:lnTo>
                    <a:pt x="473432" y="990539"/>
                  </a:lnTo>
                  <a:lnTo>
                    <a:pt x="370129" y="887234"/>
                  </a:lnTo>
                  <a:lnTo>
                    <a:pt x="413616" y="843747"/>
                  </a:lnTo>
                  <a:lnTo>
                    <a:pt x="486095" y="916224"/>
                  </a:lnTo>
                  <a:close/>
                  <a:moveTo>
                    <a:pt x="887233" y="370129"/>
                  </a:moveTo>
                  <a:lnTo>
                    <a:pt x="990538" y="473617"/>
                  </a:lnTo>
                  <a:lnTo>
                    <a:pt x="1034025" y="517104"/>
                  </a:lnTo>
                  <a:lnTo>
                    <a:pt x="990538" y="560593"/>
                  </a:lnTo>
                  <a:lnTo>
                    <a:pt x="887233" y="663896"/>
                  </a:lnTo>
                  <a:lnTo>
                    <a:pt x="843746" y="620409"/>
                  </a:lnTo>
                  <a:lnTo>
                    <a:pt x="916223" y="547930"/>
                  </a:lnTo>
                  <a:lnTo>
                    <a:pt x="699889" y="547930"/>
                  </a:lnTo>
                  <a:lnTo>
                    <a:pt x="699889" y="486095"/>
                  </a:lnTo>
                  <a:lnTo>
                    <a:pt x="916223" y="486095"/>
                  </a:lnTo>
                  <a:lnTo>
                    <a:pt x="843746" y="413801"/>
                  </a:lnTo>
                  <a:close/>
                  <a:moveTo>
                    <a:pt x="146792" y="370129"/>
                  </a:moveTo>
                  <a:lnTo>
                    <a:pt x="190279" y="413801"/>
                  </a:lnTo>
                  <a:lnTo>
                    <a:pt x="117802" y="486095"/>
                  </a:lnTo>
                  <a:lnTo>
                    <a:pt x="334136" y="486095"/>
                  </a:lnTo>
                  <a:lnTo>
                    <a:pt x="334136" y="547930"/>
                  </a:lnTo>
                  <a:lnTo>
                    <a:pt x="117802" y="547930"/>
                  </a:lnTo>
                  <a:lnTo>
                    <a:pt x="190279" y="620409"/>
                  </a:lnTo>
                  <a:lnTo>
                    <a:pt x="146792" y="663896"/>
                  </a:lnTo>
                  <a:lnTo>
                    <a:pt x="43487" y="560593"/>
                  </a:lnTo>
                  <a:lnTo>
                    <a:pt x="0" y="517104"/>
                  </a:lnTo>
                  <a:lnTo>
                    <a:pt x="43487" y="473617"/>
                  </a:lnTo>
                  <a:close/>
                  <a:moveTo>
                    <a:pt x="516921" y="0"/>
                  </a:moveTo>
                  <a:lnTo>
                    <a:pt x="560408" y="43487"/>
                  </a:lnTo>
                  <a:lnTo>
                    <a:pt x="663896" y="146792"/>
                  </a:lnTo>
                  <a:lnTo>
                    <a:pt x="620224" y="190279"/>
                  </a:lnTo>
                  <a:lnTo>
                    <a:pt x="547930" y="117802"/>
                  </a:lnTo>
                  <a:lnTo>
                    <a:pt x="547930" y="334136"/>
                  </a:lnTo>
                  <a:lnTo>
                    <a:pt x="486095" y="334136"/>
                  </a:lnTo>
                  <a:lnTo>
                    <a:pt x="486095" y="117802"/>
                  </a:lnTo>
                  <a:lnTo>
                    <a:pt x="413616" y="190279"/>
                  </a:lnTo>
                  <a:lnTo>
                    <a:pt x="370129" y="146792"/>
                  </a:lnTo>
                  <a:lnTo>
                    <a:pt x="473432" y="43487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5E7EA5F-7176-01E8-1A4D-CA4D48DEB2E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4FA4203-73F7-459A-8096-C36C46BBD83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78613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EBA4A-A428-42E1-CB7D-ED1F1FC082D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5A5A3-A293-A120-76C4-660C892E45A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D14B-4C71-3849-EBAC-8AFEE996CDC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1C13BB61-EBC7-5430-690C-9EDB95D4D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bg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6126843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408E4A-10F0-4B2C-4D28-706150D3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348357-2173-2EA8-A4BB-8FE4618F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C383737-564B-75D0-D739-EF0F4AB94C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tx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4444642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863600"/>
            <a:ext cx="4608512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04B7AD-0EBC-8161-073D-AF80A66897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67063" y="2592388"/>
            <a:ext cx="2881312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92752-D992-6EB8-2DF5-571133ECCF6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F6EE84-0FE1-5759-D0DF-C95DC12EFE9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80190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715FAFA-F5F8-8B05-BB1F-C149421830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C516BB7-F47D-3716-4563-4FD61E7A6E4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17B6289-3367-FC6B-F903-3CC114FD2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59D63-F71F-F209-5810-7EE48996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40E0-D0BF-9487-2D2B-C6E758CA4CD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113B4-C4EB-93CD-1378-8A0EB014B34F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201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460851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C5B135D-8A93-593A-D572-B51D0EB6C6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13F4-9D70-57A8-3A36-8D38B26F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D89D8E-3A91-BB1C-4C51-B344D08A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A666F-9018-7495-A8E2-3A1C6DA1B26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36283-745F-396C-6F43-6256D28130A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44858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71622" y="288387"/>
            <a:ext cx="345609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472114" y="2628391"/>
            <a:ext cx="3455606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F45A965-BFEC-AE2A-F835-1460E11C72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9D2C16D-E5EE-5915-DEB6-117EEE20507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F46565D-7C97-9717-D9A0-B6478B371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B7EADF-7023-B742-B3F9-60FBACDB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DB53-E999-592A-3CD3-7764CE97673E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88D661-E106-851C-7C0C-271A88AEB093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394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4DFBA57-40D5-6F33-D2E9-FBECB5CE633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C60E5AC-55C7-66C5-F8B7-3691C609D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BC19E-7D0B-35BC-9A08-332439FB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AC9D-27A7-A57B-F2E0-E43CC642B5F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0F3DA8-6C08-9338-61DE-E9397CA4F32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43851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4608688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319687" y="2628391"/>
            <a:ext cx="4608033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DE793A-71C7-2A95-1681-3B462C19F6F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5CE978F-9B1F-CE74-3522-B0C41F270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0BF81A-967F-8FC3-7727-C9934E48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F1B34-160C-5834-5965-87A5AA9DD46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9DD693-3044-A96E-2C46-D1B67AE9BBF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551232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6"/>
            <a:ext cx="2268907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F8BC0B6-623B-F1A0-64E4-3CEF4B0FDE6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F93F2-63DF-7DB2-B241-5B655AE7C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298D4E-0F6B-A1F9-F074-D95BB34E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D4732-3C3C-3589-6879-8F28ADD7053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7E357-441A-58B5-D121-B51CE5F50224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97592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5C8CDAD-3A20-A29A-095C-F8C1D32C89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E9FFA0-1870-2DBA-D16B-9B1A90FB6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F9BF7E-EB27-32FE-F3B6-9462D21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9C280-F1FD-853F-DBB3-E1F696437CA3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17AEE-B407-C193-B178-CCBDF7C1B93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36399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774B446C-FC0F-EC2B-8CDB-78314777B63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6659946" y="262918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6F54B35-10AB-0ADF-F544-7CAAAAC86B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2FBDC-75AF-6EE5-D59D-DE699283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07E32D-CB6D-4DB0-15D3-ABCE01A3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BB4DA-E4D8-5957-9F3D-9FA725A02F7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1E3EC-52CC-5995-BBFC-939A14C3C709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88203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3DF9DC-B5FE-706A-84D0-F406C192030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AE1B63-E11E-5600-A06D-BB2517C0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968E26-695F-21DF-C32F-6D86253C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6B5B-03E8-16F0-417F-981A2703FDD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F12A-650B-EDAC-DC2F-16E36D38B2D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84780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59" y="288387"/>
            <a:ext cx="5760161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8379" y="2628391"/>
            <a:ext cx="5759342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821ACE-4969-C551-78ED-2C496C90487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B320E32-A0CD-E805-B879-19BA32B6D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DFB9BC-463C-9A9E-E114-F79D4187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7F5A1-271E-A27E-C2E7-FE582F3CCBD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71136D-DE9A-C30F-2CA1-7606CF8EBCE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79150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6"/>
            <a:ext cx="2844315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5"/>
            <a:ext cx="2843838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5233958-3487-5064-5A5A-63C3CADBB65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5D42FB6-85A7-4570-FDEE-8A3C49B0A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4AA664-DBC3-598E-3D67-BBDB8A77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92638-344F-CE5A-3F65-6058ED78529E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E2CFE9-8787-4348-FA1D-F19A5995FB8F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91675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460851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C5B135D-8A93-593A-D572-B51D0EB6C6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13F4-9D70-57A8-3A36-8D38B26F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D89D8E-3A91-BB1C-4C51-B344D08A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A666F-9018-7495-A8E2-3A1C6DA1B26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36283-745F-396C-6F43-6256D28130A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8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p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B598F24-E907-769B-D1A0-6849F73B527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7518F-1566-691A-3D22-F977134843F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41516" y="3823818"/>
            <a:ext cx="332407" cy="208729"/>
          </a:xfrm>
          <a:custGeom>
            <a:avLst/>
            <a:gdLst>
              <a:gd name="connsiteX0" fmla="*/ 149635 w 770834"/>
              <a:gd name="connsiteY0" fmla="*/ 329535 h 484032"/>
              <a:gd name="connsiteX1" fmla="*/ 238821 w 770834"/>
              <a:gd name="connsiteY1" fmla="*/ 484032 h 484032"/>
              <a:gd name="connsiteX2" fmla="*/ 39320 w 770834"/>
              <a:gd name="connsiteY2" fmla="*/ 484032 h 484032"/>
              <a:gd name="connsiteX3" fmla="*/ 0 w 770834"/>
              <a:gd name="connsiteY3" fmla="*/ 415898 h 484032"/>
              <a:gd name="connsiteX4" fmla="*/ 320283 w 770834"/>
              <a:gd name="connsiteY4" fmla="*/ 164611 h 484032"/>
              <a:gd name="connsiteX5" fmla="*/ 504690 w 770834"/>
              <a:gd name="connsiteY5" fmla="*/ 484031 h 484032"/>
              <a:gd name="connsiteX6" fmla="*/ 305229 w 770834"/>
              <a:gd name="connsiteY6" fmla="*/ 484031 h 484032"/>
              <a:gd name="connsiteX7" fmla="*/ 170687 w 770834"/>
              <a:gd name="connsiteY7" fmla="*/ 250974 h 484032"/>
              <a:gd name="connsiteX8" fmla="*/ 491400 w 770834"/>
              <a:gd name="connsiteY8" fmla="*/ 0 h 484032"/>
              <a:gd name="connsiteX9" fmla="*/ 770834 w 770834"/>
              <a:gd name="connsiteY9" fmla="*/ 484031 h 484032"/>
              <a:gd name="connsiteX10" fmla="*/ 571333 w 770834"/>
              <a:gd name="connsiteY10" fmla="*/ 484031 h 484032"/>
              <a:gd name="connsiteX11" fmla="*/ 341765 w 770834"/>
              <a:gd name="connsiteY11" fmla="*/ 86363 h 4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834" h="484032">
                <a:moveTo>
                  <a:pt x="149635" y="329535"/>
                </a:moveTo>
                <a:lnTo>
                  <a:pt x="238821" y="484032"/>
                </a:lnTo>
                <a:lnTo>
                  <a:pt x="39320" y="484032"/>
                </a:lnTo>
                <a:lnTo>
                  <a:pt x="0" y="415898"/>
                </a:lnTo>
                <a:close/>
                <a:moveTo>
                  <a:pt x="320283" y="164611"/>
                </a:moveTo>
                <a:lnTo>
                  <a:pt x="504690" y="484031"/>
                </a:lnTo>
                <a:lnTo>
                  <a:pt x="305229" y="484031"/>
                </a:lnTo>
                <a:lnTo>
                  <a:pt x="170687" y="250974"/>
                </a:lnTo>
                <a:close/>
                <a:moveTo>
                  <a:pt x="491400" y="0"/>
                </a:moveTo>
                <a:lnTo>
                  <a:pt x="770834" y="484031"/>
                </a:lnTo>
                <a:lnTo>
                  <a:pt x="571333" y="484031"/>
                </a:lnTo>
                <a:lnTo>
                  <a:pt x="341765" y="8636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8E1C59C-40FB-7015-D39E-BB524B5FFB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+mn-lt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897528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8F111A1-F502-8F40-92A3-21E0748C019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6083883" y="2629088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889DA8-F885-47D1-30B9-2F5759AB323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3B03EC3-EFBE-4B58-7D9B-C38B6FBE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5656CB-C1E4-490F-ABBE-A8EE62DF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69B3DF-ABB7-80D6-9EE9-2A25E025D3B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084611-7B9B-D65F-F78B-13332C3F926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67704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8F111A1-F502-8F40-92A3-21E0748C019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6083883" y="2629088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889DA8-F885-47D1-30B9-2F5759AB323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3B03EC3-EFBE-4B58-7D9B-C38B6FBE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5656CB-C1E4-490F-ABBE-A8EE62DF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69B3DF-ABB7-80D6-9EE9-2A25E025D3B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084611-7B9B-D65F-F78B-13332C3F926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6946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4283982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723" y="1152227"/>
            <a:ext cx="4285570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E99C515F-63AB-700B-4FB3-6E9D437590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6086E43F-A7B3-8674-648E-40CDF532B62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464372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AF35937-F733-5E99-626A-F5717E810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C5A1A-65DE-0A6E-79CC-F7B3E728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A955-7F45-5484-2E57-7C1E5A500B80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E5DB-68A2-774E-7698-F7729793A546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06671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807818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7559" y="1152227"/>
            <a:ext cx="2881414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119887" y="1152227"/>
            <a:ext cx="2809406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91038B0B-D9BA-3DC3-3351-598FD63CD8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03B6E1DF-AEA2-6752-BE20-FEBAEC4B0AC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559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4765018E-F39F-E28D-0FDF-B1BB216D19B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119887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FD28D92-914D-E34C-DB83-D6AAE6502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23DC8-B14A-021D-64FA-15519D4A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2C53C8-8A3D-0B01-02E3-EB39E2860343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268DC7-2594-CDEC-C5B4-427E3674E5AE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14308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465578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64372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822019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C1DB1D98-4034-C8D0-186F-10E813639B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2D551C28-7743-DC82-C4F5-1E08A3F89F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2465578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69D16212-BC71-3295-2E1B-D25527DEE4F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4372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F491597-952F-8BD0-E229-6F29DED4C72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822019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9975600-FEAD-3793-85EF-0D71C4529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006C8-8D0D-C4FB-B6FF-14E8AE39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75D4A7-900B-91EA-4D24-18358979D90B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4D380E-8D7A-E4D2-3AE3-19002D127EF4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4247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343" y="289469"/>
            <a:ext cx="284481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2844811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B7C8C4E5-1287-90C2-162D-3886EE9D3AC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5C594E2F-84C6-32A9-3094-596F455A793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1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57873B78-C812-14DB-DD76-48ACB8D5724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083342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7B01EA6-6199-60AC-0194-D3010B750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61D07-F050-377D-BC88-03EC0480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8422-22FB-F438-14C9-81746788635F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8064-8242-268E-BC4A-0EF725B38D4B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8319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7055991" y="289469"/>
            <a:ext cx="1872165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111279" y="289469"/>
            <a:ext cx="1872704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87270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6BE6E39-6C97-07E9-00EC-7FD0C1A24C1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3B086C81-F7C5-73A8-0951-60A4AD62AC3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2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B5BFB659-B2E8-F9B1-EEA1-C256B77935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5111279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2E8D3426-7F56-A70D-AFC0-3E6CA00B189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7055991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873BA1A-1A47-4E9C-DAAE-1FA59CBE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374716-4014-8694-E505-F767377B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2E0C1-554B-7B36-C2C0-1FF5569698B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8FA3-E869-E3D6-D720-0242C7441F2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85227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25225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083387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7541549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EDD2293-87E1-B9FA-7C4F-DF6F35D6C24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DE7AAD0-619F-DFED-4225-E4F82E7077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3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3556B745-0993-7C4B-CD7F-85A866F4663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25225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08980CD9-891A-90AE-B57E-FCC8C4EFEC2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083387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EBF92DF8-B789-3621-FBD2-74B259D8CBE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gray">
          <a:xfrm>
            <a:off x="7541549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A374135-2A18-2812-A695-8F16D09C7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FD8D0-2C8A-4E23-9CC1-719F9985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0D01-57DB-0A4D-E224-CE7DEF064CE0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9B67-ACA6-CE3E-F260-A7277CB3172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38630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4676" y="863600"/>
            <a:ext cx="3168650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5F509D4E-4172-49F2-2AF2-2ADB1B90D6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50938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A8F2FC-DB92-A55B-2210-2CDCF2CB442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861C89-9F03-12B8-4048-539C2D4B1C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25864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71815" y="863600"/>
            <a:ext cx="3168650" cy="1441450"/>
          </a:xfrm>
        </p:spPr>
        <p:txBody>
          <a:bodyPr bIns="14400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E16F7B6-C927-7080-B092-09E3CB3D82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48077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5ED225-5F97-5622-3D60-A361FCA0912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027AD0-C69E-0682-6EFF-CD847722FC4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8598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ndsca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8640861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6A404-FD8B-D3EB-8CC9-BB2A1B0499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F403A9-A537-A318-E374-CBFB534A800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9BF06-EB7A-E3CA-DF14-E2B7228C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9F9D60F-2530-437E-CD64-416DE3F8F51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13854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4283982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723" y="1152227"/>
            <a:ext cx="4285570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E99C515F-63AB-700B-4FB3-6E9D437590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3168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6086E43F-A7B3-8674-648E-40CDF532B62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4643723" y="3744514"/>
            <a:ext cx="3168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AF35937-F733-5E99-626A-F5717E810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C5A1A-65DE-0A6E-79CC-F7B3E728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A955-7F45-5484-2E57-7C1E5A500B80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E5DB-68A2-774E-7698-F7729793A546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28520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643723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4B6400-64B8-3052-901C-E6A04AF0CFC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18F1C-0D98-D6A3-BB6F-E872CC13724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218F0-A2DF-D725-8E0C-D65AC69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D9FA970-0B3C-9E66-F604-805C3B187EB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9871091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67063" y="288131"/>
            <a:ext cx="288141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119886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A453F-FBE7-C99B-B751-8B4E96F109C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DCCE1B-075B-E1D2-B693-024FD0DB68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F644F-DAA5-45BE-6A61-CD815747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59EB816-D5C5-4FC2-6B0C-AB074D61D26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6513400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465580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822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9DC0278-FAA1-BFA3-9E09-34FCA4B2E6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822021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22C3A-F2FC-8A7E-A380-EC802CEBC5C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3CE399-51ED-1B8D-E8A5-C8BE43B53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A9BD2-B3AD-1329-CD20-D61132E9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A8250C0-D601-B353-E904-2624CE771DE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5357747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79628" y="288131"/>
            <a:ext cx="514857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066B4-0EDF-9F44-B618-C3B0ACFFB96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3DFD30-F1F7-6C87-51BD-E5D39912DC2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633BB-72BC-0522-AE9C-1303EC68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797E8C4-AAE6-FCEB-A09C-5C324C3BD0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6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3110623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D651D39-7D36-092D-60D1-2A84BF0248A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A3B59B-9646-7D39-28BE-E64A36B897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6AD4A-1312-3CE5-E2DC-16484827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40E133-0BCA-B4EF-DAF4-A3B7A7243FB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5949393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1908311"/>
            <a:ext cx="2268253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1BB4DE3-EE8C-E8F9-D244-9026CF27311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659946" y="2484079"/>
            <a:ext cx="2268209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DA9023-2D28-5D08-3E68-F6DD983D009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E61355-F892-99C6-E1E9-ABF1BA86DC0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D146B-CD57-C77B-6AC2-F19E68D6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C5C6975-9487-07E8-8544-06214960637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3547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807818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7559" y="1152227"/>
            <a:ext cx="2881414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119887" y="1152227"/>
            <a:ext cx="2809406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91038B0B-D9BA-3DC3-3351-598FD63CD8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2304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03B6E1DF-AEA2-6752-BE20-FEBAEC4B0AC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559" y="3744514"/>
            <a:ext cx="2304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4765018E-F39F-E28D-0FDF-B1BB216D19B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119887" y="3744514"/>
            <a:ext cx="2304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FD28D92-914D-E34C-DB83-D6AAE6502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23DC8-B14A-021D-64FA-15519D4A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2C53C8-8A3D-0B01-02E3-EB39E2860343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268DC7-2594-CDEC-C5B4-427E3674E5AE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48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465578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64372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822019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C1DB1D98-4034-C8D0-186F-10E813639B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1728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2D551C28-7743-DC82-C4F5-1E08A3F89F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2465578" y="3744514"/>
            <a:ext cx="1728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69D16212-BC71-3295-2E1B-D25527DEE4F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43723" y="3744514"/>
            <a:ext cx="1728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F491597-952F-8BD0-E229-6F29DED4C72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822019" y="3744514"/>
            <a:ext cx="1728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9975600-FEAD-3793-85EF-0D71C4529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006C8-8D0D-C4FB-B6FF-14E8AE39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75D4A7-900B-91EA-4D24-18358979D90B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4D380E-8D7A-E4D2-3AE3-19002D127EF4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478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343" y="289469"/>
            <a:ext cx="284481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2844811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B7C8C4E5-1287-90C2-162D-3886EE9D3AC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5C594E2F-84C6-32A9-3094-596F455A793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1" y="3744913"/>
            <a:ext cx="2305051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57873B78-C812-14DB-DD76-48ACB8D5724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083342" y="3744913"/>
            <a:ext cx="2305051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7B01EA6-6199-60AC-0194-D3010B750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61D07-F050-377D-BC88-03EC0480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8422-22FB-F438-14C9-81746788635F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8064-8242-268E-BC4A-0EF725B38D4B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874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7055991" y="289469"/>
            <a:ext cx="1872165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111279" y="289469"/>
            <a:ext cx="1872704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87270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6BE6E39-6C97-07E9-00EC-7FD0C1A24C1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3B086C81-F7C5-73A8-0951-60A4AD62AC3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2" y="3744913"/>
            <a:ext cx="1584000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B5BFB659-B2E8-F9B1-EEA1-C256B77935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5111279" y="3744913"/>
            <a:ext cx="1584000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2E8D3426-7F56-A70D-AFC0-3E6CA00B189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7055991" y="3744913"/>
            <a:ext cx="1584000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873BA1A-1A47-4E9C-DAAE-1FA59CBE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374716-4014-8694-E505-F767377B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2E0C1-554B-7B36-C2C0-1FF5569698B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8FA3-E869-E3D6-D720-0242C7441F2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056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25225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083387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7541549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EDD2293-87E1-B9FA-7C4F-DF6F35D6C24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DE7AAD0-619F-DFED-4225-E4F82E7077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3" y="3744913"/>
            <a:ext cx="1152525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3556B745-0993-7C4B-CD7F-85A866F4663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25225" y="3744913"/>
            <a:ext cx="1152525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08980CD9-891A-90AE-B57E-FCC8C4EFEC2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083387" y="3744913"/>
            <a:ext cx="1152525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EBF92DF8-B789-3621-FBD2-74B259D8CBE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gray">
          <a:xfrm>
            <a:off x="7541549" y="3744913"/>
            <a:ext cx="1152525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A374135-2A18-2812-A695-8F16D09C7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FD8D0-2C8A-4E23-9CC1-719F9985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0D01-57DB-0A4D-E224-CE7DEF064CE0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9B67-ACA6-CE3E-F260-A7277CB3172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061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4676" y="863600"/>
            <a:ext cx="3168650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5F509D4E-4172-49F2-2AF2-2ADB1B90D6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50938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A8F2FC-DB92-A55B-2210-2CDCF2CB442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861C89-9F03-12B8-4048-539C2D4B1C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338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71815" y="863600"/>
            <a:ext cx="3168650" cy="1441450"/>
          </a:xfrm>
        </p:spPr>
        <p:txBody>
          <a:bodyPr bIns="14400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E16F7B6-C927-7080-B092-09E3CB3D82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48077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5ED225-5F97-5622-3D60-A361FCA0912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027AD0-C69E-0682-6EFF-CD847722FC4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203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ndsca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8640861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6A404-FD8B-D3EB-8CC9-BB2A1B0499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F403A9-A537-A318-E374-CBFB534A800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9BF06-EB7A-E3CA-DF14-E2B7228C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9F9D60F-2530-437E-CD64-416DE3F8F51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678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7AC601C-84F3-7A86-220C-FBA72AC5C22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E0517-51BC-2B54-6D2A-BA25DFC0CB1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443673" y="3813293"/>
            <a:ext cx="328092" cy="228779"/>
          </a:xfrm>
          <a:custGeom>
            <a:avLst/>
            <a:gdLst>
              <a:gd name="connsiteX0" fmla="*/ 437531 w 760826"/>
              <a:gd name="connsiteY0" fmla="*/ 461724 h 530524"/>
              <a:gd name="connsiteX1" fmla="*/ 597790 w 760826"/>
              <a:gd name="connsiteY1" fmla="*/ 461724 h 530524"/>
              <a:gd name="connsiteX2" fmla="*/ 432514 w 760826"/>
              <a:gd name="connsiteY2" fmla="*/ 526016 h 530524"/>
              <a:gd name="connsiteX3" fmla="*/ 437531 w 760826"/>
              <a:gd name="connsiteY3" fmla="*/ 461724 h 530524"/>
              <a:gd name="connsiteX4" fmla="*/ 331803 w 760826"/>
              <a:gd name="connsiteY4" fmla="*/ 461724 h 530524"/>
              <a:gd name="connsiteX5" fmla="*/ 428985 w 760826"/>
              <a:gd name="connsiteY5" fmla="*/ 461724 h 530524"/>
              <a:gd name="connsiteX6" fmla="*/ 380413 w 760826"/>
              <a:gd name="connsiteY6" fmla="*/ 530524 h 530524"/>
              <a:gd name="connsiteX7" fmla="*/ 380374 w 760826"/>
              <a:gd name="connsiteY7" fmla="*/ 530524 h 530524"/>
              <a:gd name="connsiteX8" fmla="*/ 331803 w 760826"/>
              <a:gd name="connsiteY8" fmla="*/ 461724 h 530524"/>
              <a:gd name="connsiteX9" fmla="*/ 163038 w 760826"/>
              <a:gd name="connsiteY9" fmla="*/ 461724 h 530524"/>
              <a:gd name="connsiteX10" fmla="*/ 323296 w 760826"/>
              <a:gd name="connsiteY10" fmla="*/ 461724 h 530524"/>
              <a:gd name="connsiteX11" fmla="*/ 328315 w 760826"/>
              <a:gd name="connsiteY11" fmla="*/ 526016 h 530524"/>
              <a:gd name="connsiteX12" fmla="*/ 163038 w 760826"/>
              <a:gd name="connsiteY12" fmla="*/ 461724 h 530524"/>
              <a:gd name="connsiteX13" fmla="*/ 97530 w 760826"/>
              <a:gd name="connsiteY13" fmla="*/ 403156 h 530524"/>
              <a:gd name="connsiteX14" fmla="*/ 663297 w 760826"/>
              <a:gd name="connsiteY14" fmla="*/ 403156 h 530524"/>
              <a:gd name="connsiteX15" fmla="*/ 630485 w 760826"/>
              <a:gd name="connsiteY15" fmla="*/ 432518 h 530524"/>
              <a:gd name="connsiteX16" fmla="*/ 130343 w 760826"/>
              <a:gd name="connsiteY16" fmla="*/ 432518 h 530524"/>
              <a:gd name="connsiteX17" fmla="*/ 97530 w 760826"/>
              <a:gd name="connsiteY17" fmla="*/ 403156 h 530524"/>
              <a:gd name="connsiteX18" fmla="*/ 53820 w 760826"/>
              <a:gd name="connsiteY18" fmla="*/ 344627 h 530524"/>
              <a:gd name="connsiteX19" fmla="*/ 707008 w 760826"/>
              <a:gd name="connsiteY19" fmla="*/ 344627 h 530524"/>
              <a:gd name="connsiteX20" fmla="*/ 707048 w 760826"/>
              <a:gd name="connsiteY20" fmla="*/ 344627 h 530524"/>
              <a:gd name="connsiteX21" fmla="*/ 685369 w 760826"/>
              <a:gd name="connsiteY21" fmla="*/ 373989 h 530524"/>
              <a:gd name="connsiteX22" fmla="*/ 75499 w 760826"/>
              <a:gd name="connsiteY22" fmla="*/ 373989 h 530524"/>
              <a:gd name="connsiteX23" fmla="*/ 53820 w 760826"/>
              <a:gd name="connsiteY23" fmla="*/ 344627 h 530524"/>
              <a:gd name="connsiteX24" fmla="*/ 760049 w 760826"/>
              <a:gd name="connsiteY24" fmla="*/ 148655 h 530524"/>
              <a:gd name="connsiteX25" fmla="*/ 722571 w 760826"/>
              <a:gd name="connsiteY25" fmla="*/ 315422 h 530524"/>
              <a:gd name="connsiteX26" fmla="*/ 494884 w 760826"/>
              <a:gd name="connsiteY26" fmla="*/ 315422 h 530524"/>
              <a:gd name="connsiteX27" fmla="*/ 495198 w 760826"/>
              <a:gd name="connsiteY27" fmla="*/ 314990 h 530524"/>
              <a:gd name="connsiteX28" fmla="*/ 760049 w 760826"/>
              <a:gd name="connsiteY28" fmla="*/ 148655 h 530524"/>
              <a:gd name="connsiteX29" fmla="*/ 778 w 760826"/>
              <a:gd name="connsiteY29" fmla="*/ 148655 h 530524"/>
              <a:gd name="connsiteX30" fmla="*/ 265629 w 760826"/>
              <a:gd name="connsiteY30" fmla="*/ 314990 h 530524"/>
              <a:gd name="connsiteX31" fmla="*/ 265943 w 760826"/>
              <a:gd name="connsiteY31" fmla="*/ 315422 h 530524"/>
              <a:gd name="connsiteX32" fmla="*/ 38255 w 760826"/>
              <a:gd name="connsiteY32" fmla="*/ 315422 h 530524"/>
              <a:gd name="connsiteX33" fmla="*/ 778 w 760826"/>
              <a:gd name="connsiteY33" fmla="*/ 148655 h 530524"/>
              <a:gd name="connsiteX34" fmla="*/ 380414 w 760826"/>
              <a:gd name="connsiteY34" fmla="*/ 0 h 530524"/>
              <a:gd name="connsiteX35" fmla="*/ 477284 w 760826"/>
              <a:gd name="connsiteY35" fmla="*/ 315422 h 530524"/>
              <a:gd name="connsiteX36" fmla="*/ 283545 w 760826"/>
              <a:gd name="connsiteY36" fmla="*/ 315422 h 530524"/>
              <a:gd name="connsiteX37" fmla="*/ 380414 w 760826"/>
              <a:gd name="connsiteY37" fmla="*/ 0 h 5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0826" h="530524">
                <a:moveTo>
                  <a:pt x="437531" y="461724"/>
                </a:moveTo>
                <a:lnTo>
                  <a:pt x="597790" y="461724"/>
                </a:lnTo>
                <a:cubicBezTo>
                  <a:pt x="530441" y="508023"/>
                  <a:pt x="456270" y="525114"/>
                  <a:pt x="432514" y="526016"/>
                </a:cubicBezTo>
                <a:cubicBezTo>
                  <a:pt x="431337" y="514608"/>
                  <a:pt x="432239" y="491166"/>
                  <a:pt x="437531" y="461724"/>
                </a:cubicBezTo>
                <a:close/>
                <a:moveTo>
                  <a:pt x="331803" y="461724"/>
                </a:moveTo>
                <a:lnTo>
                  <a:pt x="428985" y="461724"/>
                </a:lnTo>
                <a:cubicBezTo>
                  <a:pt x="410090" y="496222"/>
                  <a:pt x="390684" y="520880"/>
                  <a:pt x="380413" y="530524"/>
                </a:cubicBezTo>
                <a:lnTo>
                  <a:pt x="380374" y="530524"/>
                </a:lnTo>
                <a:cubicBezTo>
                  <a:pt x="370103" y="520880"/>
                  <a:pt x="350698" y="496222"/>
                  <a:pt x="331803" y="461724"/>
                </a:cubicBezTo>
                <a:close/>
                <a:moveTo>
                  <a:pt x="163038" y="461724"/>
                </a:moveTo>
                <a:lnTo>
                  <a:pt x="323296" y="461724"/>
                </a:lnTo>
                <a:cubicBezTo>
                  <a:pt x="328589" y="491166"/>
                  <a:pt x="329490" y="514647"/>
                  <a:pt x="328315" y="526016"/>
                </a:cubicBezTo>
                <a:cubicBezTo>
                  <a:pt x="304519" y="525114"/>
                  <a:pt x="230348" y="508023"/>
                  <a:pt x="163038" y="461724"/>
                </a:cubicBezTo>
                <a:close/>
                <a:moveTo>
                  <a:pt x="97530" y="403156"/>
                </a:moveTo>
                <a:lnTo>
                  <a:pt x="663297" y="403156"/>
                </a:lnTo>
                <a:cubicBezTo>
                  <a:pt x="654281" y="413897"/>
                  <a:pt x="640246" y="426481"/>
                  <a:pt x="630485" y="432518"/>
                </a:cubicBezTo>
                <a:lnTo>
                  <a:pt x="130343" y="432518"/>
                </a:lnTo>
                <a:cubicBezTo>
                  <a:pt x="120581" y="426481"/>
                  <a:pt x="106547" y="413897"/>
                  <a:pt x="97530" y="403156"/>
                </a:cubicBezTo>
                <a:close/>
                <a:moveTo>
                  <a:pt x="53820" y="344627"/>
                </a:moveTo>
                <a:lnTo>
                  <a:pt x="707008" y="344627"/>
                </a:lnTo>
                <a:lnTo>
                  <a:pt x="707048" y="344627"/>
                </a:lnTo>
                <a:cubicBezTo>
                  <a:pt x="702500" y="353682"/>
                  <a:pt x="692935" y="366462"/>
                  <a:pt x="685369" y="373989"/>
                </a:cubicBezTo>
                <a:lnTo>
                  <a:pt x="75499" y="373989"/>
                </a:lnTo>
                <a:cubicBezTo>
                  <a:pt x="67933" y="366462"/>
                  <a:pt x="58368" y="353682"/>
                  <a:pt x="53820" y="344627"/>
                </a:cubicBezTo>
                <a:close/>
                <a:moveTo>
                  <a:pt x="760049" y="148655"/>
                </a:moveTo>
                <a:cubicBezTo>
                  <a:pt x="764400" y="201264"/>
                  <a:pt x="750287" y="260381"/>
                  <a:pt x="722571" y="315422"/>
                </a:cubicBezTo>
                <a:lnTo>
                  <a:pt x="494884" y="315422"/>
                </a:lnTo>
                <a:cubicBezTo>
                  <a:pt x="495002" y="315304"/>
                  <a:pt x="495081" y="315147"/>
                  <a:pt x="495198" y="314990"/>
                </a:cubicBezTo>
                <a:cubicBezTo>
                  <a:pt x="558078" y="221885"/>
                  <a:pt x="665218" y="154183"/>
                  <a:pt x="760049" y="148655"/>
                </a:cubicBezTo>
                <a:close/>
                <a:moveTo>
                  <a:pt x="778" y="148655"/>
                </a:moveTo>
                <a:cubicBezTo>
                  <a:pt x="95609" y="154183"/>
                  <a:pt x="202749" y="221885"/>
                  <a:pt x="265629" y="314990"/>
                </a:cubicBezTo>
                <a:cubicBezTo>
                  <a:pt x="265747" y="315108"/>
                  <a:pt x="265943" y="315422"/>
                  <a:pt x="265943" y="315422"/>
                </a:cubicBezTo>
                <a:lnTo>
                  <a:pt x="38255" y="315422"/>
                </a:lnTo>
                <a:cubicBezTo>
                  <a:pt x="10540" y="260381"/>
                  <a:pt x="-3573" y="201304"/>
                  <a:pt x="778" y="148655"/>
                </a:cubicBezTo>
                <a:close/>
                <a:moveTo>
                  <a:pt x="380414" y="0"/>
                </a:moveTo>
                <a:cubicBezTo>
                  <a:pt x="452155" y="69977"/>
                  <a:pt x="490886" y="197618"/>
                  <a:pt x="477284" y="315422"/>
                </a:cubicBezTo>
                <a:lnTo>
                  <a:pt x="283545" y="315422"/>
                </a:lnTo>
                <a:cubicBezTo>
                  <a:pt x="269943" y="197658"/>
                  <a:pt x="308674" y="69977"/>
                  <a:pt x="38041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DA572C0-0BA2-D51A-D44E-AFD33698A6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+mn-lt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957131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643723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4B6400-64B8-3052-901C-E6A04AF0CFC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18F1C-0D98-D6A3-BB6F-E872CC13724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218F0-A2DF-D725-8E0C-D65AC69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D9FA970-0B3C-9E66-F604-805C3B187EB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3637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67063" y="288131"/>
            <a:ext cx="288141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119886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A453F-FBE7-C99B-B751-8B4E96F109C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DCCE1B-075B-E1D2-B693-024FD0DB68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F644F-DAA5-45BE-6A61-CD815747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59EB816-D5C5-4FC2-6B0C-AB074D61D26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8544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465580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822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9DC0278-FAA1-BFA3-9E09-34FCA4B2E6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822021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22C3A-F2FC-8A7E-A380-EC802CEBC5C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3CE399-51ED-1B8D-E8A5-C8BE43B53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A9BD2-B3AD-1329-CD20-D61132E9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A8250C0-D601-B353-E904-2624CE771DE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11089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79628" y="288131"/>
            <a:ext cx="514857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066B4-0EDF-9F44-B618-C3B0ACFFB96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3DFD30-F1F7-6C87-51BD-E5D39912DC2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633BB-72BC-0522-AE9C-1303EC68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797E8C4-AAE6-FCEB-A09C-5C324C3BD0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6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2960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D651D39-7D36-092D-60D1-2A84BF0248A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A3B59B-9646-7D39-28BE-E64A36B897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6AD4A-1312-3CE5-E2DC-16484827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40E133-0BCA-B4EF-DAF4-A3B7A7243FB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4052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1908311"/>
            <a:ext cx="2268253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1BB4DE3-EE8C-E8F9-D244-9026CF27311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659946" y="2484079"/>
            <a:ext cx="2268209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DA9023-2D28-5D08-3E68-F6DD983D009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E61355-F892-99C6-E1E9-ABF1BA86DC0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D146B-CD57-C77B-6AC2-F19E68D6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C5C6975-9487-07E8-8544-06214960637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30362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‎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>
            <a:extLst>
              <a:ext uri="{FF2B5EF4-FFF2-40B4-BE49-F238E27FC236}">
                <a16:creationId xmlns:a16="http://schemas.microsoft.com/office/drawing/2014/main" id="{EF378309-5F96-7ECD-9ABE-947FBCF88D4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287734" y="4320578"/>
            <a:ext cx="8640366" cy="57685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600" b="1" i="0" kern="1200" cap="all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7000" dirty="0">
                <a:latin typeface="adidasFG Compressed" panose="020B0508030503020204" pitchFamily="34" charset="0"/>
              </a:rPr>
              <a:t>Color: Neutrals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E31CA-5E63-E7E9-3A8B-7F5BCA4915EF}"/>
              </a:ext>
            </a:extLst>
          </p:cNvPr>
          <p:cNvSpPr/>
          <p:nvPr userDrawn="1"/>
        </p:nvSpPr>
        <p:spPr bwMode="gray">
          <a:xfrm>
            <a:off x="287338" y="288926"/>
            <a:ext cx="1440127" cy="3743324"/>
          </a:xfrm>
          <a:prstGeom prst="rect">
            <a:avLst/>
          </a:prstGeom>
          <a:solidFill>
            <a:schemeClr val="accent1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3FA38-09A2-63C8-AE81-F50471180702}"/>
              </a:ext>
            </a:extLst>
          </p:cNvPr>
          <p:cNvSpPr/>
          <p:nvPr userDrawn="1"/>
        </p:nvSpPr>
        <p:spPr bwMode="gray">
          <a:xfrm>
            <a:off x="1727465" y="288926"/>
            <a:ext cx="1440127" cy="3743324"/>
          </a:xfrm>
          <a:prstGeom prst="rect">
            <a:avLst/>
          </a:prstGeom>
          <a:solidFill>
            <a:schemeClr val="accent2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130EE-6B2C-7390-BDDE-F4BA6995007C}"/>
              </a:ext>
            </a:extLst>
          </p:cNvPr>
          <p:cNvSpPr/>
          <p:nvPr userDrawn="1"/>
        </p:nvSpPr>
        <p:spPr bwMode="gray">
          <a:xfrm>
            <a:off x="3167592" y="288926"/>
            <a:ext cx="1440127" cy="3743324"/>
          </a:xfrm>
          <a:prstGeom prst="rect">
            <a:avLst/>
          </a:prstGeom>
          <a:solidFill>
            <a:schemeClr val="accent3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6471F-F860-1A4D-0D50-3459786A85F6}"/>
              </a:ext>
            </a:extLst>
          </p:cNvPr>
          <p:cNvSpPr/>
          <p:nvPr userDrawn="1"/>
        </p:nvSpPr>
        <p:spPr bwMode="gray">
          <a:xfrm>
            <a:off x="4607719" y="288926"/>
            <a:ext cx="1440127" cy="3743324"/>
          </a:xfrm>
          <a:prstGeom prst="rect">
            <a:avLst/>
          </a:prstGeom>
          <a:solidFill>
            <a:schemeClr val="accent4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D59B1-F4C7-7441-A521-EA88D3AB435C}"/>
              </a:ext>
            </a:extLst>
          </p:cNvPr>
          <p:cNvSpPr/>
          <p:nvPr userDrawn="1"/>
        </p:nvSpPr>
        <p:spPr bwMode="gray">
          <a:xfrm>
            <a:off x="6047846" y="288926"/>
            <a:ext cx="1440127" cy="3743324"/>
          </a:xfrm>
          <a:prstGeom prst="rect">
            <a:avLst/>
          </a:prstGeom>
          <a:solidFill>
            <a:schemeClr val="accent5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A9C9B-C896-1020-CF10-BD1EF03E7B09}"/>
              </a:ext>
            </a:extLst>
          </p:cNvPr>
          <p:cNvSpPr/>
          <p:nvPr userDrawn="1"/>
        </p:nvSpPr>
        <p:spPr bwMode="gray">
          <a:xfrm>
            <a:off x="7487973" y="288926"/>
            <a:ext cx="1440127" cy="3743324"/>
          </a:xfrm>
          <a:prstGeom prst="rect">
            <a:avLst/>
          </a:prstGeom>
          <a:solidFill>
            <a:schemeClr val="accent6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941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rpor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FD171-F2B3-7D11-521E-40A3351C349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71248FE-BD19-547C-73CD-F3BC89E85D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9687" y="3898526"/>
            <a:ext cx="576064" cy="134021"/>
          </a:xfrm>
          <a:custGeom>
            <a:avLst/>
            <a:gdLst>
              <a:gd name="connsiteX0" fmla="*/ 855206 w 1152121"/>
              <a:gd name="connsiteY0" fmla="*/ 109865 h 268041"/>
              <a:gd name="connsiteX1" fmla="*/ 799424 w 1152121"/>
              <a:gd name="connsiteY1" fmla="*/ 166285 h 268041"/>
              <a:gd name="connsiteX2" fmla="*/ 855206 w 1152121"/>
              <a:gd name="connsiteY2" fmla="*/ 222718 h 268041"/>
              <a:gd name="connsiteX3" fmla="*/ 911000 w 1152121"/>
              <a:gd name="connsiteY3" fmla="*/ 166285 h 268041"/>
              <a:gd name="connsiteX4" fmla="*/ 855206 w 1152121"/>
              <a:gd name="connsiteY4" fmla="*/ 109865 h 268041"/>
              <a:gd name="connsiteX5" fmla="*/ 628209 w 1152121"/>
              <a:gd name="connsiteY5" fmla="*/ 109865 h 268041"/>
              <a:gd name="connsiteX6" fmla="*/ 572849 w 1152121"/>
              <a:gd name="connsiteY6" fmla="*/ 166285 h 268041"/>
              <a:gd name="connsiteX7" fmla="*/ 628209 w 1152121"/>
              <a:gd name="connsiteY7" fmla="*/ 222718 h 268041"/>
              <a:gd name="connsiteX8" fmla="*/ 683569 w 1152121"/>
              <a:gd name="connsiteY8" fmla="*/ 166285 h 268041"/>
              <a:gd name="connsiteX9" fmla="*/ 628209 w 1152121"/>
              <a:gd name="connsiteY9" fmla="*/ 109865 h 268041"/>
              <a:gd name="connsiteX10" fmla="*/ 329391 w 1152121"/>
              <a:gd name="connsiteY10" fmla="*/ 109865 h 268041"/>
              <a:gd name="connsiteX11" fmla="*/ 274018 w 1152121"/>
              <a:gd name="connsiteY11" fmla="*/ 166285 h 268041"/>
              <a:gd name="connsiteX12" fmla="*/ 329391 w 1152121"/>
              <a:gd name="connsiteY12" fmla="*/ 222718 h 268041"/>
              <a:gd name="connsiteX13" fmla="*/ 384751 w 1152121"/>
              <a:gd name="connsiteY13" fmla="*/ 166285 h 268041"/>
              <a:gd name="connsiteX14" fmla="*/ 329391 w 1152121"/>
              <a:gd name="connsiteY14" fmla="*/ 109865 h 268041"/>
              <a:gd name="connsiteX15" fmla="*/ 102382 w 1152121"/>
              <a:gd name="connsiteY15" fmla="*/ 109865 h 268041"/>
              <a:gd name="connsiteX16" fmla="*/ 46600 w 1152121"/>
              <a:gd name="connsiteY16" fmla="*/ 166285 h 268041"/>
              <a:gd name="connsiteX17" fmla="*/ 102382 w 1152121"/>
              <a:gd name="connsiteY17" fmla="*/ 222718 h 268041"/>
              <a:gd name="connsiteX18" fmla="*/ 158176 w 1152121"/>
              <a:gd name="connsiteY18" fmla="*/ 166285 h 268041"/>
              <a:gd name="connsiteX19" fmla="*/ 102382 w 1152121"/>
              <a:gd name="connsiteY19" fmla="*/ 109865 h 268041"/>
              <a:gd name="connsiteX20" fmla="*/ 456994 w 1152121"/>
              <a:gd name="connsiteY20" fmla="*/ 66688 h 268041"/>
              <a:gd name="connsiteX21" fmla="*/ 505727 w 1152121"/>
              <a:gd name="connsiteY21" fmla="*/ 66688 h 268041"/>
              <a:gd name="connsiteX22" fmla="*/ 505727 w 1152121"/>
              <a:gd name="connsiteY22" fmla="*/ 263750 h 268041"/>
              <a:gd name="connsiteX23" fmla="*/ 456994 w 1152121"/>
              <a:gd name="connsiteY23" fmla="*/ 263750 h 268041"/>
              <a:gd name="connsiteX24" fmla="*/ 1061629 w 1152121"/>
              <a:gd name="connsiteY24" fmla="*/ 64555 h 268041"/>
              <a:gd name="connsiteX25" fmla="*/ 1144982 w 1152121"/>
              <a:gd name="connsiteY25" fmla="*/ 129302 h 268041"/>
              <a:gd name="connsiteX26" fmla="*/ 1095177 w 1152121"/>
              <a:gd name="connsiteY26" fmla="*/ 129302 h 268041"/>
              <a:gd name="connsiteX27" fmla="*/ 1060620 w 1152121"/>
              <a:gd name="connsiteY27" fmla="*/ 101551 h 268041"/>
              <a:gd name="connsiteX28" fmla="*/ 1030124 w 1152121"/>
              <a:gd name="connsiteY28" fmla="*/ 121078 h 268041"/>
              <a:gd name="connsiteX29" fmla="*/ 1063672 w 1152121"/>
              <a:gd name="connsiteY29" fmla="*/ 140604 h 268041"/>
              <a:gd name="connsiteX30" fmla="*/ 1095190 w 1152121"/>
              <a:gd name="connsiteY30" fmla="*/ 146772 h 268041"/>
              <a:gd name="connsiteX31" fmla="*/ 1152121 w 1152121"/>
              <a:gd name="connsiteY31" fmla="*/ 203294 h 268041"/>
              <a:gd name="connsiteX32" fmla="*/ 1067746 w 1152121"/>
              <a:gd name="connsiteY32" fmla="*/ 268041 h 268041"/>
              <a:gd name="connsiteX33" fmla="*/ 977267 w 1152121"/>
              <a:gd name="connsiteY33" fmla="*/ 200217 h 268041"/>
              <a:gd name="connsiteX34" fmla="*/ 1026063 w 1152121"/>
              <a:gd name="connsiteY34" fmla="*/ 200217 h 268041"/>
              <a:gd name="connsiteX35" fmla="*/ 1068755 w 1152121"/>
              <a:gd name="connsiteY35" fmla="*/ 231045 h 268041"/>
              <a:gd name="connsiteX36" fmla="*/ 1100273 w 1152121"/>
              <a:gd name="connsiteY36" fmla="*/ 211519 h 268041"/>
              <a:gd name="connsiteX37" fmla="*/ 1073838 w 1152121"/>
              <a:gd name="connsiteY37" fmla="*/ 191992 h 268041"/>
              <a:gd name="connsiteX38" fmla="*/ 1048424 w 1152121"/>
              <a:gd name="connsiteY38" fmla="*/ 186859 h 268041"/>
              <a:gd name="connsiteX39" fmla="*/ 981328 w 1152121"/>
              <a:gd name="connsiteY39" fmla="*/ 129315 h 268041"/>
              <a:gd name="connsiteX40" fmla="*/ 1061642 w 1152121"/>
              <a:gd name="connsiteY40" fmla="*/ 64568 h 268041"/>
              <a:gd name="connsiteX41" fmla="*/ 853175 w 1152121"/>
              <a:gd name="connsiteY41" fmla="*/ 64542 h 268041"/>
              <a:gd name="connsiteX42" fmla="*/ 910094 w 1152121"/>
              <a:gd name="connsiteY42" fmla="*/ 83047 h 268041"/>
              <a:gd name="connsiteX43" fmla="*/ 910094 w 1152121"/>
              <a:gd name="connsiteY43" fmla="*/ 66598 h 268041"/>
              <a:gd name="connsiteX44" fmla="*/ 958877 w 1152121"/>
              <a:gd name="connsiteY44" fmla="*/ 66598 h 268041"/>
              <a:gd name="connsiteX45" fmla="*/ 958877 w 1152121"/>
              <a:gd name="connsiteY45" fmla="*/ 263916 h 268041"/>
              <a:gd name="connsiteX46" fmla="*/ 910094 w 1152121"/>
              <a:gd name="connsiteY46" fmla="*/ 263916 h 268041"/>
              <a:gd name="connsiteX47" fmla="*/ 910094 w 1152121"/>
              <a:gd name="connsiteY47" fmla="*/ 250558 h 268041"/>
              <a:gd name="connsiteX48" fmla="*/ 853175 w 1152121"/>
              <a:gd name="connsiteY48" fmla="*/ 268028 h 268041"/>
              <a:gd name="connsiteX49" fmla="*/ 751534 w 1152121"/>
              <a:gd name="connsiteY49" fmla="*/ 166285 h 268041"/>
              <a:gd name="connsiteX50" fmla="*/ 853175 w 1152121"/>
              <a:gd name="connsiteY50" fmla="*/ 64542 h 268041"/>
              <a:gd name="connsiteX51" fmla="*/ 100492 w 1152121"/>
              <a:gd name="connsiteY51" fmla="*/ 64542 h 268041"/>
              <a:gd name="connsiteX52" fmla="*/ 158342 w 1152121"/>
              <a:gd name="connsiteY52" fmla="*/ 83047 h 268041"/>
              <a:gd name="connsiteX53" fmla="*/ 158342 w 1152121"/>
              <a:gd name="connsiteY53" fmla="*/ 66598 h 268041"/>
              <a:gd name="connsiteX54" fmla="*/ 206053 w 1152121"/>
              <a:gd name="connsiteY54" fmla="*/ 66598 h 268041"/>
              <a:gd name="connsiteX55" fmla="*/ 206053 w 1152121"/>
              <a:gd name="connsiteY55" fmla="*/ 263916 h 268041"/>
              <a:gd name="connsiteX56" fmla="*/ 158342 w 1152121"/>
              <a:gd name="connsiteY56" fmla="*/ 263916 h 268041"/>
              <a:gd name="connsiteX57" fmla="*/ 158342 w 1152121"/>
              <a:gd name="connsiteY57" fmla="*/ 250558 h 268041"/>
              <a:gd name="connsiteX58" fmla="*/ 100492 w 1152121"/>
              <a:gd name="connsiteY58" fmla="*/ 268028 h 268041"/>
              <a:gd name="connsiteX59" fmla="*/ 0 w 1152121"/>
              <a:gd name="connsiteY59" fmla="*/ 166285 h 268041"/>
              <a:gd name="connsiteX60" fmla="*/ 100492 w 1152121"/>
              <a:gd name="connsiteY60" fmla="*/ 64542 h 268041"/>
              <a:gd name="connsiteX61" fmla="*/ 683518 w 1152121"/>
              <a:gd name="connsiteY61" fmla="*/ 0 h 268041"/>
              <a:gd name="connsiteX62" fmla="*/ 732302 w 1152121"/>
              <a:gd name="connsiteY62" fmla="*/ 0 h 268041"/>
              <a:gd name="connsiteX63" fmla="*/ 732302 w 1152121"/>
              <a:gd name="connsiteY63" fmla="*/ 263916 h 268041"/>
              <a:gd name="connsiteX64" fmla="*/ 683518 w 1152121"/>
              <a:gd name="connsiteY64" fmla="*/ 263916 h 268041"/>
              <a:gd name="connsiteX65" fmla="*/ 683518 w 1152121"/>
              <a:gd name="connsiteY65" fmla="*/ 250571 h 268041"/>
              <a:gd name="connsiteX66" fmla="*/ 625591 w 1152121"/>
              <a:gd name="connsiteY66" fmla="*/ 268028 h 268041"/>
              <a:gd name="connsiteX67" fmla="*/ 524972 w 1152121"/>
              <a:gd name="connsiteY67" fmla="*/ 166362 h 268041"/>
              <a:gd name="connsiteX68" fmla="*/ 625591 w 1152121"/>
              <a:gd name="connsiteY68" fmla="*/ 64696 h 268041"/>
              <a:gd name="connsiteX69" fmla="*/ 683518 w 1152121"/>
              <a:gd name="connsiteY69" fmla="*/ 83175 h 268041"/>
              <a:gd name="connsiteX70" fmla="*/ 456994 w 1152121"/>
              <a:gd name="connsiteY70" fmla="*/ 0 h 268041"/>
              <a:gd name="connsiteX71" fmla="*/ 505727 w 1152121"/>
              <a:gd name="connsiteY71" fmla="*/ 0 h 268041"/>
              <a:gd name="connsiteX72" fmla="*/ 505727 w 1152121"/>
              <a:gd name="connsiteY72" fmla="*/ 49167 h 268041"/>
              <a:gd name="connsiteX73" fmla="*/ 456994 w 1152121"/>
              <a:gd name="connsiteY73" fmla="*/ 49167 h 268041"/>
              <a:gd name="connsiteX74" fmla="*/ 384802 w 1152121"/>
              <a:gd name="connsiteY74" fmla="*/ 0 h 268041"/>
              <a:gd name="connsiteX75" fmla="*/ 433484 w 1152121"/>
              <a:gd name="connsiteY75" fmla="*/ 0 h 268041"/>
              <a:gd name="connsiteX76" fmla="*/ 433484 w 1152121"/>
              <a:gd name="connsiteY76" fmla="*/ 263916 h 268041"/>
              <a:gd name="connsiteX77" fmla="*/ 384802 w 1152121"/>
              <a:gd name="connsiteY77" fmla="*/ 263916 h 268041"/>
              <a:gd name="connsiteX78" fmla="*/ 384802 w 1152121"/>
              <a:gd name="connsiteY78" fmla="*/ 250571 h 268041"/>
              <a:gd name="connsiteX79" fmla="*/ 326977 w 1152121"/>
              <a:gd name="connsiteY79" fmla="*/ 268028 h 268041"/>
              <a:gd name="connsiteX80" fmla="*/ 226575 w 1152121"/>
              <a:gd name="connsiteY80" fmla="*/ 166362 h 268041"/>
              <a:gd name="connsiteX81" fmla="*/ 326977 w 1152121"/>
              <a:gd name="connsiteY81" fmla="*/ 64696 h 268041"/>
              <a:gd name="connsiteX82" fmla="*/ 384802 w 1152121"/>
              <a:gd name="connsiteY82" fmla="*/ 83175 h 26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2121" h="268041">
                <a:moveTo>
                  <a:pt x="855206" y="109865"/>
                </a:moveTo>
                <a:cubicBezTo>
                  <a:pt x="824403" y="109865"/>
                  <a:pt x="799424" y="135125"/>
                  <a:pt x="799424" y="166285"/>
                </a:cubicBezTo>
                <a:cubicBezTo>
                  <a:pt x="799424" y="197446"/>
                  <a:pt x="824403" y="222718"/>
                  <a:pt x="855206" y="222718"/>
                </a:cubicBezTo>
                <a:cubicBezTo>
                  <a:pt x="886021" y="222718"/>
                  <a:pt x="911000" y="197446"/>
                  <a:pt x="911000" y="166285"/>
                </a:cubicBezTo>
                <a:cubicBezTo>
                  <a:pt x="911000" y="135125"/>
                  <a:pt x="886008" y="109865"/>
                  <a:pt x="855206" y="109865"/>
                </a:cubicBezTo>
                <a:close/>
                <a:moveTo>
                  <a:pt x="628209" y="109865"/>
                </a:moveTo>
                <a:cubicBezTo>
                  <a:pt x="597636" y="109865"/>
                  <a:pt x="572849" y="135125"/>
                  <a:pt x="572849" y="166285"/>
                </a:cubicBezTo>
                <a:cubicBezTo>
                  <a:pt x="572849" y="197446"/>
                  <a:pt x="597636" y="222718"/>
                  <a:pt x="628209" y="222718"/>
                </a:cubicBezTo>
                <a:cubicBezTo>
                  <a:pt x="658782" y="222718"/>
                  <a:pt x="683569" y="197446"/>
                  <a:pt x="683569" y="166285"/>
                </a:cubicBezTo>
                <a:cubicBezTo>
                  <a:pt x="683569" y="135125"/>
                  <a:pt x="658782" y="109865"/>
                  <a:pt x="628209" y="109865"/>
                </a:cubicBezTo>
                <a:close/>
                <a:moveTo>
                  <a:pt x="329391" y="109865"/>
                </a:moveTo>
                <a:cubicBezTo>
                  <a:pt x="298805" y="109865"/>
                  <a:pt x="274018" y="135125"/>
                  <a:pt x="274018" y="166285"/>
                </a:cubicBezTo>
                <a:cubicBezTo>
                  <a:pt x="274018" y="197446"/>
                  <a:pt x="298805" y="222718"/>
                  <a:pt x="329391" y="222718"/>
                </a:cubicBezTo>
                <a:cubicBezTo>
                  <a:pt x="359964" y="222718"/>
                  <a:pt x="384751" y="197446"/>
                  <a:pt x="384751" y="166285"/>
                </a:cubicBezTo>
                <a:cubicBezTo>
                  <a:pt x="384751" y="135125"/>
                  <a:pt x="359977" y="109865"/>
                  <a:pt x="329391" y="109865"/>
                </a:cubicBezTo>
                <a:close/>
                <a:moveTo>
                  <a:pt x="102382" y="109865"/>
                </a:moveTo>
                <a:cubicBezTo>
                  <a:pt x="71566" y="109865"/>
                  <a:pt x="46600" y="135125"/>
                  <a:pt x="46600" y="166285"/>
                </a:cubicBezTo>
                <a:cubicBezTo>
                  <a:pt x="46600" y="197446"/>
                  <a:pt x="71566" y="222718"/>
                  <a:pt x="102382" y="222718"/>
                </a:cubicBezTo>
                <a:cubicBezTo>
                  <a:pt x="133197" y="222718"/>
                  <a:pt x="158176" y="197446"/>
                  <a:pt x="158176" y="166285"/>
                </a:cubicBezTo>
                <a:cubicBezTo>
                  <a:pt x="158176" y="135125"/>
                  <a:pt x="133197" y="109865"/>
                  <a:pt x="102382" y="109865"/>
                </a:cubicBezTo>
                <a:close/>
                <a:moveTo>
                  <a:pt x="456994" y="66688"/>
                </a:moveTo>
                <a:lnTo>
                  <a:pt x="505727" y="66688"/>
                </a:lnTo>
                <a:lnTo>
                  <a:pt x="505727" y="263750"/>
                </a:lnTo>
                <a:lnTo>
                  <a:pt x="456994" y="263750"/>
                </a:lnTo>
                <a:close/>
                <a:moveTo>
                  <a:pt x="1061629" y="64555"/>
                </a:moveTo>
                <a:cubicBezTo>
                  <a:pt x="1111434" y="64555"/>
                  <a:pt x="1141930" y="90249"/>
                  <a:pt x="1144982" y="129302"/>
                </a:cubicBezTo>
                <a:lnTo>
                  <a:pt x="1095177" y="129302"/>
                </a:lnTo>
                <a:cubicBezTo>
                  <a:pt x="1095177" y="113888"/>
                  <a:pt x="1085012" y="101551"/>
                  <a:pt x="1060620" y="101551"/>
                </a:cubicBezTo>
                <a:cubicBezTo>
                  <a:pt x="1043342" y="101551"/>
                  <a:pt x="1030124" y="107720"/>
                  <a:pt x="1030124" y="121078"/>
                </a:cubicBezTo>
                <a:cubicBezTo>
                  <a:pt x="1030124" y="132380"/>
                  <a:pt x="1044351" y="136492"/>
                  <a:pt x="1063672" y="140604"/>
                </a:cubicBezTo>
                <a:lnTo>
                  <a:pt x="1095190" y="146772"/>
                </a:lnTo>
                <a:cubicBezTo>
                  <a:pt x="1134830" y="153962"/>
                  <a:pt x="1152121" y="172466"/>
                  <a:pt x="1152121" y="203294"/>
                </a:cubicBezTo>
                <a:cubicBezTo>
                  <a:pt x="1152121" y="247480"/>
                  <a:pt x="1114512" y="268041"/>
                  <a:pt x="1067746" y="268041"/>
                </a:cubicBezTo>
                <a:cubicBezTo>
                  <a:pt x="1011837" y="268041"/>
                  <a:pt x="978288" y="240291"/>
                  <a:pt x="977267" y="200217"/>
                </a:cubicBezTo>
                <a:lnTo>
                  <a:pt x="1026063" y="200217"/>
                </a:lnTo>
                <a:cubicBezTo>
                  <a:pt x="1027085" y="214609"/>
                  <a:pt x="1037250" y="231045"/>
                  <a:pt x="1068755" y="231045"/>
                </a:cubicBezTo>
                <a:cubicBezTo>
                  <a:pt x="1091116" y="231045"/>
                  <a:pt x="1100273" y="220764"/>
                  <a:pt x="1100273" y="211519"/>
                </a:cubicBezTo>
                <a:cubicBezTo>
                  <a:pt x="1100273" y="201238"/>
                  <a:pt x="1092138" y="195070"/>
                  <a:pt x="1073838" y="191992"/>
                </a:cubicBezTo>
                <a:lnTo>
                  <a:pt x="1048424" y="186859"/>
                </a:lnTo>
                <a:cubicBezTo>
                  <a:pt x="1016907" y="181725"/>
                  <a:pt x="981328" y="174522"/>
                  <a:pt x="981328" y="129315"/>
                </a:cubicBezTo>
                <a:cubicBezTo>
                  <a:pt x="981328" y="92318"/>
                  <a:pt x="1010802" y="64568"/>
                  <a:pt x="1061642" y="64568"/>
                </a:cubicBezTo>
                <a:close/>
                <a:moveTo>
                  <a:pt x="853175" y="64542"/>
                </a:moveTo>
                <a:cubicBezTo>
                  <a:pt x="874515" y="64542"/>
                  <a:pt x="893824" y="70711"/>
                  <a:pt x="910094" y="83047"/>
                </a:cubicBezTo>
                <a:lnTo>
                  <a:pt x="910094" y="66598"/>
                </a:lnTo>
                <a:lnTo>
                  <a:pt x="958877" y="66598"/>
                </a:lnTo>
                <a:lnTo>
                  <a:pt x="958877" y="263916"/>
                </a:lnTo>
                <a:lnTo>
                  <a:pt x="910094" y="263916"/>
                </a:lnTo>
                <a:lnTo>
                  <a:pt x="910094" y="250558"/>
                </a:lnTo>
                <a:cubicBezTo>
                  <a:pt x="893824" y="261860"/>
                  <a:pt x="874515" y="268028"/>
                  <a:pt x="853175" y="268028"/>
                </a:cubicBezTo>
                <a:cubicBezTo>
                  <a:pt x="797279" y="268028"/>
                  <a:pt x="751534" y="222808"/>
                  <a:pt x="751534" y="166285"/>
                </a:cubicBezTo>
                <a:cubicBezTo>
                  <a:pt x="751534" y="109763"/>
                  <a:pt x="797279" y="64542"/>
                  <a:pt x="853175" y="64542"/>
                </a:cubicBezTo>
                <a:close/>
                <a:moveTo>
                  <a:pt x="100492" y="64542"/>
                </a:moveTo>
                <a:cubicBezTo>
                  <a:pt x="121806" y="64542"/>
                  <a:pt x="142111" y="70711"/>
                  <a:pt x="158342" y="83047"/>
                </a:cubicBezTo>
                <a:lnTo>
                  <a:pt x="158342" y="66598"/>
                </a:lnTo>
                <a:lnTo>
                  <a:pt x="206053" y="66598"/>
                </a:lnTo>
                <a:lnTo>
                  <a:pt x="206053" y="263916"/>
                </a:lnTo>
                <a:lnTo>
                  <a:pt x="158342" y="263916"/>
                </a:lnTo>
                <a:lnTo>
                  <a:pt x="158342" y="250558"/>
                </a:lnTo>
                <a:cubicBezTo>
                  <a:pt x="142111" y="261860"/>
                  <a:pt x="121806" y="268028"/>
                  <a:pt x="100492" y="268028"/>
                </a:cubicBezTo>
                <a:cubicBezTo>
                  <a:pt x="44659" y="268028"/>
                  <a:pt x="0" y="222808"/>
                  <a:pt x="0" y="166285"/>
                </a:cubicBezTo>
                <a:cubicBezTo>
                  <a:pt x="0" y="109763"/>
                  <a:pt x="44659" y="64542"/>
                  <a:pt x="100492" y="64542"/>
                </a:cubicBezTo>
                <a:close/>
                <a:moveTo>
                  <a:pt x="683518" y="0"/>
                </a:moveTo>
                <a:lnTo>
                  <a:pt x="732302" y="0"/>
                </a:lnTo>
                <a:lnTo>
                  <a:pt x="732302" y="263916"/>
                </a:lnTo>
                <a:lnTo>
                  <a:pt x="683518" y="263916"/>
                </a:lnTo>
                <a:lnTo>
                  <a:pt x="683518" y="250571"/>
                </a:lnTo>
                <a:cubicBezTo>
                  <a:pt x="667262" y="261860"/>
                  <a:pt x="646931" y="268028"/>
                  <a:pt x="625591" y="268028"/>
                </a:cubicBezTo>
                <a:cubicBezTo>
                  <a:pt x="570703" y="268028"/>
                  <a:pt x="524972" y="222846"/>
                  <a:pt x="524972" y="166362"/>
                </a:cubicBezTo>
                <a:cubicBezTo>
                  <a:pt x="524972" y="109878"/>
                  <a:pt x="570703" y="64696"/>
                  <a:pt x="625591" y="64696"/>
                </a:cubicBezTo>
                <a:cubicBezTo>
                  <a:pt x="646931" y="64696"/>
                  <a:pt x="667262" y="70851"/>
                  <a:pt x="683518" y="83175"/>
                </a:cubicBezTo>
                <a:close/>
                <a:moveTo>
                  <a:pt x="456994" y="0"/>
                </a:moveTo>
                <a:lnTo>
                  <a:pt x="505727" y="0"/>
                </a:lnTo>
                <a:lnTo>
                  <a:pt x="505727" y="49167"/>
                </a:lnTo>
                <a:lnTo>
                  <a:pt x="456994" y="49167"/>
                </a:lnTo>
                <a:close/>
                <a:moveTo>
                  <a:pt x="384802" y="0"/>
                </a:moveTo>
                <a:lnTo>
                  <a:pt x="433484" y="0"/>
                </a:lnTo>
                <a:lnTo>
                  <a:pt x="433484" y="263916"/>
                </a:lnTo>
                <a:lnTo>
                  <a:pt x="384802" y="263916"/>
                </a:lnTo>
                <a:lnTo>
                  <a:pt x="384802" y="250571"/>
                </a:lnTo>
                <a:cubicBezTo>
                  <a:pt x="368571" y="261860"/>
                  <a:pt x="348279" y="268028"/>
                  <a:pt x="326977" y="268028"/>
                </a:cubicBezTo>
                <a:cubicBezTo>
                  <a:pt x="271196" y="268028"/>
                  <a:pt x="226575" y="222846"/>
                  <a:pt x="226575" y="166362"/>
                </a:cubicBezTo>
                <a:cubicBezTo>
                  <a:pt x="226575" y="109878"/>
                  <a:pt x="271196" y="64696"/>
                  <a:pt x="326977" y="64696"/>
                </a:cubicBezTo>
                <a:cubicBezTo>
                  <a:pt x="348279" y="64696"/>
                  <a:pt x="368571" y="70851"/>
                  <a:pt x="384802" y="83175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96148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p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B598F24-E907-769B-D1A0-6849F73B527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7518F-1566-691A-3D22-F977134843F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41516" y="3823818"/>
            <a:ext cx="332407" cy="208729"/>
          </a:xfrm>
          <a:custGeom>
            <a:avLst/>
            <a:gdLst>
              <a:gd name="connsiteX0" fmla="*/ 149635 w 770834"/>
              <a:gd name="connsiteY0" fmla="*/ 329535 h 484032"/>
              <a:gd name="connsiteX1" fmla="*/ 238821 w 770834"/>
              <a:gd name="connsiteY1" fmla="*/ 484032 h 484032"/>
              <a:gd name="connsiteX2" fmla="*/ 39320 w 770834"/>
              <a:gd name="connsiteY2" fmla="*/ 484032 h 484032"/>
              <a:gd name="connsiteX3" fmla="*/ 0 w 770834"/>
              <a:gd name="connsiteY3" fmla="*/ 415898 h 484032"/>
              <a:gd name="connsiteX4" fmla="*/ 320283 w 770834"/>
              <a:gd name="connsiteY4" fmla="*/ 164611 h 484032"/>
              <a:gd name="connsiteX5" fmla="*/ 504690 w 770834"/>
              <a:gd name="connsiteY5" fmla="*/ 484031 h 484032"/>
              <a:gd name="connsiteX6" fmla="*/ 305229 w 770834"/>
              <a:gd name="connsiteY6" fmla="*/ 484031 h 484032"/>
              <a:gd name="connsiteX7" fmla="*/ 170687 w 770834"/>
              <a:gd name="connsiteY7" fmla="*/ 250974 h 484032"/>
              <a:gd name="connsiteX8" fmla="*/ 491400 w 770834"/>
              <a:gd name="connsiteY8" fmla="*/ 0 h 484032"/>
              <a:gd name="connsiteX9" fmla="*/ 770834 w 770834"/>
              <a:gd name="connsiteY9" fmla="*/ 484031 h 484032"/>
              <a:gd name="connsiteX10" fmla="*/ 571333 w 770834"/>
              <a:gd name="connsiteY10" fmla="*/ 484031 h 484032"/>
              <a:gd name="connsiteX11" fmla="*/ 341765 w 770834"/>
              <a:gd name="connsiteY11" fmla="*/ 86363 h 4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834" h="484032">
                <a:moveTo>
                  <a:pt x="149635" y="329535"/>
                </a:moveTo>
                <a:lnTo>
                  <a:pt x="238821" y="484032"/>
                </a:lnTo>
                <a:lnTo>
                  <a:pt x="39320" y="484032"/>
                </a:lnTo>
                <a:lnTo>
                  <a:pt x="0" y="415898"/>
                </a:lnTo>
                <a:close/>
                <a:moveTo>
                  <a:pt x="320283" y="164611"/>
                </a:moveTo>
                <a:lnTo>
                  <a:pt x="504690" y="484031"/>
                </a:lnTo>
                <a:lnTo>
                  <a:pt x="305229" y="484031"/>
                </a:lnTo>
                <a:lnTo>
                  <a:pt x="170687" y="250974"/>
                </a:lnTo>
                <a:close/>
                <a:moveTo>
                  <a:pt x="491400" y="0"/>
                </a:moveTo>
                <a:lnTo>
                  <a:pt x="770834" y="484031"/>
                </a:lnTo>
                <a:lnTo>
                  <a:pt x="571333" y="484031"/>
                </a:lnTo>
                <a:lnTo>
                  <a:pt x="341765" y="8636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8E1C59C-40FB-7015-D39E-BB524B5FFB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2314150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7AC601C-84F3-7A86-220C-FBA72AC5C22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E0517-51BC-2B54-6D2A-BA25DFC0CB1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443673" y="3813293"/>
            <a:ext cx="328092" cy="228779"/>
          </a:xfrm>
          <a:custGeom>
            <a:avLst/>
            <a:gdLst>
              <a:gd name="connsiteX0" fmla="*/ 437531 w 760826"/>
              <a:gd name="connsiteY0" fmla="*/ 461724 h 530524"/>
              <a:gd name="connsiteX1" fmla="*/ 597790 w 760826"/>
              <a:gd name="connsiteY1" fmla="*/ 461724 h 530524"/>
              <a:gd name="connsiteX2" fmla="*/ 432514 w 760826"/>
              <a:gd name="connsiteY2" fmla="*/ 526016 h 530524"/>
              <a:gd name="connsiteX3" fmla="*/ 437531 w 760826"/>
              <a:gd name="connsiteY3" fmla="*/ 461724 h 530524"/>
              <a:gd name="connsiteX4" fmla="*/ 331803 w 760826"/>
              <a:gd name="connsiteY4" fmla="*/ 461724 h 530524"/>
              <a:gd name="connsiteX5" fmla="*/ 428985 w 760826"/>
              <a:gd name="connsiteY5" fmla="*/ 461724 h 530524"/>
              <a:gd name="connsiteX6" fmla="*/ 380413 w 760826"/>
              <a:gd name="connsiteY6" fmla="*/ 530524 h 530524"/>
              <a:gd name="connsiteX7" fmla="*/ 380374 w 760826"/>
              <a:gd name="connsiteY7" fmla="*/ 530524 h 530524"/>
              <a:gd name="connsiteX8" fmla="*/ 331803 w 760826"/>
              <a:gd name="connsiteY8" fmla="*/ 461724 h 530524"/>
              <a:gd name="connsiteX9" fmla="*/ 163038 w 760826"/>
              <a:gd name="connsiteY9" fmla="*/ 461724 h 530524"/>
              <a:gd name="connsiteX10" fmla="*/ 323296 w 760826"/>
              <a:gd name="connsiteY10" fmla="*/ 461724 h 530524"/>
              <a:gd name="connsiteX11" fmla="*/ 328315 w 760826"/>
              <a:gd name="connsiteY11" fmla="*/ 526016 h 530524"/>
              <a:gd name="connsiteX12" fmla="*/ 163038 w 760826"/>
              <a:gd name="connsiteY12" fmla="*/ 461724 h 530524"/>
              <a:gd name="connsiteX13" fmla="*/ 97530 w 760826"/>
              <a:gd name="connsiteY13" fmla="*/ 403156 h 530524"/>
              <a:gd name="connsiteX14" fmla="*/ 663297 w 760826"/>
              <a:gd name="connsiteY14" fmla="*/ 403156 h 530524"/>
              <a:gd name="connsiteX15" fmla="*/ 630485 w 760826"/>
              <a:gd name="connsiteY15" fmla="*/ 432518 h 530524"/>
              <a:gd name="connsiteX16" fmla="*/ 130343 w 760826"/>
              <a:gd name="connsiteY16" fmla="*/ 432518 h 530524"/>
              <a:gd name="connsiteX17" fmla="*/ 97530 w 760826"/>
              <a:gd name="connsiteY17" fmla="*/ 403156 h 530524"/>
              <a:gd name="connsiteX18" fmla="*/ 53820 w 760826"/>
              <a:gd name="connsiteY18" fmla="*/ 344627 h 530524"/>
              <a:gd name="connsiteX19" fmla="*/ 707008 w 760826"/>
              <a:gd name="connsiteY19" fmla="*/ 344627 h 530524"/>
              <a:gd name="connsiteX20" fmla="*/ 707048 w 760826"/>
              <a:gd name="connsiteY20" fmla="*/ 344627 h 530524"/>
              <a:gd name="connsiteX21" fmla="*/ 685369 w 760826"/>
              <a:gd name="connsiteY21" fmla="*/ 373989 h 530524"/>
              <a:gd name="connsiteX22" fmla="*/ 75499 w 760826"/>
              <a:gd name="connsiteY22" fmla="*/ 373989 h 530524"/>
              <a:gd name="connsiteX23" fmla="*/ 53820 w 760826"/>
              <a:gd name="connsiteY23" fmla="*/ 344627 h 530524"/>
              <a:gd name="connsiteX24" fmla="*/ 760049 w 760826"/>
              <a:gd name="connsiteY24" fmla="*/ 148655 h 530524"/>
              <a:gd name="connsiteX25" fmla="*/ 722571 w 760826"/>
              <a:gd name="connsiteY25" fmla="*/ 315422 h 530524"/>
              <a:gd name="connsiteX26" fmla="*/ 494884 w 760826"/>
              <a:gd name="connsiteY26" fmla="*/ 315422 h 530524"/>
              <a:gd name="connsiteX27" fmla="*/ 495198 w 760826"/>
              <a:gd name="connsiteY27" fmla="*/ 314990 h 530524"/>
              <a:gd name="connsiteX28" fmla="*/ 760049 w 760826"/>
              <a:gd name="connsiteY28" fmla="*/ 148655 h 530524"/>
              <a:gd name="connsiteX29" fmla="*/ 778 w 760826"/>
              <a:gd name="connsiteY29" fmla="*/ 148655 h 530524"/>
              <a:gd name="connsiteX30" fmla="*/ 265629 w 760826"/>
              <a:gd name="connsiteY30" fmla="*/ 314990 h 530524"/>
              <a:gd name="connsiteX31" fmla="*/ 265943 w 760826"/>
              <a:gd name="connsiteY31" fmla="*/ 315422 h 530524"/>
              <a:gd name="connsiteX32" fmla="*/ 38255 w 760826"/>
              <a:gd name="connsiteY32" fmla="*/ 315422 h 530524"/>
              <a:gd name="connsiteX33" fmla="*/ 778 w 760826"/>
              <a:gd name="connsiteY33" fmla="*/ 148655 h 530524"/>
              <a:gd name="connsiteX34" fmla="*/ 380414 w 760826"/>
              <a:gd name="connsiteY34" fmla="*/ 0 h 530524"/>
              <a:gd name="connsiteX35" fmla="*/ 477284 w 760826"/>
              <a:gd name="connsiteY35" fmla="*/ 315422 h 530524"/>
              <a:gd name="connsiteX36" fmla="*/ 283545 w 760826"/>
              <a:gd name="connsiteY36" fmla="*/ 315422 h 530524"/>
              <a:gd name="connsiteX37" fmla="*/ 380414 w 760826"/>
              <a:gd name="connsiteY37" fmla="*/ 0 h 5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0826" h="530524">
                <a:moveTo>
                  <a:pt x="437531" y="461724"/>
                </a:moveTo>
                <a:lnTo>
                  <a:pt x="597790" y="461724"/>
                </a:lnTo>
                <a:cubicBezTo>
                  <a:pt x="530441" y="508023"/>
                  <a:pt x="456270" y="525114"/>
                  <a:pt x="432514" y="526016"/>
                </a:cubicBezTo>
                <a:cubicBezTo>
                  <a:pt x="431337" y="514608"/>
                  <a:pt x="432239" y="491166"/>
                  <a:pt x="437531" y="461724"/>
                </a:cubicBezTo>
                <a:close/>
                <a:moveTo>
                  <a:pt x="331803" y="461724"/>
                </a:moveTo>
                <a:lnTo>
                  <a:pt x="428985" y="461724"/>
                </a:lnTo>
                <a:cubicBezTo>
                  <a:pt x="410090" y="496222"/>
                  <a:pt x="390684" y="520880"/>
                  <a:pt x="380413" y="530524"/>
                </a:cubicBezTo>
                <a:lnTo>
                  <a:pt x="380374" y="530524"/>
                </a:lnTo>
                <a:cubicBezTo>
                  <a:pt x="370103" y="520880"/>
                  <a:pt x="350698" y="496222"/>
                  <a:pt x="331803" y="461724"/>
                </a:cubicBezTo>
                <a:close/>
                <a:moveTo>
                  <a:pt x="163038" y="461724"/>
                </a:moveTo>
                <a:lnTo>
                  <a:pt x="323296" y="461724"/>
                </a:lnTo>
                <a:cubicBezTo>
                  <a:pt x="328589" y="491166"/>
                  <a:pt x="329490" y="514647"/>
                  <a:pt x="328315" y="526016"/>
                </a:cubicBezTo>
                <a:cubicBezTo>
                  <a:pt x="304519" y="525114"/>
                  <a:pt x="230348" y="508023"/>
                  <a:pt x="163038" y="461724"/>
                </a:cubicBezTo>
                <a:close/>
                <a:moveTo>
                  <a:pt x="97530" y="403156"/>
                </a:moveTo>
                <a:lnTo>
                  <a:pt x="663297" y="403156"/>
                </a:lnTo>
                <a:cubicBezTo>
                  <a:pt x="654281" y="413897"/>
                  <a:pt x="640246" y="426481"/>
                  <a:pt x="630485" y="432518"/>
                </a:cubicBezTo>
                <a:lnTo>
                  <a:pt x="130343" y="432518"/>
                </a:lnTo>
                <a:cubicBezTo>
                  <a:pt x="120581" y="426481"/>
                  <a:pt x="106547" y="413897"/>
                  <a:pt x="97530" y="403156"/>
                </a:cubicBezTo>
                <a:close/>
                <a:moveTo>
                  <a:pt x="53820" y="344627"/>
                </a:moveTo>
                <a:lnTo>
                  <a:pt x="707008" y="344627"/>
                </a:lnTo>
                <a:lnTo>
                  <a:pt x="707048" y="344627"/>
                </a:lnTo>
                <a:cubicBezTo>
                  <a:pt x="702500" y="353682"/>
                  <a:pt x="692935" y="366462"/>
                  <a:pt x="685369" y="373989"/>
                </a:cubicBezTo>
                <a:lnTo>
                  <a:pt x="75499" y="373989"/>
                </a:lnTo>
                <a:cubicBezTo>
                  <a:pt x="67933" y="366462"/>
                  <a:pt x="58368" y="353682"/>
                  <a:pt x="53820" y="344627"/>
                </a:cubicBezTo>
                <a:close/>
                <a:moveTo>
                  <a:pt x="760049" y="148655"/>
                </a:moveTo>
                <a:cubicBezTo>
                  <a:pt x="764400" y="201264"/>
                  <a:pt x="750287" y="260381"/>
                  <a:pt x="722571" y="315422"/>
                </a:cubicBezTo>
                <a:lnTo>
                  <a:pt x="494884" y="315422"/>
                </a:lnTo>
                <a:cubicBezTo>
                  <a:pt x="495002" y="315304"/>
                  <a:pt x="495081" y="315147"/>
                  <a:pt x="495198" y="314990"/>
                </a:cubicBezTo>
                <a:cubicBezTo>
                  <a:pt x="558078" y="221885"/>
                  <a:pt x="665218" y="154183"/>
                  <a:pt x="760049" y="148655"/>
                </a:cubicBezTo>
                <a:close/>
                <a:moveTo>
                  <a:pt x="778" y="148655"/>
                </a:moveTo>
                <a:cubicBezTo>
                  <a:pt x="95609" y="154183"/>
                  <a:pt x="202749" y="221885"/>
                  <a:pt x="265629" y="314990"/>
                </a:cubicBezTo>
                <a:cubicBezTo>
                  <a:pt x="265747" y="315108"/>
                  <a:pt x="265943" y="315422"/>
                  <a:pt x="265943" y="315422"/>
                </a:cubicBezTo>
                <a:lnTo>
                  <a:pt x="38255" y="315422"/>
                </a:lnTo>
                <a:cubicBezTo>
                  <a:pt x="10540" y="260381"/>
                  <a:pt x="-3573" y="201304"/>
                  <a:pt x="778" y="148655"/>
                </a:cubicBezTo>
                <a:close/>
                <a:moveTo>
                  <a:pt x="380414" y="0"/>
                </a:moveTo>
                <a:cubicBezTo>
                  <a:pt x="452155" y="69977"/>
                  <a:pt x="490886" y="197618"/>
                  <a:pt x="477284" y="315422"/>
                </a:cubicBezTo>
                <a:lnTo>
                  <a:pt x="283545" y="315422"/>
                </a:lnTo>
                <a:cubicBezTo>
                  <a:pt x="269943" y="197658"/>
                  <a:pt x="308674" y="69977"/>
                  <a:pt x="38041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DA572C0-0BA2-D51A-D44E-AFD33698A6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93789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rr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2C3AFAA-4B26-BD2A-B1E5-D850248457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C8CA8-9F83-98B6-EDFE-ADAE571E49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212434" y="3915367"/>
            <a:ext cx="790572" cy="117180"/>
          </a:xfrm>
          <a:custGeom>
            <a:avLst/>
            <a:gdLst>
              <a:gd name="connsiteX0" fmla="*/ 36163 w 790572"/>
              <a:gd name="connsiteY0" fmla="*/ 79814 h 117180"/>
              <a:gd name="connsiteX1" fmla="*/ 57741 w 790572"/>
              <a:gd name="connsiteY1" fmla="*/ 117180 h 117180"/>
              <a:gd name="connsiteX2" fmla="*/ 9503 w 790572"/>
              <a:gd name="connsiteY2" fmla="*/ 117180 h 117180"/>
              <a:gd name="connsiteX3" fmla="*/ 0 w 790572"/>
              <a:gd name="connsiteY3" fmla="*/ 100716 h 117180"/>
              <a:gd name="connsiteX4" fmla="*/ 77456 w 790572"/>
              <a:gd name="connsiteY4" fmla="*/ 39940 h 117180"/>
              <a:gd name="connsiteX5" fmla="*/ 122048 w 790572"/>
              <a:gd name="connsiteY5" fmla="*/ 117180 h 117180"/>
              <a:gd name="connsiteX6" fmla="*/ 73810 w 790572"/>
              <a:gd name="connsiteY6" fmla="*/ 117180 h 117180"/>
              <a:gd name="connsiteX7" fmla="*/ 41277 w 790572"/>
              <a:gd name="connsiteY7" fmla="*/ 60825 h 117180"/>
              <a:gd name="connsiteX8" fmla="*/ 585922 w 790572"/>
              <a:gd name="connsiteY8" fmla="*/ 29398 h 117180"/>
              <a:gd name="connsiteX9" fmla="*/ 585922 w 790572"/>
              <a:gd name="connsiteY9" fmla="*/ 29415 h 117180"/>
              <a:gd name="connsiteX10" fmla="*/ 585922 w 790572"/>
              <a:gd name="connsiteY10" fmla="*/ 29412 h 117180"/>
              <a:gd name="connsiteX11" fmla="*/ 526614 w 790572"/>
              <a:gd name="connsiteY11" fmla="*/ 22057 h 117180"/>
              <a:gd name="connsiteX12" fmla="*/ 519074 w 790572"/>
              <a:gd name="connsiteY12" fmla="*/ 67936 h 117180"/>
              <a:gd name="connsiteX13" fmla="*/ 552531 w 790572"/>
              <a:gd name="connsiteY13" fmla="*/ 48634 h 117180"/>
              <a:gd name="connsiteX14" fmla="*/ 552548 w 790572"/>
              <a:gd name="connsiteY14" fmla="*/ 48634 h 117180"/>
              <a:gd name="connsiteX15" fmla="*/ 561011 w 790572"/>
              <a:gd name="connsiteY15" fmla="*/ 33671 h 117180"/>
              <a:gd name="connsiteX16" fmla="*/ 547483 w 790572"/>
              <a:gd name="connsiteY16" fmla="*/ 22057 h 117180"/>
              <a:gd name="connsiteX17" fmla="*/ 426640 w 790572"/>
              <a:gd name="connsiteY17" fmla="*/ 22057 h 117180"/>
              <a:gd name="connsiteX18" fmla="*/ 419100 w 790572"/>
              <a:gd name="connsiteY18" fmla="*/ 67936 h 117180"/>
              <a:gd name="connsiteX19" fmla="*/ 452557 w 790572"/>
              <a:gd name="connsiteY19" fmla="*/ 48634 h 117180"/>
              <a:gd name="connsiteX20" fmla="*/ 452573 w 790572"/>
              <a:gd name="connsiteY20" fmla="*/ 48634 h 117180"/>
              <a:gd name="connsiteX21" fmla="*/ 461037 w 790572"/>
              <a:gd name="connsiteY21" fmla="*/ 33671 h 117180"/>
              <a:gd name="connsiteX22" fmla="*/ 447509 w 790572"/>
              <a:gd name="connsiteY22" fmla="*/ 22057 h 117180"/>
              <a:gd name="connsiteX23" fmla="*/ 118831 w 790572"/>
              <a:gd name="connsiteY23" fmla="*/ 132 h 117180"/>
              <a:gd name="connsiteX24" fmla="*/ 186404 w 790572"/>
              <a:gd name="connsiteY24" fmla="*/ 117180 h 117180"/>
              <a:gd name="connsiteX25" fmla="*/ 138166 w 790572"/>
              <a:gd name="connsiteY25" fmla="*/ 117180 h 117180"/>
              <a:gd name="connsiteX26" fmla="*/ 82652 w 790572"/>
              <a:gd name="connsiteY26" fmla="*/ 21018 h 117180"/>
              <a:gd name="connsiteX27" fmla="*/ 695811 w 790572"/>
              <a:gd name="connsiteY27" fmla="*/ 0 h 117180"/>
              <a:gd name="connsiteX28" fmla="*/ 723593 w 790572"/>
              <a:gd name="connsiteY28" fmla="*/ 0 h 117180"/>
              <a:gd name="connsiteX29" fmla="*/ 737137 w 790572"/>
              <a:gd name="connsiteY29" fmla="*/ 36113 h 117180"/>
              <a:gd name="connsiteX30" fmla="*/ 762692 w 790572"/>
              <a:gd name="connsiteY30" fmla="*/ 0 h 117180"/>
              <a:gd name="connsiteX31" fmla="*/ 790572 w 790572"/>
              <a:gd name="connsiteY31" fmla="*/ 0 h 117180"/>
              <a:gd name="connsiteX32" fmla="*/ 747019 w 790572"/>
              <a:gd name="connsiteY32" fmla="*/ 57213 h 117180"/>
              <a:gd name="connsiteX33" fmla="*/ 773646 w 790572"/>
              <a:gd name="connsiteY33" fmla="*/ 117180 h 117180"/>
              <a:gd name="connsiteX34" fmla="*/ 745683 w 790572"/>
              <a:gd name="connsiteY34" fmla="*/ 117180 h 117180"/>
              <a:gd name="connsiteX35" fmla="*/ 730357 w 790572"/>
              <a:gd name="connsiteY35" fmla="*/ 78082 h 117180"/>
              <a:gd name="connsiteX36" fmla="*/ 702328 w 790572"/>
              <a:gd name="connsiteY36" fmla="*/ 117180 h 117180"/>
              <a:gd name="connsiteX37" fmla="*/ 674101 w 790572"/>
              <a:gd name="connsiteY37" fmla="*/ 117180 h 117180"/>
              <a:gd name="connsiteX38" fmla="*/ 720442 w 790572"/>
              <a:gd name="connsiteY38" fmla="*/ 56998 h 117180"/>
              <a:gd name="connsiteX39" fmla="*/ 605768 w 790572"/>
              <a:gd name="connsiteY39" fmla="*/ 0 h 117180"/>
              <a:gd name="connsiteX40" fmla="*/ 684642 w 790572"/>
              <a:gd name="connsiteY40" fmla="*/ 0 h 117180"/>
              <a:gd name="connsiteX41" fmla="*/ 681013 w 790572"/>
              <a:gd name="connsiteY41" fmla="*/ 22057 h 117180"/>
              <a:gd name="connsiteX42" fmla="*/ 626703 w 790572"/>
              <a:gd name="connsiteY42" fmla="*/ 22057 h 117180"/>
              <a:gd name="connsiteX43" fmla="*/ 622628 w 790572"/>
              <a:gd name="connsiteY43" fmla="*/ 46819 h 117180"/>
              <a:gd name="connsiteX44" fmla="*/ 659814 w 790572"/>
              <a:gd name="connsiteY44" fmla="*/ 46819 h 117180"/>
              <a:gd name="connsiteX45" fmla="*/ 656283 w 790572"/>
              <a:gd name="connsiteY45" fmla="*/ 68266 h 117180"/>
              <a:gd name="connsiteX46" fmla="*/ 619115 w 790572"/>
              <a:gd name="connsiteY46" fmla="*/ 68266 h 117180"/>
              <a:gd name="connsiteX47" fmla="*/ 614693 w 790572"/>
              <a:gd name="connsiteY47" fmla="*/ 95140 h 117180"/>
              <a:gd name="connsiteX48" fmla="*/ 669003 w 790572"/>
              <a:gd name="connsiteY48" fmla="*/ 95140 h 117180"/>
              <a:gd name="connsiteX49" fmla="*/ 665373 w 790572"/>
              <a:gd name="connsiteY49" fmla="*/ 117180 h 117180"/>
              <a:gd name="connsiteX50" fmla="*/ 586516 w 790572"/>
              <a:gd name="connsiteY50" fmla="*/ 117180 h 117180"/>
              <a:gd name="connsiteX51" fmla="*/ 505827 w 790572"/>
              <a:gd name="connsiteY51" fmla="*/ 0 h 117180"/>
              <a:gd name="connsiteX52" fmla="*/ 552449 w 790572"/>
              <a:gd name="connsiteY52" fmla="*/ 0 h 117180"/>
              <a:gd name="connsiteX53" fmla="*/ 585793 w 790572"/>
              <a:gd name="connsiteY53" fmla="*/ 26624 h 117180"/>
              <a:gd name="connsiteX54" fmla="*/ 585922 w 790572"/>
              <a:gd name="connsiteY54" fmla="*/ 29412 h 117180"/>
              <a:gd name="connsiteX55" fmla="*/ 585912 w 790572"/>
              <a:gd name="connsiteY55" fmla="*/ 30453 h 117180"/>
              <a:gd name="connsiteX56" fmla="*/ 560516 w 790572"/>
              <a:gd name="connsiteY56" fmla="*/ 67936 h 117180"/>
              <a:gd name="connsiteX57" fmla="*/ 550007 w 790572"/>
              <a:gd name="connsiteY57" fmla="*/ 73990 h 117180"/>
              <a:gd name="connsiteX58" fmla="*/ 575199 w 790572"/>
              <a:gd name="connsiteY58" fmla="*/ 117180 h 117180"/>
              <a:gd name="connsiteX59" fmla="*/ 546180 w 790572"/>
              <a:gd name="connsiteY59" fmla="*/ 117180 h 117180"/>
              <a:gd name="connsiteX60" fmla="*/ 528346 w 790572"/>
              <a:gd name="connsiteY60" fmla="*/ 86495 h 117180"/>
              <a:gd name="connsiteX61" fmla="*/ 514868 w 790572"/>
              <a:gd name="connsiteY61" fmla="*/ 94282 h 117180"/>
              <a:gd name="connsiteX62" fmla="*/ 511106 w 790572"/>
              <a:gd name="connsiteY62" fmla="*/ 117180 h 117180"/>
              <a:gd name="connsiteX63" fmla="*/ 486558 w 790572"/>
              <a:gd name="connsiteY63" fmla="*/ 117180 h 117180"/>
              <a:gd name="connsiteX64" fmla="*/ 405853 w 790572"/>
              <a:gd name="connsiteY64" fmla="*/ 0 h 117180"/>
              <a:gd name="connsiteX65" fmla="*/ 452474 w 790572"/>
              <a:gd name="connsiteY65" fmla="*/ 0 h 117180"/>
              <a:gd name="connsiteX66" fmla="*/ 485819 w 790572"/>
              <a:gd name="connsiteY66" fmla="*/ 26624 h 117180"/>
              <a:gd name="connsiteX67" fmla="*/ 485948 w 790572"/>
              <a:gd name="connsiteY67" fmla="*/ 29412 h 117180"/>
              <a:gd name="connsiteX68" fmla="*/ 485938 w 790572"/>
              <a:gd name="connsiteY68" fmla="*/ 30453 h 117180"/>
              <a:gd name="connsiteX69" fmla="*/ 460542 w 790572"/>
              <a:gd name="connsiteY69" fmla="*/ 67936 h 117180"/>
              <a:gd name="connsiteX70" fmla="*/ 450033 w 790572"/>
              <a:gd name="connsiteY70" fmla="*/ 73990 h 117180"/>
              <a:gd name="connsiteX71" fmla="*/ 475224 w 790572"/>
              <a:gd name="connsiteY71" fmla="*/ 117180 h 117180"/>
              <a:gd name="connsiteX72" fmla="*/ 446206 w 790572"/>
              <a:gd name="connsiteY72" fmla="*/ 117180 h 117180"/>
              <a:gd name="connsiteX73" fmla="*/ 428372 w 790572"/>
              <a:gd name="connsiteY73" fmla="*/ 86495 h 117180"/>
              <a:gd name="connsiteX74" fmla="*/ 414893 w 790572"/>
              <a:gd name="connsiteY74" fmla="*/ 94282 h 117180"/>
              <a:gd name="connsiteX75" fmla="*/ 411132 w 790572"/>
              <a:gd name="connsiteY75" fmla="*/ 117180 h 117180"/>
              <a:gd name="connsiteX76" fmla="*/ 386584 w 790572"/>
              <a:gd name="connsiteY76" fmla="*/ 117180 h 117180"/>
              <a:gd name="connsiteX77" fmla="*/ 312478 w 790572"/>
              <a:gd name="connsiteY77" fmla="*/ 0 h 117180"/>
              <a:gd name="connsiteX78" fmla="*/ 391335 w 790572"/>
              <a:gd name="connsiteY78" fmla="*/ 0 h 117180"/>
              <a:gd name="connsiteX79" fmla="*/ 387706 w 790572"/>
              <a:gd name="connsiteY79" fmla="*/ 22057 h 117180"/>
              <a:gd name="connsiteX80" fmla="*/ 333396 w 790572"/>
              <a:gd name="connsiteY80" fmla="*/ 22057 h 117180"/>
              <a:gd name="connsiteX81" fmla="*/ 329321 w 790572"/>
              <a:gd name="connsiteY81" fmla="*/ 46819 h 117180"/>
              <a:gd name="connsiteX82" fmla="*/ 366507 w 790572"/>
              <a:gd name="connsiteY82" fmla="*/ 46819 h 117180"/>
              <a:gd name="connsiteX83" fmla="*/ 362976 w 790572"/>
              <a:gd name="connsiteY83" fmla="*/ 68266 h 117180"/>
              <a:gd name="connsiteX84" fmla="*/ 325807 w 790572"/>
              <a:gd name="connsiteY84" fmla="*/ 68266 h 117180"/>
              <a:gd name="connsiteX85" fmla="*/ 321386 w 790572"/>
              <a:gd name="connsiteY85" fmla="*/ 95140 h 117180"/>
              <a:gd name="connsiteX86" fmla="*/ 375696 w 790572"/>
              <a:gd name="connsiteY86" fmla="*/ 95140 h 117180"/>
              <a:gd name="connsiteX87" fmla="*/ 372066 w 790572"/>
              <a:gd name="connsiteY87" fmla="*/ 117180 h 117180"/>
              <a:gd name="connsiteX88" fmla="*/ 293209 w 790572"/>
              <a:gd name="connsiteY88" fmla="*/ 117180 h 117180"/>
              <a:gd name="connsiteX89" fmla="*/ 206498 w 790572"/>
              <a:gd name="connsiteY89" fmla="*/ 0 h 117180"/>
              <a:gd name="connsiteX90" fmla="*/ 300352 w 790572"/>
              <a:gd name="connsiteY90" fmla="*/ 0 h 117180"/>
              <a:gd name="connsiteX91" fmla="*/ 296722 w 790572"/>
              <a:gd name="connsiteY91" fmla="*/ 22057 h 117180"/>
              <a:gd name="connsiteX92" fmla="*/ 262078 w 790572"/>
              <a:gd name="connsiteY92" fmla="*/ 22057 h 117180"/>
              <a:gd name="connsiteX93" fmla="*/ 246438 w 790572"/>
              <a:gd name="connsiteY93" fmla="*/ 117180 h 117180"/>
              <a:gd name="connsiteX94" fmla="*/ 221890 w 790572"/>
              <a:gd name="connsiteY94" fmla="*/ 117180 h 117180"/>
              <a:gd name="connsiteX95" fmla="*/ 237530 w 790572"/>
              <a:gd name="connsiteY95" fmla="*/ 22057 h 117180"/>
              <a:gd name="connsiteX96" fmla="*/ 202869 w 790572"/>
              <a:gd name="connsiteY96" fmla="*/ 22057 h 1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90572" h="117180">
                <a:moveTo>
                  <a:pt x="36163" y="79814"/>
                </a:moveTo>
                <a:lnTo>
                  <a:pt x="57741" y="117180"/>
                </a:lnTo>
                <a:lnTo>
                  <a:pt x="9503" y="117180"/>
                </a:lnTo>
                <a:lnTo>
                  <a:pt x="0" y="100716"/>
                </a:lnTo>
                <a:close/>
                <a:moveTo>
                  <a:pt x="77456" y="39940"/>
                </a:moveTo>
                <a:lnTo>
                  <a:pt x="122048" y="117180"/>
                </a:lnTo>
                <a:lnTo>
                  <a:pt x="73810" y="117180"/>
                </a:lnTo>
                <a:lnTo>
                  <a:pt x="41277" y="60825"/>
                </a:lnTo>
                <a:close/>
                <a:moveTo>
                  <a:pt x="585922" y="29398"/>
                </a:moveTo>
                <a:lnTo>
                  <a:pt x="585922" y="29415"/>
                </a:lnTo>
                <a:lnTo>
                  <a:pt x="585922" y="29412"/>
                </a:lnTo>
                <a:close/>
                <a:moveTo>
                  <a:pt x="526614" y="22057"/>
                </a:moveTo>
                <a:lnTo>
                  <a:pt x="519074" y="67936"/>
                </a:lnTo>
                <a:lnTo>
                  <a:pt x="552531" y="48634"/>
                </a:lnTo>
                <a:lnTo>
                  <a:pt x="552548" y="48634"/>
                </a:lnTo>
                <a:cubicBezTo>
                  <a:pt x="560318" y="44147"/>
                  <a:pt x="561011" y="36443"/>
                  <a:pt x="561011" y="33671"/>
                </a:cubicBezTo>
                <a:cubicBezTo>
                  <a:pt x="561011" y="27501"/>
                  <a:pt x="556936" y="22057"/>
                  <a:pt x="547483" y="22057"/>
                </a:cubicBezTo>
                <a:close/>
                <a:moveTo>
                  <a:pt x="426640" y="22057"/>
                </a:moveTo>
                <a:lnTo>
                  <a:pt x="419100" y="67936"/>
                </a:lnTo>
                <a:lnTo>
                  <a:pt x="452557" y="48634"/>
                </a:lnTo>
                <a:lnTo>
                  <a:pt x="452573" y="48634"/>
                </a:lnTo>
                <a:cubicBezTo>
                  <a:pt x="460344" y="44147"/>
                  <a:pt x="461037" y="36443"/>
                  <a:pt x="461037" y="33671"/>
                </a:cubicBezTo>
                <a:cubicBezTo>
                  <a:pt x="461037" y="27501"/>
                  <a:pt x="456962" y="22057"/>
                  <a:pt x="447509" y="22057"/>
                </a:cubicBezTo>
                <a:close/>
                <a:moveTo>
                  <a:pt x="118831" y="132"/>
                </a:moveTo>
                <a:lnTo>
                  <a:pt x="186404" y="117180"/>
                </a:lnTo>
                <a:lnTo>
                  <a:pt x="138166" y="117180"/>
                </a:lnTo>
                <a:lnTo>
                  <a:pt x="82652" y="21018"/>
                </a:lnTo>
                <a:close/>
                <a:moveTo>
                  <a:pt x="695811" y="0"/>
                </a:moveTo>
                <a:lnTo>
                  <a:pt x="723593" y="0"/>
                </a:lnTo>
                <a:lnTo>
                  <a:pt x="737137" y="36113"/>
                </a:lnTo>
                <a:lnTo>
                  <a:pt x="762692" y="0"/>
                </a:lnTo>
                <a:lnTo>
                  <a:pt x="790572" y="0"/>
                </a:lnTo>
                <a:lnTo>
                  <a:pt x="747019" y="57213"/>
                </a:lnTo>
                <a:lnTo>
                  <a:pt x="773646" y="117180"/>
                </a:lnTo>
                <a:lnTo>
                  <a:pt x="745683" y="117180"/>
                </a:lnTo>
                <a:lnTo>
                  <a:pt x="730357" y="78082"/>
                </a:lnTo>
                <a:lnTo>
                  <a:pt x="702328" y="117180"/>
                </a:lnTo>
                <a:lnTo>
                  <a:pt x="674101" y="117180"/>
                </a:lnTo>
                <a:lnTo>
                  <a:pt x="720442" y="56998"/>
                </a:lnTo>
                <a:close/>
                <a:moveTo>
                  <a:pt x="605768" y="0"/>
                </a:moveTo>
                <a:lnTo>
                  <a:pt x="684642" y="0"/>
                </a:lnTo>
                <a:lnTo>
                  <a:pt x="681013" y="22057"/>
                </a:lnTo>
                <a:lnTo>
                  <a:pt x="626703" y="22057"/>
                </a:lnTo>
                <a:lnTo>
                  <a:pt x="622628" y="46819"/>
                </a:lnTo>
                <a:lnTo>
                  <a:pt x="659814" y="46819"/>
                </a:lnTo>
                <a:lnTo>
                  <a:pt x="656283" y="68266"/>
                </a:lnTo>
                <a:lnTo>
                  <a:pt x="619115" y="68266"/>
                </a:lnTo>
                <a:lnTo>
                  <a:pt x="614693" y="95140"/>
                </a:lnTo>
                <a:lnTo>
                  <a:pt x="669003" y="95140"/>
                </a:lnTo>
                <a:lnTo>
                  <a:pt x="665373" y="117180"/>
                </a:lnTo>
                <a:lnTo>
                  <a:pt x="586516" y="117180"/>
                </a:lnTo>
                <a:close/>
                <a:moveTo>
                  <a:pt x="505827" y="0"/>
                </a:moveTo>
                <a:lnTo>
                  <a:pt x="552449" y="0"/>
                </a:lnTo>
                <a:cubicBezTo>
                  <a:pt x="573529" y="0"/>
                  <a:pt x="584504" y="12731"/>
                  <a:pt x="585793" y="26624"/>
                </a:cubicBezTo>
                <a:lnTo>
                  <a:pt x="585922" y="29412"/>
                </a:lnTo>
                <a:lnTo>
                  <a:pt x="585912" y="30453"/>
                </a:lnTo>
                <a:cubicBezTo>
                  <a:pt x="585488" y="52401"/>
                  <a:pt x="571851" y="61391"/>
                  <a:pt x="560516" y="67936"/>
                </a:cubicBezTo>
                <a:lnTo>
                  <a:pt x="550007" y="73990"/>
                </a:lnTo>
                <a:lnTo>
                  <a:pt x="575199" y="117180"/>
                </a:lnTo>
                <a:lnTo>
                  <a:pt x="546180" y="117180"/>
                </a:lnTo>
                <a:lnTo>
                  <a:pt x="528346" y="86495"/>
                </a:lnTo>
                <a:lnTo>
                  <a:pt x="514868" y="94282"/>
                </a:lnTo>
                <a:lnTo>
                  <a:pt x="511106" y="117180"/>
                </a:lnTo>
                <a:lnTo>
                  <a:pt x="486558" y="117180"/>
                </a:lnTo>
                <a:close/>
                <a:moveTo>
                  <a:pt x="405853" y="0"/>
                </a:moveTo>
                <a:lnTo>
                  <a:pt x="452474" y="0"/>
                </a:lnTo>
                <a:cubicBezTo>
                  <a:pt x="473555" y="0"/>
                  <a:pt x="484529" y="12731"/>
                  <a:pt x="485819" y="26624"/>
                </a:cubicBezTo>
                <a:lnTo>
                  <a:pt x="485948" y="29412"/>
                </a:lnTo>
                <a:lnTo>
                  <a:pt x="485938" y="30453"/>
                </a:lnTo>
                <a:cubicBezTo>
                  <a:pt x="485514" y="52401"/>
                  <a:pt x="471877" y="61391"/>
                  <a:pt x="460542" y="67936"/>
                </a:cubicBezTo>
                <a:lnTo>
                  <a:pt x="450033" y="73990"/>
                </a:lnTo>
                <a:lnTo>
                  <a:pt x="475224" y="117180"/>
                </a:lnTo>
                <a:lnTo>
                  <a:pt x="446206" y="117180"/>
                </a:lnTo>
                <a:lnTo>
                  <a:pt x="428372" y="86495"/>
                </a:lnTo>
                <a:lnTo>
                  <a:pt x="414893" y="94282"/>
                </a:lnTo>
                <a:lnTo>
                  <a:pt x="411132" y="117180"/>
                </a:lnTo>
                <a:lnTo>
                  <a:pt x="386584" y="117180"/>
                </a:lnTo>
                <a:close/>
                <a:moveTo>
                  <a:pt x="312478" y="0"/>
                </a:moveTo>
                <a:lnTo>
                  <a:pt x="391335" y="0"/>
                </a:lnTo>
                <a:lnTo>
                  <a:pt x="387706" y="22057"/>
                </a:lnTo>
                <a:lnTo>
                  <a:pt x="333396" y="22057"/>
                </a:lnTo>
                <a:lnTo>
                  <a:pt x="329321" y="46819"/>
                </a:lnTo>
                <a:lnTo>
                  <a:pt x="366507" y="46819"/>
                </a:lnTo>
                <a:lnTo>
                  <a:pt x="362976" y="68266"/>
                </a:lnTo>
                <a:lnTo>
                  <a:pt x="325807" y="68266"/>
                </a:lnTo>
                <a:lnTo>
                  <a:pt x="321386" y="95140"/>
                </a:lnTo>
                <a:lnTo>
                  <a:pt x="375696" y="95140"/>
                </a:lnTo>
                <a:lnTo>
                  <a:pt x="372066" y="117180"/>
                </a:lnTo>
                <a:lnTo>
                  <a:pt x="293209" y="117180"/>
                </a:lnTo>
                <a:close/>
                <a:moveTo>
                  <a:pt x="206498" y="0"/>
                </a:moveTo>
                <a:lnTo>
                  <a:pt x="300352" y="0"/>
                </a:lnTo>
                <a:lnTo>
                  <a:pt x="296722" y="22057"/>
                </a:lnTo>
                <a:lnTo>
                  <a:pt x="262078" y="22057"/>
                </a:lnTo>
                <a:lnTo>
                  <a:pt x="246438" y="117180"/>
                </a:lnTo>
                <a:lnTo>
                  <a:pt x="221890" y="117180"/>
                </a:lnTo>
                <a:lnTo>
                  <a:pt x="237530" y="22057"/>
                </a:lnTo>
                <a:lnTo>
                  <a:pt x="202869" y="220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71B6D7F-8A03-8117-288D-D5E25D8D10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+mn-lt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659205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rr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2C3AFAA-4B26-BD2A-B1E5-D850248457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C8CA8-9F83-98B6-EDFE-ADAE571E49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212434" y="3915367"/>
            <a:ext cx="790572" cy="117180"/>
          </a:xfrm>
          <a:custGeom>
            <a:avLst/>
            <a:gdLst>
              <a:gd name="connsiteX0" fmla="*/ 36163 w 790572"/>
              <a:gd name="connsiteY0" fmla="*/ 79814 h 117180"/>
              <a:gd name="connsiteX1" fmla="*/ 57741 w 790572"/>
              <a:gd name="connsiteY1" fmla="*/ 117180 h 117180"/>
              <a:gd name="connsiteX2" fmla="*/ 9503 w 790572"/>
              <a:gd name="connsiteY2" fmla="*/ 117180 h 117180"/>
              <a:gd name="connsiteX3" fmla="*/ 0 w 790572"/>
              <a:gd name="connsiteY3" fmla="*/ 100716 h 117180"/>
              <a:gd name="connsiteX4" fmla="*/ 77456 w 790572"/>
              <a:gd name="connsiteY4" fmla="*/ 39940 h 117180"/>
              <a:gd name="connsiteX5" fmla="*/ 122048 w 790572"/>
              <a:gd name="connsiteY5" fmla="*/ 117180 h 117180"/>
              <a:gd name="connsiteX6" fmla="*/ 73810 w 790572"/>
              <a:gd name="connsiteY6" fmla="*/ 117180 h 117180"/>
              <a:gd name="connsiteX7" fmla="*/ 41277 w 790572"/>
              <a:gd name="connsiteY7" fmla="*/ 60825 h 117180"/>
              <a:gd name="connsiteX8" fmla="*/ 585922 w 790572"/>
              <a:gd name="connsiteY8" fmla="*/ 29398 h 117180"/>
              <a:gd name="connsiteX9" fmla="*/ 585922 w 790572"/>
              <a:gd name="connsiteY9" fmla="*/ 29415 h 117180"/>
              <a:gd name="connsiteX10" fmla="*/ 585922 w 790572"/>
              <a:gd name="connsiteY10" fmla="*/ 29412 h 117180"/>
              <a:gd name="connsiteX11" fmla="*/ 526614 w 790572"/>
              <a:gd name="connsiteY11" fmla="*/ 22057 h 117180"/>
              <a:gd name="connsiteX12" fmla="*/ 519074 w 790572"/>
              <a:gd name="connsiteY12" fmla="*/ 67936 h 117180"/>
              <a:gd name="connsiteX13" fmla="*/ 552531 w 790572"/>
              <a:gd name="connsiteY13" fmla="*/ 48634 h 117180"/>
              <a:gd name="connsiteX14" fmla="*/ 552548 w 790572"/>
              <a:gd name="connsiteY14" fmla="*/ 48634 h 117180"/>
              <a:gd name="connsiteX15" fmla="*/ 561011 w 790572"/>
              <a:gd name="connsiteY15" fmla="*/ 33671 h 117180"/>
              <a:gd name="connsiteX16" fmla="*/ 547483 w 790572"/>
              <a:gd name="connsiteY16" fmla="*/ 22057 h 117180"/>
              <a:gd name="connsiteX17" fmla="*/ 426640 w 790572"/>
              <a:gd name="connsiteY17" fmla="*/ 22057 h 117180"/>
              <a:gd name="connsiteX18" fmla="*/ 419100 w 790572"/>
              <a:gd name="connsiteY18" fmla="*/ 67936 h 117180"/>
              <a:gd name="connsiteX19" fmla="*/ 452557 w 790572"/>
              <a:gd name="connsiteY19" fmla="*/ 48634 h 117180"/>
              <a:gd name="connsiteX20" fmla="*/ 452573 w 790572"/>
              <a:gd name="connsiteY20" fmla="*/ 48634 h 117180"/>
              <a:gd name="connsiteX21" fmla="*/ 461037 w 790572"/>
              <a:gd name="connsiteY21" fmla="*/ 33671 h 117180"/>
              <a:gd name="connsiteX22" fmla="*/ 447509 w 790572"/>
              <a:gd name="connsiteY22" fmla="*/ 22057 h 117180"/>
              <a:gd name="connsiteX23" fmla="*/ 118831 w 790572"/>
              <a:gd name="connsiteY23" fmla="*/ 132 h 117180"/>
              <a:gd name="connsiteX24" fmla="*/ 186404 w 790572"/>
              <a:gd name="connsiteY24" fmla="*/ 117180 h 117180"/>
              <a:gd name="connsiteX25" fmla="*/ 138166 w 790572"/>
              <a:gd name="connsiteY25" fmla="*/ 117180 h 117180"/>
              <a:gd name="connsiteX26" fmla="*/ 82652 w 790572"/>
              <a:gd name="connsiteY26" fmla="*/ 21018 h 117180"/>
              <a:gd name="connsiteX27" fmla="*/ 695811 w 790572"/>
              <a:gd name="connsiteY27" fmla="*/ 0 h 117180"/>
              <a:gd name="connsiteX28" fmla="*/ 723593 w 790572"/>
              <a:gd name="connsiteY28" fmla="*/ 0 h 117180"/>
              <a:gd name="connsiteX29" fmla="*/ 737137 w 790572"/>
              <a:gd name="connsiteY29" fmla="*/ 36113 h 117180"/>
              <a:gd name="connsiteX30" fmla="*/ 762692 w 790572"/>
              <a:gd name="connsiteY30" fmla="*/ 0 h 117180"/>
              <a:gd name="connsiteX31" fmla="*/ 790572 w 790572"/>
              <a:gd name="connsiteY31" fmla="*/ 0 h 117180"/>
              <a:gd name="connsiteX32" fmla="*/ 747019 w 790572"/>
              <a:gd name="connsiteY32" fmla="*/ 57213 h 117180"/>
              <a:gd name="connsiteX33" fmla="*/ 773646 w 790572"/>
              <a:gd name="connsiteY33" fmla="*/ 117180 h 117180"/>
              <a:gd name="connsiteX34" fmla="*/ 745683 w 790572"/>
              <a:gd name="connsiteY34" fmla="*/ 117180 h 117180"/>
              <a:gd name="connsiteX35" fmla="*/ 730357 w 790572"/>
              <a:gd name="connsiteY35" fmla="*/ 78082 h 117180"/>
              <a:gd name="connsiteX36" fmla="*/ 702328 w 790572"/>
              <a:gd name="connsiteY36" fmla="*/ 117180 h 117180"/>
              <a:gd name="connsiteX37" fmla="*/ 674101 w 790572"/>
              <a:gd name="connsiteY37" fmla="*/ 117180 h 117180"/>
              <a:gd name="connsiteX38" fmla="*/ 720442 w 790572"/>
              <a:gd name="connsiteY38" fmla="*/ 56998 h 117180"/>
              <a:gd name="connsiteX39" fmla="*/ 605768 w 790572"/>
              <a:gd name="connsiteY39" fmla="*/ 0 h 117180"/>
              <a:gd name="connsiteX40" fmla="*/ 684642 w 790572"/>
              <a:gd name="connsiteY40" fmla="*/ 0 h 117180"/>
              <a:gd name="connsiteX41" fmla="*/ 681013 w 790572"/>
              <a:gd name="connsiteY41" fmla="*/ 22057 h 117180"/>
              <a:gd name="connsiteX42" fmla="*/ 626703 w 790572"/>
              <a:gd name="connsiteY42" fmla="*/ 22057 h 117180"/>
              <a:gd name="connsiteX43" fmla="*/ 622628 w 790572"/>
              <a:gd name="connsiteY43" fmla="*/ 46819 h 117180"/>
              <a:gd name="connsiteX44" fmla="*/ 659814 w 790572"/>
              <a:gd name="connsiteY44" fmla="*/ 46819 h 117180"/>
              <a:gd name="connsiteX45" fmla="*/ 656283 w 790572"/>
              <a:gd name="connsiteY45" fmla="*/ 68266 h 117180"/>
              <a:gd name="connsiteX46" fmla="*/ 619115 w 790572"/>
              <a:gd name="connsiteY46" fmla="*/ 68266 h 117180"/>
              <a:gd name="connsiteX47" fmla="*/ 614693 w 790572"/>
              <a:gd name="connsiteY47" fmla="*/ 95140 h 117180"/>
              <a:gd name="connsiteX48" fmla="*/ 669003 w 790572"/>
              <a:gd name="connsiteY48" fmla="*/ 95140 h 117180"/>
              <a:gd name="connsiteX49" fmla="*/ 665373 w 790572"/>
              <a:gd name="connsiteY49" fmla="*/ 117180 h 117180"/>
              <a:gd name="connsiteX50" fmla="*/ 586516 w 790572"/>
              <a:gd name="connsiteY50" fmla="*/ 117180 h 117180"/>
              <a:gd name="connsiteX51" fmla="*/ 505827 w 790572"/>
              <a:gd name="connsiteY51" fmla="*/ 0 h 117180"/>
              <a:gd name="connsiteX52" fmla="*/ 552449 w 790572"/>
              <a:gd name="connsiteY52" fmla="*/ 0 h 117180"/>
              <a:gd name="connsiteX53" fmla="*/ 585793 w 790572"/>
              <a:gd name="connsiteY53" fmla="*/ 26624 h 117180"/>
              <a:gd name="connsiteX54" fmla="*/ 585922 w 790572"/>
              <a:gd name="connsiteY54" fmla="*/ 29412 h 117180"/>
              <a:gd name="connsiteX55" fmla="*/ 585912 w 790572"/>
              <a:gd name="connsiteY55" fmla="*/ 30453 h 117180"/>
              <a:gd name="connsiteX56" fmla="*/ 560516 w 790572"/>
              <a:gd name="connsiteY56" fmla="*/ 67936 h 117180"/>
              <a:gd name="connsiteX57" fmla="*/ 550007 w 790572"/>
              <a:gd name="connsiteY57" fmla="*/ 73990 h 117180"/>
              <a:gd name="connsiteX58" fmla="*/ 575199 w 790572"/>
              <a:gd name="connsiteY58" fmla="*/ 117180 h 117180"/>
              <a:gd name="connsiteX59" fmla="*/ 546180 w 790572"/>
              <a:gd name="connsiteY59" fmla="*/ 117180 h 117180"/>
              <a:gd name="connsiteX60" fmla="*/ 528346 w 790572"/>
              <a:gd name="connsiteY60" fmla="*/ 86495 h 117180"/>
              <a:gd name="connsiteX61" fmla="*/ 514868 w 790572"/>
              <a:gd name="connsiteY61" fmla="*/ 94282 h 117180"/>
              <a:gd name="connsiteX62" fmla="*/ 511106 w 790572"/>
              <a:gd name="connsiteY62" fmla="*/ 117180 h 117180"/>
              <a:gd name="connsiteX63" fmla="*/ 486558 w 790572"/>
              <a:gd name="connsiteY63" fmla="*/ 117180 h 117180"/>
              <a:gd name="connsiteX64" fmla="*/ 405853 w 790572"/>
              <a:gd name="connsiteY64" fmla="*/ 0 h 117180"/>
              <a:gd name="connsiteX65" fmla="*/ 452474 w 790572"/>
              <a:gd name="connsiteY65" fmla="*/ 0 h 117180"/>
              <a:gd name="connsiteX66" fmla="*/ 485819 w 790572"/>
              <a:gd name="connsiteY66" fmla="*/ 26624 h 117180"/>
              <a:gd name="connsiteX67" fmla="*/ 485948 w 790572"/>
              <a:gd name="connsiteY67" fmla="*/ 29412 h 117180"/>
              <a:gd name="connsiteX68" fmla="*/ 485938 w 790572"/>
              <a:gd name="connsiteY68" fmla="*/ 30453 h 117180"/>
              <a:gd name="connsiteX69" fmla="*/ 460542 w 790572"/>
              <a:gd name="connsiteY69" fmla="*/ 67936 h 117180"/>
              <a:gd name="connsiteX70" fmla="*/ 450033 w 790572"/>
              <a:gd name="connsiteY70" fmla="*/ 73990 h 117180"/>
              <a:gd name="connsiteX71" fmla="*/ 475224 w 790572"/>
              <a:gd name="connsiteY71" fmla="*/ 117180 h 117180"/>
              <a:gd name="connsiteX72" fmla="*/ 446206 w 790572"/>
              <a:gd name="connsiteY72" fmla="*/ 117180 h 117180"/>
              <a:gd name="connsiteX73" fmla="*/ 428372 w 790572"/>
              <a:gd name="connsiteY73" fmla="*/ 86495 h 117180"/>
              <a:gd name="connsiteX74" fmla="*/ 414893 w 790572"/>
              <a:gd name="connsiteY74" fmla="*/ 94282 h 117180"/>
              <a:gd name="connsiteX75" fmla="*/ 411132 w 790572"/>
              <a:gd name="connsiteY75" fmla="*/ 117180 h 117180"/>
              <a:gd name="connsiteX76" fmla="*/ 386584 w 790572"/>
              <a:gd name="connsiteY76" fmla="*/ 117180 h 117180"/>
              <a:gd name="connsiteX77" fmla="*/ 312478 w 790572"/>
              <a:gd name="connsiteY77" fmla="*/ 0 h 117180"/>
              <a:gd name="connsiteX78" fmla="*/ 391335 w 790572"/>
              <a:gd name="connsiteY78" fmla="*/ 0 h 117180"/>
              <a:gd name="connsiteX79" fmla="*/ 387706 w 790572"/>
              <a:gd name="connsiteY79" fmla="*/ 22057 h 117180"/>
              <a:gd name="connsiteX80" fmla="*/ 333396 w 790572"/>
              <a:gd name="connsiteY80" fmla="*/ 22057 h 117180"/>
              <a:gd name="connsiteX81" fmla="*/ 329321 w 790572"/>
              <a:gd name="connsiteY81" fmla="*/ 46819 h 117180"/>
              <a:gd name="connsiteX82" fmla="*/ 366507 w 790572"/>
              <a:gd name="connsiteY82" fmla="*/ 46819 h 117180"/>
              <a:gd name="connsiteX83" fmla="*/ 362976 w 790572"/>
              <a:gd name="connsiteY83" fmla="*/ 68266 h 117180"/>
              <a:gd name="connsiteX84" fmla="*/ 325807 w 790572"/>
              <a:gd name="connsiteY84" fmla="*/ 68266 h 117180"/>
              <a:gd name="connsiteX85" fmla="*/ 321386 w 790572"/>
              <a:gd name="connsiteY85" fmla="*/ 95140 h 117180"/>
              <a:gd name="connsiteX86" fmla="*/ 375696 w 790572"/>
              <a:gd name="connsiteY86" fmla="*/ 95140 h 117180"/>
              <a:gd name="connsiteX87" fmla="*/ 372066 w 790572"/>
              <a:gd name="connsiteY87" fmla="*/ 117180 h 117180"/>
              <a:gd name="connsiteX88" fmla="*/ 293209 w 790572"/>
              <a:gd name="connsiteY88" fmla="*/ 117180 h 117180"/>
              <a:gd name="connsiteX89" fmla="*/ 206498 w 790572"/>
              <a:gd name="connsiteY89" fmla="*/ 0 h 117180"/>
              <a:gd name="connsiteX90" fmla="*/ 300352 w 790572"/>
              <a:gd name="connsiteY90" fmla="*/ 0 h 117180"/>
              <a:gd name="connsiteX91" fmla="*/ 296722 w 790572"/>
              <a:gd name="connsiteY91" fmla="*/ 22057 h 117180"/>
              <a:gd name="connsiteX92" fmla="*/ 262078 w 790572"/>
              <a:gd name="connsiteY92" fmla="*/ 22057 h 117180"/>
              <a:gd name="connsiteX93" fmla="*/ 246438 w 790572"/>
              <a:gd name="connsiteY93" fmla="*/ 117180 h 117180"/>
              <a:gd name="connsiteX94" fmla="*/ 221890 w 790572"/>
              <a:gd name="connsiteY94" fmla="*/ 117180 h 117180"/>
              <a:gd name="connsiteX95" fmla="*/ 237530 w 790572"/>
              <a:gd name="connsiteY95" fmla="*/ 22057 h 117180"/>
              <a:gd name="connsiteX96" fmla="*/ 202869 w 790572"/>
              <a:gd name="connsiteY96" fmla="*/ 22057 h 1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90572" h="117180">
                <a:moveTo>
                  <a:pt x="36163" y="79814"/>
                </a:moveTo>
                <a:lnTo>
                  <a:pt x="57741" y="117180"/>
                </a:lnTo>
                <a:lnTo>
                  <a:pt x="9503" y="117180"/>
                </a:lnTo>
                <a:lnTo>
                  <a:pt x="0" y="100716"/>
                </a:lnTo>
                <a:close/>
                <a:moveTo>
                  <a:pt x="77456" y="39940"/>
                </a:moveTo>
                <a:lnTo>
                  <a:pt x="122048" y="117180"/>
                </a:lnTo>
                <a:lnTo>
                  <a:pt x="73810" y="117180"/>
                </a:lnTo>
                <a:lnTo>
                  <a:pt x="41277" y="60825"/>
                </a:lnTo>
                <a:close/>
                <a:moveTo>
                  <a:pt x="585922" y="29398"/>
                </a:moveTo>
                <a:lnTo>
                  <a:pt x="585922" y="29415"/>
                </a:lnTo>
                <a:lnTo>
                  <a:pt x="585922" y="29412"/>
                </a:lnTo>
                <a:close/>
                <a:moveTo>
                  <a:pt x="526614" y="22057"/>
                </a:moveTo>
                <a:lnTo>
                  <a:pt x="519074" y="67936"/>
                </a:lnTo>
                <a:lnTo>
                  <a:pt x="552531" y="48634"/>
                </a:lnTo>
                <a:lnTo>
                  <a:pt x="552548" y="48634"/>
                </a:lnTo>
                <a:cubicBezTo>
                  <a:pt x="560318" y="44147"/>
                  <a:pt x="561011" y="36443"/>
                  <a:pt x="561011" y="33671"/>
                </a:cubicBezTo>
                <a:cubicBezTo>
                  <a:pt x="561011" y="27501"/>
                  <a:pt x="556936" y="22057"/>
                  <a:pt x="547483" y="22057"/>
                </a:cubicBezTo>
                <a:close/>
                <a:moveTo>
                  <a:pt x="426640" y="22057"/>
                </a:moveTo>
                <a:lnTo>
                  <a:pt x="419100" y="67936"/>
                </a:lnTo>
                <a:lnTo>
                  <a:pt x="452557" y="48634"/>
                </a:lnTo>
                <a:lnTo>
                  <a:pt x="452573" y="48634"/>
                </a:lnTo>
                <a:cubicBezTo>
                  <a:pt x="460344" y="44147"/>
                  <a:pt x="461037" y="36443"/>
                  <a:pt x="461037" y="33671"/>
                </a:cubicBezTo>
                <a:cubicBezTo>
                  <a:pt x="461037" y="27501"/>
                  <a:pt x="456962" y="22057"/>
                  <a:pt x="447509" y="22057"/>
                </a:cubicBezTo>
                <a:close/>
                <a:moveTo>
                  <a:pt x="118831" y="132"/>
                </a:moveTo>
                <a:lnTo>
                  <a:pt x="186404" y="117180"/>
                </a:lnTo>
                <a:lnTo>
                  <a:pt x="138166" y="117180"/>
                </a:lnTo>
                <a:lnTo>
                  <a:pt x="82652" y="21018"/>
                </a:lnTo>
                <a:close/>
                <a:moveTo>
                  <a:pt x="695811" y="0"/>
                </a:moveTo>
                <a:lnTo>
                  <a:pt x="723593" y="0"/>
                </a:lnTo>
                <a:lnTo>
                  <a:pt x="737137" y="36113"/>
                </a:lnTo>
                <a:lnTo>
                  <a:pt x="762692" y="0"/>
                </a:lnTo>
                <a:lnTo>
                  <a:pt x="790572" y="0"/>
                </a:lnTo>
                <a:lnTo>
                  <a:pt x="747019" y="57213"/>
                </a:lnTo>
                <a:lnTo>
                  <a:pt x="773646" y="117180"/>
                </a:lnTo>
                <a:lnTo>
                  <a:pt x="745683" y="117180"/>
                </a:lnTo>
                <a:lnTo>
                  <a:pt x="730357" y="78082"/>
                </a:lnTo>
                <a:lnTo>
                  <a:pt x="702328" y="117180"/>
                </a:lnTo>
                <a:lnTo>
                  <a:pt x="674101" y="117180"/>
                </a:lnTo>
                <a:lnTo>
                  <a:pt x="720442" y="56998"/>
                </a:lnTo>
                <a:close/>
                <a:moveTo>
                  <a:pt x="605768" y="0"/>
                </a:moveTo>
                <a:lnTo>
                  <a:pt x="684642" y="0"/>
                </a:lnTo>
                <a:lnTo>
                  <a:pt x="681013" y="22057"/>
                </a:lnTo>
                <a:lnTo>
                  <a:pt x="626703" y="22057"/>
                </a:lnTo>
                <a:lnTo>
                  <a:pt x="622628" y="46819"/>
                </a:lnTo>
                <a:lnTo>
                  <a:pt x="659814" y="46819"/>
                </a:lnTo>
                <a:lnTo>
                  <a:pt x="656283" y="68266"/>
                </a:lnTo>
                <a:lnTo>
                  <a:pt x="619115" y="68266"/>
                </a:lnTo>
                <a:lnTo>
                  <a:pt x="614693" y="95140"/>
                </a:lnTo>
                <a:lnTo>
                  <a:pt x="669003" y="95140"/>
                </a:lnTo>
                <a:lnTo>
                  <a:pt x="665373" y="117180"/>
                </a:lnTo>
                <a:lnTo>
                  <a:pt x="586516" y="117180"/>
                </a:lnTo>
                <a:close/>
                <a:moveTo>
                  <a:pt x="505827" y="0"/>
                </a:moveTo>
                <a:lnTo>
                  <a:pt x="552449" y="0"/>
                </a:lnTo>
                <a:cubicBezTo>
                  <a:pt x="573529" y="0"/>
                  <a:pt x="584504" y="12731"/>
                  <a:pt x="585793" y="26624"/>
                </a:cubicBezTo>
                <a:lnTo>
                  <a:pt x="585922" y="29412"/>
                </a:lnTo>
                <a:lnTo>
                  <a:pt x="585912" y="30453"/>
                </a:lnTo>
                <a:cubicBezTo>
                  <a:pt x="585488" y="52401"/>
                  <a:pt x="571851" y="61391"/>
                  <a:pt x="560516" y="67936"/>
                </a:cubicBezTo>
                <a:lnTo>
                  <a:pt x="550007" y="73990"/>
                </a:lnTo>
                <a:lnTo>
                  <a:pt x="575199" y="117180"/>
                </a:lnTo>
                <a:lnTo>
                  <a:pt x="546180" y="117180"/>
                </a:lnTo>
                <a:lnTo>
                  <a:pt x="528346" y="86495"/>
                </a:lnTo>
                <a:lnTo>
                  <a:pt x="514868" y="94282"/>
                </a:lnTo>
                <a:lnTo>
                  <a:pt x="511106" y="117180"/>
                </a:lnTo>
                <a:lnTo>
                  <a:pt x="486558" y="117180"/>
                </a:lnTo>
                <a:close/>
                <a:moveTo>
                  <a:pt x="405853" y="0"/>
                </a:moveTo>
                <a:lnTo>
                  <a:pt x="452474" y="0"/>
                </a:lnTo>
                <a:cubicBezTo>
                  <a:pt x="473555" y="0"/>
                  <a:pt x="484529" y="12731"/>
                  <a:pt x="485819" y="26624"/>
                </a:cubicBezTo>
                <a:lnTo>
                  <a:pt x="485948" y="29412"/>
                </a:lnTo>
                <a:lnTo>
                  <a:pt x="485938" y="30453"/>
                </a:lnTo>
                <a:cubicBezTo>
                  <a:pt x="485514" y="52401"/>
                  <a:pt x="471877" y="61391"/>
                  <a:pt x="460542" y="67936"/>
                </a:cubicBezTo>
                <a:lnTo>
                  <a:pt x="450033" y="73990"/>
                </a:lnTo>
                <a:lnTo>
                  <a:pt x="475224" y="117180"/>
                </a:lnTo>
                <a:lnTo>
                  <a:pt x="446206" y="117180"/>
                </a:lnTo>
                <a:lnTo>
                  <a:pt x="428372" y="86495"/>
                </a:lnTo>
                <a:lnTo>
                  <a:pt x="414893" y="94282"/>
                </a:lnTo>
                <a:lnTo>
                  <a:pt x="411132" y="117180"/>
                </a:lnTo>
                <a:lnTo>
                  <a:pt x="386584" y="117180"/>
                </a:lnTo>
                <a:close/>
                <a:moveTo>
                  <a:pt x="312478" y="0"/>
                </a:moveTo>
                <a:lnTo>
                  <a:pt x="391335" y="0"/>
                </a:lnTo>
                <a:lnTo>
                  <a:pt x="387706" y="22057"/>
                </a:lnTo>
                <a:lnTo>
                  <a:pt x="333396" y="22057"/>
                </a:lnTo>
                <a:lnTo>
                  <a:pt x="329321" y="46819"/>
                </a:lnTo>
                <a:lnTo>
                  <a:pt x="366507" y="46819"/>
                </a:lnTo>
                <a:lnTo>
                  <a:pt x="362976" y="68266"/>
                </a:lnTo>
                <a:lnTo>
                  <a:pt x="325807" y="68266"/>
                </a:lnTo>
                <a:lnTo>
                  <a:pt x="321386" y="95140"/>
                </a:lnTo>
                <a:lnTo>
                  <a:pt x="375696" y="95140"/>
                </a:lnTo>
                <a:lnTo>
                  <a:pt x="372066" y="117180"/>
                </a:lnTo>
                <a:lnTo>
                  <a:pt x="293209" y="117180"/>
                </a:lnTo>
                <a:close/>
                <a:moveTo>
                  <a:pt x="206498" y="0"/>
                </a:moveTo>
                <a:lnTo>
                  <a:pt x="300352" y="0"/>
                </a:lnTo>
                <a:lnTo>
                  <a:pt x="296722" y="22057"/>
                </a:lnTo>
                <a:lnTo>
                  <a:pt x="262078" y="22057"/>
                </a:lnTo>
                <a:lnTo>
                  <a:pt x="246438" y="117180"/>
                </a:lnTo>
                <a:lnTo>
                  <a:pt x="221890" y="117180"/>
                </a:lnTo>
                <a:lnTo>
                  <a:pt x="237530" y="22057"/>
                </a:lnTo>
                <a:lnTo>
                  <a:pt x="202869" y="220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71B6D7F-8A03-8117-288D-D5E25D8D10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1793393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6C49704-A89D-54C7-77B8-929A17C3E4D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544E-3810-0EC7-29C2-2BA409AE42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18201" y="3837991"/>
            <a:ext cx="379039" cy="194556"/>
          </a:xfrm>
          <a:custGeom>
            <a:avLst/>
            <a:gdLst>
              <a:gd name="connsiteX0" fmla="*/ 161588 w 379039"/>
              <a:gd name="connsiteY0" fmla="*/ 76561 h 194556"/>
              <a:gd name="connsiteX1" fmla="*/ 208375 w 379039"/>
              <a:gd name="connsiteY1" fmla="*/ 76561 h 194556"/>
              <a:gd name="connsiteX2" fmla="*/ 208375 w 379039"/>
              <a:gd name="connsiteY2" fmla="*/ 110771 h 194556"/>
              <a:gd name="connsiteX3" fmla="*/ 161588 w 379039"/>
              <a:gd name="connsiteY3" fmla="*/ 110771 h 194556"/>
              <a:gd name="connsiteX4" fmla="*/ 0 w 379039"/>
              <a:gd name="connsiteY4" fmla="*/ 2422 h 194556"/>
              <a:gd name="connsiteX5" fmla="*/ 55498 w 379039"/>
              <a:gd name="connsiteY5" fmla="*/ 2422 h 194556"/>
              <a:gd name="connsiteX6" fmla="*/ 99802 w 379039"/>
              <a:gd name="connsiteY6" fmla="*/ 67728 h 194556"/>
              <a:gd name="connsiteX7" fmla="*/ 143598 w 379039"/>
              <a:gd name="connsiteY7" fmla="*/ 2422 h 194556"/>
              <a:gd name="connsiteX8" fmla="*/ 198769 w 379039"/>
              <a:gd name="connsiteY8" fmla="*/ 2422 h 194556"/>
              <a:gd name="connsiteX9" fmla="*/ 121741 w 379039"/>
              <a:gd name="connsiteY9" fmla="*/ 108695 h 194556"/>
              <a:gd name="connsiteX10" fmla="*/ 121741 w 379039"/>
              <a:gd name="connsiteY10" fmla="*/ 192053 h 194556"/>
              <a:gd name="connsiteX11" fmla="*/ 75544 w 379039"/>
              <a:gd name="connsiteY11" fmla="*/ 192053 h 194556"/>
              <a:gd name="connsiteX12" fmla="*/ 75544 w 379039"/>
              <a:gd name="connsiteY12" fmla="*/ 108695 h 194556"/>
              <a:gd name="connsiteX13" fmla="*/ 297900 w 379039"/>
              <a:gd name="connsiteY13" fmla="*/ 0 h 194556"/>
              <a:gd name="connsiteX14" fmla="*/ 372914 w 379039"/>
              <a:gd name="connsiteY14" fmla="*/ 51468 h 194556"/>
              <a:gd name="connsiteX15" fmla="*/ 347638 w 379039"/>
              <a:gd name="connsiteY15" fmla="*/ 90583 h 194556"/>
              <a:gd name="connsiteX16" fmla="*/ 379039 w 379039"/>
              <a:gd name="connsiteY16" fmla="*/ 134989 h 194556"/>
              <a:gd name="connsiteX17" fmla="*/ 292547 w 379039"/>
              <a:gd name="connsiteY17" fmla="*/ 194556 h 194556"/>
              <a:gd name="connsiteX18" fmla="*/ 212954 w 379039"/>
              <a:gd name="connsiteY18" fmla="*/ 127092 h 194556"/>
              <a:gd name="connsiteX19" fmla="*/ 212954 w 379039"/>
              <a:gd name="connsiteY19" fmla="*/ 124203 h 194556"/>
              <a:gd name="connsiteX20" fmla="*/ 258866 w 379039"/>
              <a:gd name="connsiteY20" fmla="*/ 124203 h 194556"/>
              <a:gd name="connsiteX21" fmla="*/ 258866 w 379039"/>
              <a:gd name="connsiteY21" fmla="*/ 125505 h 194556"/>
              <a:gd name="connsiteX22" fmla="*/ 297126 w 379039"/>
              <a:gd name="connsiteY22" fmla="*/ 156744 h 194556"/>
              <a:gd name="connsiteX23" fmla="*/ 332598 w 379039"/>
              <a:gd name="connsiteY23" fmla="*/ 132852 h 194556"/>
              <a:gd name="connsiteX24" fmla="*/ 290756 w 379039"/>
              <a:gd name="connsiteY24" fmla="*/ 110791 h 194556"/>
              <a:gd name="connsiteX25" fmla="*/ 279034 w 379039"/>
              <a:gd name="connsiteY25" fmla="*/ 111056 h 194556"/>
              <a:gd name="connsiteX26" fmla="*/ 279034 w 379039"/>
              <a:gd name="connsiteY26" fmla="*/ 76398 h 194556"/>
              <a:gd name="connsiteX27" fmla="*/ 287948 w 379039"/>
              <a:gd name="connsiteY27" fmla="*/ 76663 h 194556"/>
              <a:gd name="connsiteX28" fmla="*/ 327999 w 379039"/>
              <a:gd name="connsiteY28" fmla="*/ 55925 h 194556"/>
              <a:gd name="connsiteX29" fmla="*/ 295600 w 379039"/>
              <a:gd name="connsiteY29" fmla="*/ 34678 h 194556"/>
              <a:gd name="connsiteX30" fmla="*/ 262163 w 379039"/>
              <a:gd name="connsiteY30" fmla="*/ 63292 h 194556"/>
              <a:gd name="connsiteX31" fmla="*/ 262163 w 379039"/>
              <a:gd name="connsiteY31" fmla="*/ 64065 h 194556"/>
              <a:gd name="connsiteX32" fmla="*/ 216760 w 379039"/>
              <a:gd name="connsiteY32" fmla="*/ 64065 h 194556"/>
              <a:gd name="connsiteX33" fmla="*/ 297900 w 379039"/>
              <a:gd name="connsiteY33" fmla="*/ 0 h 19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9039" h="194556">
                <a:moveTo>
                  <a:pt x="161588" y="76561"/>
                </a:moveTo>
                <a:lnTo>
                  <a:pt x="208375" y="76561"/>
                </a:lnTo>
                <a:lnTo>
                  <a:pt x="208375" y="110771"/>
                </a:lnTo>
                <a:lnTo>
                  <a:pt x="161588" y="110771"/>
                </a:lnTo>
                <a:close/>
                <a:moveTo>
                  <a:pt x="0" y="2422"/>
                </a:moveTo>
                <a:lnTo>
                  <a:pt x="55498" y="2422"/>
                </a:lnTo>
                <a:lnTo>
                  <a:pt x="99802" y="67728"/>
                </a:lnTo>
                <a:lnTo>
                  <a:pt x="143598" y="2422"/>
                </a:lnTo>
                <a:lnTo>
                  <a:pt x="198769" y="2422"/>
                </a:lnTo>
                <a:lnTo>
                  <a:pt x="121741" y="108695"/>
                </a:lnTo>
                <a:lnTo>
                  <a:pt x="121741" y="192053"/>
                </a:lnTo>
                <a:lnTo>
                  <a:pt x="75544" y="192053"/>
                </a:lnTo>
                <a:lnTo>
                  <a:pt x="75544" y="108695"/>
                </a:lnTo>
                <a:close/>
                <a:moveTo>
                  <a:pt x="297900" y="0"/>
                </a:moveTo>
                <a:cubicBezTo>
                  <a:pt x="346132" y="0"/>
                  <a:pt x="372914" y="19680"/>
                  <a:pt x="372914" y="51468"/>
                </a:cubicBezTo>
                <a:cubicBezTo>
                  <a:pt x="372914" y="69580"/>
                  <a:pt x="364733" y="81933"/>
                  <a:pt x="347638" y="90583"/>
                </a:cubicBezTo>
                <a:cubicBezTo>
                  <a:pt x="368843" y="98459"/>
                  <a:pt x="379039" y="112908"/>
                  <a:pt x="379039" y="134989"/>
                </a:cubicBezTo>
                <a:cubicBezTo>
                  <a:pt x="379039" y="170155"/>
                  <a:pt x="347393" y="194556"/>
                  <a:pt x="292547" y="194556"/>
                </a:cubicBezTo>
                <a:cubicBezTo>
                  <a:pt x="241018" y="194556"/>
                  <a:pt x="212954" y="169362"/>
                  <a:pt x="212954" y="127092"/>
                </a:cubicBezTo>
                <a:lnTo>
                  <a:pt x="212954" y="124203"/>
                </a:lnTo>
                <a:lnTo>
                  <a:pt x="258866" y="124203"/>
                </a:lnTo>
                <a:lnTo>
                  <a:pt x="258866" y="125505"/>
                </a:lnTo>
                <a:cubicBezTo>
                  <a:pt x="258866" y="146772"/>
                  <a:pt x="271097" y="156744"/>
                  <a:pt x="297126" y="156744"/>
                </a:cubicBezTo>
                <a:cubicBezTo>
                  <a:pt x="320591" y="156744"/>
                  <a:pt x="332598" y="148868"/>
                  <a:pt x="332598" y="132852"/>
                </a:cubicBezTo>
                <a:cubicBezTo>
                  <a:pt x="332598" y="115798"/>
                  <a:pt x="319838" y="110791"/>
                  <a:pt x="290756" y="110791"/>
                </a:cubicBezTo>
                <a:cubicBezTo>
                  <a:pt x="287174" y="110791"/>
                  <a:pt x="283125" y="110791"/>
                  <a:pt x="279034" y="111056"/>
                </a:cubicBezTo>
                <a:lnTo>
                  <a:pt x="279034" y="76398"/>
                </a:lnTo>
                <a:cubicBezTo>
                  <a:pt x="282087" y="76398"/>
                  <a:pt x="285139" y="76663"/>
                  <a:pt x="287948" y="76663"/>
                </a:cubicBezTo>
                <a:cubicBezTo>
                  <a:pt x="315768" y="76663"/>
                  <a:pt x="327999" y="71677"/>
                  <a:pt x="327999" y="55925"/>
                </a:cubicBezTo>
                <a:cubicBezTo>
                  <a:pt x="327999" y="42819"/>
                  <a:pt x="316765" y="34678"/>
                  <a:pt x="295600" y="34678"/>
                </a:cubicBezTo>
                <a:cubicBezTo>
                  <a:pt x="273153" y="34678"/>
                  <a:pt x="262163" y="43572"/>
                  <a:pt x="262163" y="63292"/>
                </a:cubicBezTo>
                <a:lnTo>
                  <a:pt x="262163" y="64065"/>
                </a:lnTo>
                <a:lnTo>
                  <a:pt x="216760" y="64065"/>
                </a:lnTo>
                <a:cubicBezTo>
                  <a:pt x="217797" y="23648"/>
                  <a:pt x="246615" y="0"/>
                  <a:pt x="2979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E47AABA-5DD6-FDAD-E0A4-4118D484E7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436710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FAAD065-97E4-4F71-44B4-1863B0A8CA6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1BCB3-50DC-4CE4-C0F2-365F27BCCEA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032252" y="3763721"/>
            <a:ext cx="1150936" cy="268826"/>
          </a:xfrm>
          <a:custGeom>
            <a:avLst/>
            <a:gdLst>
              <a:gd name="connsiteX0" fmla="*/ 562026 w 1150936"/>
              <a:gd name="connsiteY0" fmla="*/ 225065 h 268826"/>
              <a:gd name="connsiteX1" fmla="*/ 574114 w 1150936"/>
              <a:gd name="connsiteY1" fmla="*/ 226842 h 268826"/>
              <a:gd name="connsiteX2" fmla="*/ 584708 w 1150936"/>
              <a:gd name="connsiteY2" fmla="*/ 232041 h 268826"/>
              <a:gd name="connsiteX3" fmla="*/ 582000 w 1150936"/>
              <a:gd name="connsiteY3" fmla="*/ 235594 h 268826"/>
              <a:gd name="connsiteX4" fmla="*/ 572728 w 1150936"/>
              <a:gd name="connsiteY4" fmla="*/ 230936 h 268826"/>
              <a:gd name="connsiteX5" fmla="*/ 562112 w 1150936"/>
              <a:gd name="connsiteY5" fmla="*/ 229268 h 268826"/>
              <a:gd name="connsiteX6" fmla="*/ 554942 w 1150936"/>
              <a:gd name="connsiteY6" fmla="*/ 230200 h 268826"/>
              <a:gd name="connsiteX7" fmla="*/ 548768 w 1150936"/>
              <a:gd name="connsiteY7" fmla="*/ 233233 h 268826"/>
              <a:gd name="connsiteX8" fmla="*/ 548768 w 1150936"/>
              <a:gd name="connsiteY8" fmla="*/ 233276 h 268826"/>
              <a:gd name="connsiteX9" fmla="*/ 544413 w 1150936"/>
              <a:gd name="connsiteY9" fmla="*/ 238692 h 268826"/>
              <a:gd name="connsiteX10" fmla="*/ 542766 w 1150936"/>
              <a:gd name="connsiteY10" fmla="*/ 246708 h 268826"/>
              <a:gd name="connsiteX11" fmla="*/ 544413 w 1150936"/>
              <a:gd name="connsiteY11" fmla="*/ 254723 h 268826"/>
              <a:gd name="connsiteX12" fmla="*/ 548768 w 1150936"/>
              <a:gd name="connsiteY12" fmla="*/ 260139 h 268826"/>
              <a:gd name="connsiteX13" fmla="*/ 554942 w 1150936"/>
              <a:gd name="connsiteY13" fmla="*/ 263172 h 268826"/>
              <a:gd name="connsiteX14" fmla="*/ 562112 w 1150936"/>
              <a:gd name="connsiteY14" fmla="*/ 264104 h 268826"/>
              <a:gd name="connsiteX15" fmla="*/ 572728 w 1150936"/>
              <a:gd name="connsiteY15" fmla="*/ 262457 h 268826"/>
              <a:gd name="connsiteX16" fmla="*/ 582000 w 1150936"/>
              <a:gd name="connsiteY16" fmla="*/ 257821 h 268826"/>
              <a:gd name="connsiteX17" fmla="*/ 584708 w 1150936"/>
              <a:gd name="connsiteY17" fmla="*/ 261309 h 268826"/>
              <a:gd name="connsiteX18" fmla="*/ 574114 w 1150936"/>
              <a:gd name="connsiteY18" fmla="*/ 266508 h 268826"/>
              <a:gd name="connsiteX19" fmla="*/ 562026 w 1150936"/>
              <a:gd name="connsiteY19" fmla="*/ 268285 h 268826"/>
              <a:gd name="connsiteX20" fmla="*/ 553078 w 1150936"/>
              <a:gd name="connsiteY20" fmla="*/ 267072 h 268826"/>
              <a:gd name="connsiteX21" fmla="*/ 545431 w 1150936"/>
              <a:gd name="connsiteY21" fmla="*/ 263259 h 268826"/>
              <a:gd name="connsiteX22" fmla="*/ 540124 w 1150936"/>
              <a:gd name="connsiteY22" fmla="*/ 256565 h 268826"/>
              <a:gd name="connsiteX23" fmla="*/ 538152 w 1150936"/>
              <a:gd name="connsiteY23" fmla="*/ 246686 h 268826"/>
              <a:gd name="connsiteX24" fmla="*/ 540124 w 1150936"/>
              <a:gd name="connsiteY24" fmla="*/ 236807 h 268826"/>
              <a:gd name="connsiteX25" fmla="*/ 545431 w 1150936"/>
              <a:gd name="connsiteY25" fmla="*/ 230091 h 268826"/>
              <a:gd name="connsiteX26" fmla="*/ 553078 w 1150936"/>
              <a:gd name="connsiteY26" fmla="*/ 226279 h 268826"/>
              <a:gd name="connsiteX27" fmla="*/ 562026 w 1150936"/>
              <a:gd name="connsiteY27" fmla="*/ 225065 h 268826"/>
              <a:gd name="connsiteX28" fmla="*/ 782109 w 1150936"/>
              <a:gd name="connsiteY28" fmla="*/ 217028 h 268826"/>
              <a:gd name="connsiteX29" fmla="*/ 782109 w 1150936"/>
              <a:gd name="connsiteY29" fmla="*/ 237479 h 268826"/>
              <a:gd name="connsiteX30" fmla="*/ 782109 w 1150936"/>
              <a:gd name="connsiteY30" fmla="*/ 237500 h 268826"/>
              <a:gd name="connsiteX31" fmla="*/ 805766 w 1150936"/>
              <a:gd name="connsiteY31" fmla="*/ 237500 h 268826"/>
              <a:gd name="connsiteX32" fmla="*/ 810900 w 1150936"/>
              <a:gd name="connsiteY32" fmla="*/ 236612 h 268826"/>
              <a:gd name="connsiteX33" fmla="*/ 814431 w 1150936"/>
              <a:gd name="connsiteY33" fmla="*/ 234251 h 268826"/>
              <a:gd name="connsiteX34" fmla="*/ 816468 w 1150936"/>
              <a:gd name="connsiteY34" fmla="*/ 230936 h 268826"/>
              <a:gd name="connsiteX35" fmla="*/ 817096 w 1150936"/>
              <a:gd name="connsiteY35" fmla="*/ 227232 h 268826"/>
              <a:gd name="connsiteX36" fmla="*/ 816468 w 1150936"/>
              <a:gd name="connsiteY36" fmla="*/ 223570 h 268826"/>
              <a:gd name="connsiteX37" fmla="*/ 814431 w 1150936"/>
              <a:gd name="connsiteY37" fmla="*/ 220278 h 268826"/>
              <a:gd name="connsiteX38" fmla="*/ 810900 w 1150936"/>
              <a:gd name="connsiteY38" fmla="*/ 217916 h 268826"/>
              <a:gd name="connsiteX39" fmla="*/ 805766 w 1150936"/>
              <a:gd name="connsiteY39" fmla="*/ 217028 h 268826"/>
              <a:gd name="connsiteX40" fmla="*/ 777321 w 1150936"/>
              <a:gd name="connsiteY40" fmla="*/ 212630 h 268826"/>
              <a:gd name="connsiteX41" fmla="*/ 805766 w 1150936"/>
              <a:gd name="connsiteY41" fmla="*/ 212630 h 268826"/>
              <a:gd name="connsiteX42" fmla="*/ 812720 w 1150936"/>
              <a:gd name="connsiteY42" fmla="*/ 213865 h 268826"/>
              <a:gd name="connsiteX43" fmla="*/ 817789 w 1150936"/>
              <a:gd name="connsiteY43" fmla="*/ 217180 h 268826"/>
              <a:gd name="connsiteX44" fmla="*/ 820887 w 1150936"/>
              <a:gd name="connsiteY44" fmla="*/ 221837 h 268826"/>
              <a:gd name="connsiteX45" fmla="*/ 821949 w 1150936"/>
              <a:gd name="connsiteY45" fmla="*/ 227210 h 268826"/>
              <a:gd name="connsiteX46" fmla="*/ 820887 w 1150936"/>
              <a:gd name="connsiteY46" fmla="*/ 232626 h 268826"/>
              <a:gd name="connsiteX47" fmla="*/ 817789 w 1150936"/>
              <a:gd name="connsiteY47" fmla="*/ 237327 h 268826"/>
              <a:gd name="connsiteX48" fmla="*/ 812720 w 1150936"/>
              <a:gd name="connsiteY48" fmla="*/ 240642 h 268826"/>
              <a:gd name="connsiteX49" fmla="*/ 805766 w 1150936"/>
              <a:gd name="connsiteY49" fmla="*/ 241898 h 268826"/>
              <a:gd name="connsiteX50" fmla="*/ 805744 w 1150936"/>
              <a:gd name="connsiteY50" fmla="*/ 241920 h 268826"/>
              <a:gd name="connsiteX51" fmla="*/ 801325 w 1150936"/>
              <a:gd name="connsiteY51" fmla="*/ 241920 h 268826"/>
              <a:gd name="connsiteX52" fmla="*/ 824982 w 1150936"/>
              <a:gd name="connsiteY52" fmla="*/ 267288 h 268826"/>
              <a:gd name="connsiteX53" fmla="*/ 818786 w 1150936"/>
              <a:gd name="connsiteY53" fmla="*/ 267288 h 268826"/>
              <a:gd name="connsiteX54" fmla="*/ 795129 w 1150936"/>
              <a:gd name="connsiteY54" fmla="*/ 241920 h 268826"/>
              <a:gd name="connsiteX55" fmla="*/ 782087 w 1150936"/>
              <a:gd name="connsiteY55" fmla="*/ 241920 h 268826"/>
              <a:gd name="connsiteX56" fmla="*/ 782087 w 1150936"/>
              <a:gd name="connsiteY56" fmla="*/ 267288 h 268826"/>
              <a:gd name="connsiteX57" fmla="*/ 777321 w 1150936"/>
              <a:gd name="connsiteY57" fmla="*/ 267288 h 268826"/>
              <a:gd name="connsiteX58" fmla="*/ 1026152 w 1150936"/>
              <a:gd name="connsiteY58" fmla="*/ 212609 h 268826"/>
              <a:gd name="connsiteX59" fmla="*/ 1063696 w 1150936"/>
              <a:gd name="connsiteY59" fmla="*/ 212609 h 268826"/>
              <a:gd name="connsiteX60" fmla="*/ 1063696 w 1150936"/>
              <a:gd name="connsiteY60" fmla="*/ 217028 h 268826"/>
              <a:gd name="connsiteX61" fmla="*/ 1030918 w 1150936"/>
              <a:gd name="connsiteY61" fmla="*/ 217028 h 268826"/>
              <a:gd name="connsiteX62" fmla="*/ 1030918 w 1150936"/>
              <a:gd name="connsiteY62" fmla="*/ 237696 h 268826"/>
              <a:gd name="connsiteX63" fmla="*/ 1055160 w 1150936"/>
              <a:gd name="connsiteY63" fmla="*/ 237696 h 268826"/>
              <a:gd name="connsiteX64" fmla="*/ 1055160 w 1150936"/>
              <a:gd name="connsiteY64" fmla="*/ 242115 h 268826"/>
              <a:gd name="connsiteX65" fmla="*/ 1030918 w 1150936"/>
              <a:gd name="connsiteY65" fmla="*/ 242115 h 268826"/>
              <a:gd name="connsiteX66" fmla="*/ 1030918 w 1150936"/>
              <a:gd name="connsiteY66" fmla="*/ 262847 h 268826"/>
              <a:gd name="connsiteX67" fmla="*/ 1063696 w 1150936"/>
              <a:gd name="connsiteY67" fmla="*/ 262847 h 268826"/>
              <a:gd name="connsiteX68" fmla="*/ 1063696 w 1150936"/>
              <a:gd name="connsiteY68" fmla="*/ 267267 h 268826"/>
              <a:gd name="connsiteX69" fmla="*/ 1026152 w 1150936"/>
              <a:gd name="connsiteY69" fmla="*/ 267267 h 268826"/>
              <a:gd name="connsiteX70" fmla="*/ 937980 w 1150936"/>
              <a:gd name="connsiteY70" fmla="*/ 212609 h 268826"/>
              <a:gd name="connsiteX71" fmla="*/ 941967 w 1150936"/>
              <a:gd name="connsiteY71" fmla="*/ 212609 h 268826"/>
              <a:gd name="connsiteX72" fmla="*/ 983604 w 1150936"/>
              <a:gd name="connsiteY72" fmla="*/ 259706 h 268826"/>
              <a:gd name="connsiteX73" fmla="*/ 983604 w 1150936"/>
              <a:gd name="connsiteY73" fmla="*/ 212609 h 268826"/>
              <a:gd name="connsiteX74" fmla="*/ 988370 w 1150936"/>
              <a:gd name="connsiteY74" fmla="*/ 212609 h 268826"/>
              <a:gd name="connsiteX75" fmla="*/ 988370 w 1150936"/>
              <a:gd name="connsiteY75" fmla="*/ 267267 h 268826"/>
              <a:gd name="connsiteX76" fmla="*/ 984363 w 1150936"/>
              <a:gd name="connsiteY76" fmla="*/ 267267 h 268826"/>
              <a:gd name="connsiteX77" fmla="*/ 942746 w 1150936"/>
              <a:gd name="connsiteY77" fmla="*/ 220169 h 268826"/>
              <a:gd name="connsiteX78" fmla="*/ 942746 w 1150936"/>
              <a:gd name="connsiteY78" fmla="*/ 267267 h 268826"/>
              <a:gd name="connsiteX79" fmla="*/ 937980 w 1150936"/>
              <a:gd name="connsiteY79" fmla="*/ 267267 h 268826"/>
              <a:gd name="connsiteX80" fmla="*/ 851087 w 1150936"/>
              <a:gd name="connsiteY80" fmla="*/ 212609 h 268826"/>
              <a:gd name="connsiteX81" fmla="*/ 905614 w 1150936"/>
              <a:gd name="connsiteY81" fmla="*/ 212609 h 268826"/>
              <a:gd name="connsiteX82" fmla="*/ 905614 w 1150936"/>
              <a:gd name="connsiteY82" fmla="*/ 217028 h 268826"/>
              <a:gd name="connsiteX83" fmla="*/ 880744 w 1150936"/>
              <a:gd name="connsiteY83" fmla="*/ 217028 h 268826"/>
              <a:gd name="connsiteX84" fmla="*/ 880744 w 1150936"/>
              <a:gd name="connsiteY84" fmla="*/ 267267 h 268826"/>
              <a:gd name="connsiteX85" fmla="*/ 875978 w 1150936"/>
              <a:gd name="connsiteY85" fmla="*/ 267267 h 268826"/>
              <a:gd name="connsiteX86" fmla="*/ 875978 w 1150936"/>
              <a:gd name="connsiteY86" fmla="*/ 217028 h 268826"/>
              <a:gd name="connsiteX87" fmla="*/ 851087 w 1150936"/>
              <a:gd name="connsiteY87" fmla="*/ 217028 h 268826"/>
              <a:gd name="connsiteX88" fmla="*/ 712481 w 1150936"/>
              <a:gd name="connsiteY88" fmla="*/ 212609 h 268826"/>
              <a:gd name="connsiteX89" fmla="*/ 717810 w 1150936"/>
              <a:gd name="connsiteY89" fmla="*/ 212609 h 268826"/>
              <a:gd name="connsiteX90" fmla="*/ 748183 w 1150936"/>
              <a:gd name="connsiteY90" fmla="*/ 267267 h 268826"/>
              <a:gd name="connsiteX91" fmla="*/ 742832 w 1150936"/>
              <a:gd name="connsiteY91" fmla="*/ 267267 h 268826"/>
              <a:gd name="connsiteX92" fmla="*/ 734860 w 1150936"/>
              <a:gd name="connsiteY92" fmla="*/ 252947 h 268826"/>
              <a:gd name="connsiteX93" fmla="*/ 714604 w 1150936"/>
              <a:gd name="connsiteY93" fmla="*/ 252947 h 268826"/>
              <a:gd name="connsiteX94" fmla="*/ 714604 w 1150936"/>
              <a:gd name="connsiteY94" fmla="*/ 248527 h 268826"/>
              <a:gd name="connsiteX95" fmla="*/ 732434 w 1150936"/>
              <a:gd name="connsiteY95" fmla="*/ 248527 h 268826"/>
              <a:gd name="connsiteX96" fmla="*/ 443286 w 1150936"/>
              <a:gd name="connsiteY96" fmla="*/ 212609 h 268826"/>
              <a:gd name="connsiteX97" fmla="*/ 447207 w 1150936"/>
              <a:gd name="connsiteY97" fmla="*/ 212609 h 268826"/>
              <a:gd name="connsiteX98" fmla="*/ 473139 w 1150936"/>
              <a:gd name="connsiteY98" fmla="*/ 241032 h 268826"/>
              <a:gd name="connsiteX99" fmla="*/ 499005 w 1150936"/>
              <a:gd name="connsiteY99" fmla="*/ 212609 h 268826"/>
              <a:gd name="connsiteX100" fmla="*/ 502927 w 1150936"/>
              <a:gd name="connsiteY100" fmla="*/ 212609 h 268826"/>
              <a:gd name="connsiteX101" fmla="*/ 502927 w 1150936"/>
              <a:gd name="connsiteY101" fmla="*/ 267267 h 268826"/>
              <a:gd name="connsiteX102" fmla="*/ 498161 w 1150936"/>
              <a:gd name="connsiteY102" fmla="*/ 267267 h 268826"/>
              <a:gd name="connsiteX103" fmla="*/ 498442 w 1150936"/>
              <a:gd name="connsiteY103" fmla="*/ 220018 h 268826"/>
              <a:gd name="connsiteX104" fmla="*/ 474504 w 1150936"/>
              <a:gd name="connsiteY104" fmla="*/ 246318 h 268826"/>
              <a:gd name="connsiteX105" fmla="*/ 471709 w 1150936"/>
              <a:gd name="connsiteY105" fmla="*/ 246318 h 268826"/>
              <a:gd name="connsiteX106" fmla="*/ 448052 w 1150936"/>
              <a:gd name="connsiteY106" fmla="*/ 220299 h 268826"/>
              <a:gd name="connsiteX107" fmla="*/ 448052 w 1150936"/>
              <a:gd name="connsiteY107" fmla="*/ 267267 h 268826"/>
              <a:gd name="connsiteX108" fmla="*/ 443286 w 1150936"/>
              <a:gd name="connsiteY108" fmla="*/ 267267 h 268826"/>
              <a:gd name="connsiteX109" fmla="*/ 405439 w 1150936"/>
              <a:gd name="connsiteY109" fmla="*/ 212609 h 268826"/>
              <a:gd name="connsiteX110" fmla="*/ 410769 w 1150936"/>
              <a:gd name="connsiteY110" fmla="*/ 212609 h 268826"/>
              <a:gd name="connsiteX111" fmla="*/ 390816 w 1150936"/>
              <a:gd name="connsiteY111" fmla="*/ 248527 h 268826"/>
              <a:gd name="connsiteX112" fmla="*/ 408646 w 1150936"/>
              <a:gd name="connsiteY112" fmla="*/ 248527 h 268826"/>
              <a:gd name="connsiteX113" fmla="*/ 408646 w 1150936"/>
              <a:gd name="connsiteY113" fmla="*/ 252947 h 268826"/>
              <a:gd name="connsiteX114" fmla="*/ 388412 w 1150936"/>
              <a:gd name="connsiteY114" fmla="*/ 252947 h 268826"/>
              <a:gd name="connsiteX115" fmla="*/ 380418 w 1150936"/>
              <a:gd name="connsiteY115" fmla="*/ 267267 h 268826"/>
              <a:gd name="connsiteX116" fmla="*/ 375067 w 1150936"/>
              <a:gd name="connsiteY116" fmla="*/ 267267 h 268826"/>
              <a:gd name="connsiteX117" fmla="*/ 310573 w 1150936"/>
              <a:gd name="connsiteY117" fmla="*/ 212609 h 268826"/>
              <a:gd name="connsiteX118" fmla="*/ 315339 w 1150936"/>
              <a:gd name="connsiteY118" fmla="*/ 212609 h 268826"/>
              <a:gd name="connsiteX119" fmla="*/ 315339 w 1150936"/>
              <a:gd name="connsiteY119" fmla="*/ 262847 h 268826"/>
              <a:gd name="connsiteX120" fmla="*/ 339863 w 1150936"/>
              <a:gd name="connsiteY120" fmla="*/ 262847 h 268826"/>
              <a:gd name="connsiteX121" fmla="*/ 339863 w 1150936"/>
              <a:gd name="connsiteY121" fmla="*/ 267267 h 268826"/>
              <a:gd name="connsiteX122" fmla="*/ 310573 w 1150936"/>
              <a:gd name="connsiteY122" fmla="*/ 267267 h 268826"/>
              <a:gd name="connsiteX123" fmla="*/ 240079 w 1150936"/>
              <a:gd name="connsiteY123" fmla="*/ 212609 h 268826"/>
              <a:gd name="connsiteX124" fmla="*/ 244867 w 1150936"/>
              <a:gd name="connsiteY124" fmla="*/ 212609 h 268826"/>
              <a:gd name="connsiteX125" fmla="*/ 244867 w 1150936"/>
              <a:gd name="connsiteY125" fmla="*/ 262847 h 268826"/>
              <a:gd name="connsiteX126" fmla="*/ 269369 w 1150936"/>
              <a:gd name="connsiteY126" fmla="*/ 262847 h 268826"/>
              <a:gd name="connsiteX127" fmla="*/ 269369 w 1150936"/>
              <a:gd name="connsiteY127" fmla="*/ 267267 h 268826"/>
              <a:gd name="connsiteX128" fmla="*/ 240079 w 1150936"/>
              <a:gd name="connsiteY128" fmla="*/ 267267 h 268826"/>
              <a:gd name="connsiteX129" fmla="*/ 161114 w 1150936"/>
              <a:gd name="connsiteY129" fmla="*/ 212609 h 268826"/>
              <a:gd name="connsiteX130" fmla="*/ 198680 w 1150936"/>
              <a:gd name="connsiteY130" fmla="*/ 212609 h 268826"/>
              <a:gd name="connsiteX131" fmla="*/ 198680 w 1150936"/>
              <a:gd name="connsiteY131" fmla="*/ 217028 h 268826"/>
              <a:gd name="connsiteX132" fmla="*/ 165902 w 1150936"/>
              <a:gd name="connsiteY132" fmla="*/ 217028 h 268826"/>
              <a:gd name="connsiteX133" fmla="*/ 165902 w 1150936"/>
              <a:gd name="connsiteY133" fmla="*/ 237696 h 268826"/>
              <a:gd name="connsiteX134" fmla="*/ 190122 w 1150936"/>
              <a:gd name="connsiteY134" fmla="*/ 237696 h 268826"/>
              <a:gd name="connsiteX135" fmla="*/ 190122 w 1150936"/>
              <a:gd name="connsiteY135" fmla="*/ 242115 h 268826"/>
              <a:gd name="connsiteX136" fmla="*/ 165902 w 1150936"/>
              <a:gd name="connsiteY136" fmla="*/ 242115 h 268826"/>
              <a:gd name="connsiteX137" fmla="*/ 165902 w 1150936"/>
              <a:gd name="connsiteY137" fmla="*/ 262847 h 268826"/>
              <a:gd name="connsiteX138" fmla="*/ 198680 w 1150936"/>
              <a:gd name="connsiteY138" fmla="*/ 262847 h 268826"/>
              <a:gd name="connsiteX139" fmla="*/ 198680 w 1150936"/>
              <a:gd name="connsiteY139" fmla="*/ 267267 h 268826"/>
              <a:gd name="connsiteX140" fmla="*/ 161114 w 1150936"/>
              <a:gd name="connsiteY140" fmla="*/ 267267 h 268826"/>
              <a:gd name="connsiteX141" fmla="*/ 74091 w 1150936"/>
              <a:gd name="connsiteY141" fmla="*/ 212609 h 268826"/>
              <a:gd name="connsiteX142" fmla="*/ 128618 w 1150936"/>
              <a:gd name="connsiteY142" fmla="*/ 212609 h 268826"/>
              <a:gd name="connsiteX143" fmla="*/ 128618 w 1150936"/>
              <a:gd name="connsiteY143" fmla="*/ 217028 h 268826"/>
              <a:gd name="connsiteX144" fmla="*/ 103748 w 1150936"/>
              <a:gd name="connsiteY144" fmla="*/ 217028 h 268826"/>
              <a:gd name="connsiteX145" fmla="*/ 103748 w 1150936"/>
              <a:gd name="connsiteY145" fmla="*/ 267267 h 268826"/>
              <a:gd name="connsiteX146" fmla="*/ 98961 w 1150936"/>
              <a:gd name="connsiteY146" fmla="*/ 267267 h 268826"/>
              <a:gd name="connsiteX147" fmla="*/ 98961 w 1150936"/>
              <a:gd name="connsiteY147" fmla="*/ 217028 h 268826"/>
              <a:gd name="connsiteX148" fmla="*/ 74091 w 1150936"/>
              <a:gd name="connsiteY148" fmla="*/ 217028 h 268826"/>
              <a:gd name="connsiteX149" fmla="*/ 1093635 w 1150936"/>
              <a:gd name="connsiteY149" fmla="*/ 212522 h 268826"/>
              <a:gd name="connsiteX150" fmla="*/ 1099766 w 1150936"/>
              <a:gd name="connsiteY150" fmla="*/ 212522 h 268826"/>
              <a:gd name="connsiteX151" fmla="*/ 1122296 w 1150936"/>
              <a:gd name="connsiteY151" fmla="*/ 236980 h 268826"/>
              <a:gd name="connsiteX152" fmla="*/ 1144740 w 1150936"/>
              <a:gd name="connsiteY152" fmla="*/ 212522 h 268826"/>
              <a:gd name="connsiteX153" fmla="*/ 1150936 w 1150936"/>
              <a:gd name="connsiteY153" fmla="*/ 212522 h 268826"/>
              <a:gd name="connsiteX154" fmla="*/ 1124636 w 1150936"/>
              <a:gd name="connsiteY154" fmla="*/ 241118 h 268826"/>
              <a:gd name="connsiteX155" fmla="*/ 1124636 w 1150936"/>
              <a:gd name="connsiteY155" fmla="*/ 267267 h 268826"/>
              <a:gd name="connsiteX156" fmla="*/ 1119870 w 1150936"/>
              <a:gd name="connsiteY156" fmla="*/ 267267 h 268826"/>
              <a:gd name="connsiteX157" fmla="*/ 1119870 w 1150936"/>
              <a:gd name="connsiteY157" fmla="*/ 241118 h 268826"/>
              <a:gd name="connsiteX158" fmla="*/ 24719 w 1150936"/>
              <a:gd name="connsiteY158" fmla="*/ 211136 h 268826"/>
              <a:gd name="connsiteX159" fmla="*/ 31998 w 1150936"/>
              <a:gd name="connsiteY159" fmla="*/ 211764 h 268826"/>
              <a:gd name="connsiteX160" fmla="*/ 38973 w 1150936"/>
              <a:gd name="connsiteY160" fmla="*/ 213540 h 268826"/>
              <a:gd name="connsiteX161" fmla="*/ 45169 w 1150936"/>
              <a:gd name="connsiteY161" fmla="*/ 216443 h 268826"/>
              <a:gd name="connsiteX162" fmla="*/ 50152 w 1150936"/>
              <a:gd name="connsiteY162" fmla="*/ 220408 h 268826"/>
              <a:gd name="connsiteX163" fmla="*/ 47097 w 1150936"/>
              <a:gd name="connsiteY163" fmla="*/ 223831 h 268826"/>
              <a:gd name="connsiteX164" fmla="*/ 42483 w 1150936"/>
              <a:gd name="connsiteY164" fmla="*/ 220126 h 268826"/>
              <a:gd name="connsiteX165" fmla="*/ 36937 w 1150936"/>
              <a:gd name="connsiteY165" fmla="*/ 217483 h 268826"/>
              <a:gd name="connsiteX166" fmla="*/ 30763 w 1150936"/>
              <a:gd name="connsiteY166" fmla="*/ 215880 h 268826"/>
              <a:gd name="connsiteX167" fmla="*/ 24480 w 1150936"/>
              <a:gd name="connsiteY167" fmla="*/ 215360 h 268826"/>
              <a:gd name="connsiteX168" fmla="*/ 17721 w 1150936"/>
              <a:gd name="connsiteY168" fmla="*/ 216032 h 268826"/>
              <a:gd name="connsiteX169" fmla="*/ 11872 w 1150936"/>
              <a:gd name="connsiteY169" fmla="*/ 218133 h 268826"/>
              <a:gd name="connsiteX170" fmla="*/ 7734 w 1150936"/>
              <a:gd name="connsiteY170" fmla="*/ 221686 h 268826"/>
              <a:gd name="connsiteX171" fmla="*/ 6153 w 1150936"/>
              <a:gd name="connsiteY171" fmla="*/ 226734 h 268826"/>
              <a:gd name="connsiteX172" fmla="*/ 8124 w 1150936"/>
              <a:gd name="connsiteY172" fmla="*/ 232258 h 268826"/>
              <a:gd name="connsiteX173" fmla="*/ 13258 w 1150936"/>
              <a:gd name="connsiteY173" fmla="*/ 235356 h 268826"/>
              <a:gd name="connsiteX174" fmla="*/ 20494 w 1150936"/>
              <a:gd name="connsiteY174" fmla="*/ 236937 h 268826"/>
              <a:gd name="connsiteX175" fmla="*/ 28835 w 1150936"/>
              <a:gd name="connsiteY175" fmla="*/ 237869 h 268826"/>
              <a:gd name="connsiteX176" fmla="*/ 37175 w 1150936"/>
              <a:gd name="connsiteY176" fmla="*/ 238930 h 268826"/>
              <a:gd name="connsiteX177" fmla="*/ 44411 w 1150936"/>
              <a:gd name="connsiteY177" fmla="*/ 241075 h 268826"/>
              <a:gd name="connsiteX178" fmla="*/ 44454 w 1150936"/>
              <a:gd name="connsiteY178" fmla="*/ 241075 h 268826"/>
              <a:gd name="connsiteX179" fmla="*/ 49589 w 1150936"/>
              <a:gd name="connsiteY179" fmla="*/ 245191 h 268826"/>
              <a:gd name="connsiteX180" fmla="*/ 51539 w 1150936"/>
              <a:gd name="connsiteY180" fmla="*/ 252102 h 268826"/>
              <a:gd name="connsiteX181" fmla="*/ 49437 w 1150936"/>
              <a:gd name="connsiteY181" fmla="*/ 259403 h 268826"/>
              <a:gd name="connsiteX182" fmla="*/ 43956 w 1150936"/>
              <a:gd name="connsiteY182" fmla="*/ 264364 h 268826"/>
              <a:gd name="connsiteX183" fmla="*/ 36330 w 1150936"/>
              <a:gd name="connsiteY183" fmla="*/ 267136 h 268826"/>
              <a:gd name="connsiteX184" fmla="*/ 27730 w 1150936"/>
              <a:gd name="connsiteY184" fmla="*/ 267981 h 268826"/>
              <a:gd name="connsiteX185" fmla="*/ 11049 w 1150936"/>
              <a:gd name="connsiteY185" fmla="*/ 264623 h 268826"/>
              <a:gd name="connsiteX186" fmla="*/ 0 w 1150936"/>
              <a:gd name="connsiteY186" fmla="*/ 255503 h 268826"/>
              <a:gd name="connsiteX187" fmla="*/ 3055 w 1150936"/>
              <a:gd name="connsiteY187" fmla="*/ 252015 h 268826"/>
              <a:gd name="connsiteX188" fmla="*/ 13323 w 1150936"/>
              <a:gd name="connsiteY188" fmla="*/ 260637 h 268826"/>
              <a:gd name="connsiteX189" fmla="*/ 28011 w 1150936"/>
              <a:gd name="connsiteY189" fmla="*/ 263779 h 268826"/>
              <a:gd name="connsiteX190" fmla="*/ 34706 w 1150936"/>
              <a:gd name="connsiteY190" fmla="*/ 263129 h 268826"/>
              <a:gd name="connsiteX191" fmla="*/ 40728 w 1150936"/>
              <a:gd name="connsiteY191" fmla="*/ 261114 h 268826"/>
              <a:gd name="connsiteX192" fmla="*/ 45039 w 1150936"/>
              <a:gd name="connsiteY192" fmla="*/ 257518 h 268826"/>
              <a:gd name="connsiteX193" fmla="*/ 46686 w 1150936"/>
              <a:gd name="connsiteY193" fmla="*/ 252080 h 268826"/>
              <a:gd name="connsiteX194" fmla="*/ 44714 w 1150936"/>
              <a:gd name="connsiteY194" fmla="*/ 246968 h 268826"/>
              <a:gd name="connsiteX195" fmla="*/ 39580 w 1150936"/>
              <a:gd name="connsiteY195" fmla="*/ 244108 h 268826"/>
              <a:gd name="connsiteX196" fmla="*/ 32344 w 1150936"/>
              <a:gd name="connsiteY196" fmla="*/ 242722 h 268826"/>
              <a:gd name="connsiteX197" fmla="*/ 24025 w 1150936"/>
              <a:gd name="connsiteY197" fmla="*/ 241898 h 268826"/>
              <a:gd name="connsiteX198" fmla="*/ 15685 w 1150936"/>
              <a:gd name="connsiteY198" fmla="*/ 240750 h 268826"/>
              <a:gd name="connsiteX199" fmla="*/ 8449 w 1150936"/>
              <a:gd name="connsiteY199" fmla="*/ 238432 h 268826"/>
              <a:gd name="connsiteX200" fmla="*/ 3315 w 1150936"/>
              <a:gd name="connsiteY200" fmla="*/ 234034 h 268826"/>
              <a:gd name="connsiteX201" fmla="*/ 1365 w 1150936"/>
              <a:gd name="connsiteY201" fmla="*/ 226690 h 268826"/>
              <a:gd name="connsiteX202" fmla="*/ 3358 w 1150936"/>
              <a:gd name="connsiteY202" fmla="*/ 219714 h 268826"/>
              <a:gd name="connsiteX203" fmla="*/ 8622 w 1150936"/>
              <a:gd name="connsiteY203" fmla="*/ 214862 h 268826"/>
              <a:gd name="connsiteX204" fmla="*/ 16096 w 1150936"/>
              <a:gd name="connsiteY204" fmla="*/ 212045 h 268826"/>
              <a:gd name="connsiteX205" fmla="*/ 24719 w 1150936"/>
              <a:gd name="connsiteY205" fmla="*/ 211136 h 268826"/>
              <a:gd name="connsiteX206" fmla="*/ 649223 w 1150936"/>
              <a:gd name="connsiteY206" fmla="*/ 210832 h 268826"/>
              <a:gd name="connsiteX207" fmla="*/ 658430 w 1150936"/>
              <a:gd name="connsiteY207" fmla="*/ 211677 h 268826"/>
              <a:gd name="connsiteX208" fmla="*/ 667334 w 1150936"/>
              <a:gd name="connsiteY208" fmla="*/ 214103 h 268826"/>
              <a:gd name="connsiteX209" fmla="*/ 675306 w 1150936"/>
              <a:gd name="connsiteY209" fmla="*/ 217916 h 268826"/>
              <a:gd name="connsiteX210" fmla="*/ 681719 w 1150936"/>
              <a:gd name="connsiteY210" fmla="*/ 222942 h 268826"/>
              <a:gd name="connsiteX211" fmla="*/ 678664 w 1150936"/>
              <a:gd name="connsiteY211" fmla="*/ 226365 h 268826"/>
              <a:gd name="connsiteX212" fmla="*/ 672750 w 1150936"/>
              <a:gd name="connsiteY212" fmla="*/ 221686 h 268826"/>
              <a:gd name="connsiteX213" fmla="*/ 665449 w 1150936"/>
              <a:gd name="connsiteY213" fmla="*/ 218154 h 268826"/>
              <a:gd name="connsiteX214" fmla="*/ 657368 w 1150936"/>
              <a:gd name="connsiteY214" fmla="*/ 215945 h 268826"/>
              <a:gd name="connsiteX215" fmla="*/ 649028 w 1150936"/>
              <a:gd name="connsiteY215" fmla="*/ 215165 h 268826"/>
              <a:gd name="connsiteX216" fmla="*/ 638976 w 1150936"/>
              <a:gd name="connsiteY216" fmla="*/ 216551 h 268826"/>
              <a:gd name="connsiteX217" fmla="*/ 630570 w 1150936"/>
              <a:gd name="connsiteY217" fmla="*/ 220906 h 268826"/>
              <a:gd name="connsiteX218" fmla="*/ 630570 w 1150936"/>
              <a:gd name="connsiteY218" fmla="*/ 220884 h 268826"/>
              <a:gd name="connsiteX219" fmla="*/ 624764 w 1150936"/>
              <a:gd name="connsiteY219" fmla="*/ 228510 h 268826"/>
              <a:gd name="connsiteX220" fmla="*/ 622576 w 1150936"/>
              <a:gd name="connsiteY220" fmla="*/ 239818 h 268826"/>
              <a:gd name="connsiteX221" fmla="*/ 624764 w 1150936"/>
              <a:gd name="connsiteY221" fmla="*/ 251105 h 268826"/>
              <a:gd name="connsiteX222" fmla="*/ 630570 w 1150936"/>
              <a:gd name="connsiteY222" fmla="*/ 258731 h 268826"/>
              <a:gd name="connsiteX223" fmla="*/ 638976 w 1150936"/>
              <a:gd name="connsiteY223" fmla="*/ 263085 h 268826"/>
              <a:gd name="connsiteX224" fmla="*/ 649028 w 1150936"/>
              <a:gd name="connsiteY224" fmla="*/ 264472 h 268826"/>
              <a:gd name="connsiteX225" fmla="*/ 657368 w 1150936"/>
              <a:gd name="connsiteY225" fmla="*/ 263692 h 268826"/>
              <a:gd name="connsiteX226" fmla="*/ 665449 w 1150936"/>
              <a:gd name="connsiteY226" fmla="*/ 261482 h 268826"/>
              <a:gd name="connsiteX227" fmla="*/ 672750 w 1150936"/>
              <a:gd name="connsiteY227" fmla="*/ 257951 h 268826"/>
              <a:gd name="connsiteX228" fmla="*/ 678664 w 1150936"/>
              <a:gd name="connsiteY228" fmla="*/ 253293 h 268826"/>
              <a:gd name="connsiteX229" fmla="*/ 681719 w 1150936"/>
              <a:gd name="connsiteY229" fmla="*/ 256716 h 268826"/>
              <a:gd name="connsiteX230" fmla="*/ 675306 w 1150936"/>
              <a:gd name="connsiteY230" fmla="*/ 261742 h 268826"/>
              <a:gd name="connsiteX231" fmla="*/ 667334 w 1150936"/>
              <a:gd name="connsiteY231" fmla="*/ 265555 h 268826"/>
              <a:gd name="connsiteX232" fmla="*/ 658430 w 1150936"/>
              <a:gd name="connsiteY232" fmla="*/ 267981 h 268826"/>
              <a:gd name="connsiteX233" fmla="*/ 649223 w 1150936"/>
              <a:gd name="connsiteY233" fmla="*/ 268826 h 268826"/>
              <a:gd name="connsiteX234" fmla="*/ 637394 w 1150936"/>
              <a:gd name="connsiteY234" fmla="*/ 267223 h 268826"/>
              <a:gd name="connsiteX235" fmla="*/ 627342 w 1150936"/>
              <a:gd name="connsiteY235" fmla="*/ 262132 h 268826"/>
              <a:gd name="connsiteX236" fmla="*/ 620388 w 1150936"/>
              <a:gd name="connsiteY236" fmla="*/ 253120 h 268826"/>
              <a:gd name="connsiteX237" fmla="*/ 617788 w 1150936"/>
              <a:gd name="connsiteY237" fmla="*/ 239840 h 268826"/>
              <a:gd name="connsiteX238" fmla="*/ 620388 w 1150936"/>
              <a:gd name="connsiteY238" fmla="*/ 226538 h 268826"/>
              <a:gd name="connsiteX239" fmla="*/ 627342 w 1150936"/>
              <a:gd name="connsiteY239" fmla="*/ 217526 h 268826"/>
              <a:gd name="connsiteX240" fmla="*/ 637394 w 1150936"/>
              <a:gd name="connsiteY240" fmla="*/ 212435 h 268826"/>
              <a:gd name="connsiteX241" fmla="*/ 649223 w 1150936"/>
              <a:gd name="connsiteY241" fmla="*/ 210832 h 268826"/>
              <a:gd name="connsiteX242" fmla="*/ 500977 w 1150936"/>
              <a:gd name="connsiteY242" fmla="*/ 104095 h 268826"/>
              <a:gd name="connsiteX243" fmla="*/ 529140 w 1150936"/>
              <a:gd name="connsiteY243" fmla="*/ 152882 h 268826"/>
              <a:gd name="connsiteX244" fmla="*/ 466141 w 1150936"/>
              <a:gd name="connsiteY244" fmla="*/ 152882 h 268826"/>
              <a:gd name="connsiteX245" fmla="*/ 453707 w 1150936"/>
              <a:gd name="connsiteY245" fmla="*/ 131370 h 268826"/>
              <a:gd name="connsiteX246" fmla="*/ 554877 w 1150936"/>
              <a:gd name="connsiteY246" fmla="*/ 51993 h 268826"/>
              <a:gd name="connsiteX247" fmla="*/ 613131 w 1150936"/>
              <a:gd name="connsiteY247" fmla="*/ 152882 h 268826"/>
              <a:gd name="connsiteX248" fmla="*/ 550132 w 1150936"/>
              <a:gd name="connsiteY248" fmla="*/ 152882 h 268826"/>
              <a:gd name="connsiteX249" fmla="*/ 507628 w 1150936"/>
              <a:gd name="connsiteY249" fmla="*/ 79268 h 268826"/>
              <a:gd name="connsiteX250" fmla="*/ 608928 w 1150936"/>
              <a:gd name="connsiteY250" fmla="*/ 0 h 268826"/>
              <a:gd name="connsiteX251" fmla="*/ 697208 w 1150936"/>
              <a:gd name="connsiteY251" fmla="*/ 152882 h 268826"/>
              <a:gd name="connsiteX252" fmla="*/ 634188 w 1150936"/>
              <a:gd name="connsiteY252" fmla="*/ 152882 h 268826"/>
              <a:gd name="connsiteX253" fmla="*/ 561679 w 1150936"/>
              <a:gd name="connsiteY253" fmla="*/ 27297 h 2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150936" h="268826">
                <a:moveTo>
                  <a:pt x="562026" y="225065"/>
                </a:moveTo>
                <a:cubicBezTo>
                  <a:pt x="566185" y="225065"/>
                  <a:pt x="570193" y="225650"/>
                  <a:pt x="574114" y="226842"/>
                </a:cubicBezTo>
                <a:cubicBezTo>
                  <a:pt x="578035" y="228033"/>
                  <a:pt x="581567" y="229766"/>
                  <a:pt x="584708" y="232041"/>
                </a:cubicBezTo>
                <a:lnTo>
                  <a:pt x="582000" y="235594"/>
                </a:lnTo>
                <a:cubicBezTo>
                  <a:pt x="579227" y="233601"/>
                  <a:pt x="576150" y="232063"/>
                  <a:pt x="572728" y="230936"/>
                </a:cubicBezTo>
                <a:cubicBezTo>
                  <a:pt x="569305" y="229831"/>
                  <a:pt x="565774" y="229268"/>
                  <a:pt x="562112" y="229268"/>
                </a:cubicBezTo>
                <a:cubicBezTo>
                  <a:pt x="559643" y="229268"/>
                  <a:pt x="557260" y="229572"/>
                  <a:pt x="554942" y="230200"/>
                </a:cubicBezTo>
                <a:cubicBezTo>
                  <a:pt x="552624" y="230828"/>
                  <a:pt x="550565" y="231825"/>
                  <a:pt x="548768" y="233233"/>
                </a:cubicBezTo>
                <a:lnTo>
                  <a:pt x="548768" y="233276"/>
                </a:lnTo>
                <a:cubicBezTo>
                  <a:pt x="546948" y="234663"/>
                  <a:pt x="545496" y="236482"/>
                  <a:pt x="544413" y="238692"/>
                </a:cubicBezTo>
                <a:cubicBezTo>
                  <a:pt x="543308" y="240902"/>
                  <a:pt x="542766" y="243588"/>
                  <a:pt x="542766" y="246708"/>
                </a:cubicBezTo>
                <a:cubicBezTo>
                  <a:pt x="542766" y="249827"/>
                  <a:pt x="543308" y="252514"/>
                  <a:pt x="544413" y="254723"/>
                </a:cubicBezTo>
                <a:cubicBezTo>
                  <a:pt x="545518" y="256933"/>
                  <a:pt x="546969" y="258731"/>
                  <a:pt x="548768" y="260139"/>
                </a:cubicBezTo>
                <a:cubicBezTo>
                  <a:pt x="550587" y="261547"/>
                  <a:pt x="552645" y="262566"/>
                  <a:pt x="554942" y="263172"/>
                </a:cubicBezTo>
                <a:cubicBezTo>
                  <a:pt x="557260" y="263800"/>
                  <a:pt x="559643" y="264104"/>
                  <a:pt x="562112" y="264104"/>
                </a:cubicBezTo>
                <a:cubicBezTo>
                  <a:pt x="565752" y="264104"/>
                  <a:pt x="569305" y="263540"/>
                  <a:pt x="572728" y="262457"/>
                </a:cubicBezTo>
                <a:cubicBezTo>
                  <a:pt x="576150" y="261374"/>
                  <a:pt x="579248" y="259814"/>
                  <a:pt x="582000" y="257821"/>
                </a:cubicBezTo>
                <a:lnTo>
                  <a:pt x="584708" y="261309"/>
                </a:lnTo>
                <a:cubicBezTo>
                  <a:pt x="581567" y="263584"/>
                  <a:pt x="578035" y="265317"/>
                  <a:pt x="574114" y="266508"/>
                </a:cubicBezTo>
                <a:cubicBezTo>
                  <a:pt x="570193" y="267678"/>
                  <a:pt x="566163" y="268285"/>
                  <a:pt x="562026" y="268285"/>
                </a:cubicBezTo>
                <a:cubicBezTo>
                  <a:pt x="558928" y="268285"/>
                  <a:pt x="555960" y="267895"/>
                  <a:pt x="553078" y="267072"/>
                </a:cubicBezTo>
                <a:cubicBezTo>
                  <a:pt x="550197" y="266270"/>
                  <a:pt x="547663" y="264992"/>
                  <a:pt x="545431" y="263259"/>
                </a:cubicBezTo>
                <a:cubicBezTo>
                  <a:pt x="543200" y="261526"/>
                  <a:pt x="541445" y="259294"/>
                  <a:pt x="540124" y="256565"/>
                </a:cubicBezTo>
                <a:cubicBezTo>
                  <a:pt x="538802" y="253835"/>
                  <a:pt x="538152" y="250542"/>
                  <a:pt x="538152" y="246686"/>
                </a:cubicBezTo>
                <a:cubicBezTo>
                  <a:pt x="538152" y="242830"/>
                  <a:pt x="538824" y="239537"/>
                  <a:pt x="540124" y="236807"/>
                </a:cubicBezTo>
                <a:cubicBezTo>
                  <a:pt x="541423" y="234056"/>
                  <a:pt x="543200" y="231825"/>
                  <a:pt x="545431" y="230091"/>
                </a:cubicBezTo>
                <a:cubicBezTo>
                  <a:pt x="547641" y="228358"/>
                  <a:pt x="550197" y="227080"/>
                  <a:pt x="553078" y="226279"/>
                </a:cubicBezTo>
                <a:cubicBezTo>
                  <a:pt x="555960" y="225456"/>
                  <a:pt x="558928" y="225065"/>
                  <a:pt x="562026" y="225065"/>
                </a:cubicBezTo>
                <a:close/>
                <a:moveTo>
                  <a:pt x="782109" y="217028"/>
                </a:moveTo>
                <a:lnTo>
                  <a:pt x="782109" y="237479"/>
                </a:lnTo>
                <a:lnTo>
                  <a:pt x="782109" y="237500"/>
                </a:lnTo>
                <a:lnTo>
                  <a:pt x="805766" y="237500"/>
                </a:lnTo>
                <a:cubicBezTo>
                  <a:pt x="807759" y="237500"/>
                  <a:pt x="809470" y="237219"/>
                  <a:pt x="810900" y="236612"/>
                </a:cubicBezTo>
                <a:cubicBezTo>
                  <a:pt x="812330" y="236006"/>
                  <a:pt x="813500" y="235226"/>
                  <a:pt x="814431" y="234251"/>
                </a:cubicBezTo>
                <a:cubicBezTo>
                  <a:pt x="815363" y="233276"/>
                  <a:pt x="816035" y="232171"/>
                  <a:pt x="816468" y="230936"/>
                </a:cubicBezTo>
                <a:cubicBezTo>
                  <a:pt x="816879" y="229701"/>
                  <a:pt x="817096" y="228467"/>
                  <a:pt x="817096" y="227232"/>
                </a:cubicBezTo>
                <a:cubicBezTo>
                  <a:pt x="817096" y="225997"/>
                  <a:pt x="816879" y="224784"/>
                  <a:pt x="816468" y="223570"/>
                </a:cubicBezTo>
                <a:cubicBezTo>
                  <a:pt x="816035" y="222336"/>
                  <a:pt x="815363" y="221252"/>
                  <a:pt x="814431" y="220278"/>
                </a:cubicBezTo>
                <a:cubicBezTo>
                  <a:pt x="813500" y="219303"/>
                  <a:pt x="812308" y="218523"/>
                  <a:pt x="810900" y="217916"/>
                </a:cubicBezTo>
                <a:cubicBezTo>
                  <a:pt x="809470" y="217331"/>
                  <a:pt x="807759" y="217028"/>
                  <a:pt x="805766" y="217028"/>
                </a:cubicBezTo>
                <a:close/>
                <a:moveTo>
                  <a:pt x="777321" y="212630"/>
                </a:moveTo>
                <a:lnTo>
                  <a:pt x="805766" y="212630"/>
                </a:lnTo>
                <a:cubicBezTo>
                  <a:pt x="808387" y="212630"/>
                  <a:pt x="810705" y="213042"/>
                  <a:pt x="812720" y="213865"/>
                </a:cubicBezTo>
                <a:cubicBezTo>
                  <a:pt x="814756" y="214688"/>
                  <a:pt x="816424" y="215793"/>
                  <a:pt x="817789" y="217180"/>
                </a:cubicBezTo>
                <a:cubicBezTo>
                  <a:pt x="819132" y="218544"/>
                  <a:pt x="820172" y="220104"/>
                  <a:pt x="820887" y="221837"/>
                </a:cubicBezTo>
                <a:cubicBezTo>
                  <a:pt x="821602" y="223570"/>
                  <a:pt x="821949" y="225347"/>
                  <a:pt x="821949" y="227210"/>
                </a:cubicBezTo>
                <a:cubicBezTo>
                  <a:pt x="821949" y="229073"/>
                  <a:pt x="821602" y="230871"/>
                  <a:pt x="820887" y="232626"/>
                </a:cubicBezTo>
                <a:cubicBezTo>
                  <a:pt x="820172" y="234381"/>
                  <a:pt x="819132" y="235941"/>
                  <a:pt x="817789" y="237327"/>
                </a:cubicBezTo>
                <a:cubicBezTo>
                  <a:pt x="816424" y="238714"/>
                  <a:pt x="814735" y="239818"/>
                  <a:pt x="812720" y="240642"/>
                </a:cubicBezTo>
                <a:cubicBezTo>
                  <a:pt x="810705" y="241487"/>
                  <a:pt x="808387" y="241898"/>
                  <a:pt x="805766" y="241898"/>
                </a:cubicBezTo>
                <a:lnTo>
                  <a:pt x="805744" y="241920"/>
                </a:lnTo>
                <a:lnTo>
                  <a:pt x="801325" y="241920"/>
                </a:lnTo>
                <a:lnTo>
                  <a:pt x="824982" y="267288"/>
                </a:lnTo>
                <a:lnTo>
                  <a:pt x="818786" y="267288"/>
                </a:lnTo>
                <a:lnTo>
                  <a:pt x="795129" y="241920"/>
                </a:lnTo>
                <a:lnTo>
                  <a:pt x="782087" y="241920"/>
                </a:lnTo>
                <a:lnTo>
                  <a:pt x="782087" y="267288"/>
                </a:lnTo>
                <a:lnTo>
                  <a:pt x="777321" y="267288"/>
                </a:lnTo>
                <a:close/>
                <a:moveTo>
                  <a:pt x="1026152" y="212609"/>
                </a:moveTo>
                <a:lnTo>
                  <a:pt x="1063696" y="212609"/>
                </a:lnTo>
                <a:lnTo>
                  <a:pt x="1063696" y="217028"/>
                </a:lnTo>
                <a:lnTo>
                  <a:pt x="1030918" y="217028"/>
                </a:lnTo>
                <a:lnTo>
                  <a:pt x="1030918" y="237696"/>
                </a:lnTo>
                <a:lnTo>
                  <a:pt x="1055160" y="237696"/>
                </a:lnTo>
                <a:lnTo>
                  <a:pt x="1055160" y="242115"/>
                </a:lnTo>
                <a:lnTo>
                  <a:pt x="1030918" y="242115"/>
                </a:lnTo>
                <a:lnTo>
                  <a:pt x="1030918" y="262847"/>
                </a:lnTo>
                <a:lnTo>
                  <a:pt x="1063696" y="262847"/>
                </a:lnTo>
                <a:lnTo>
                  <a:pt x="1063696" y="267267"/>
                </a:lnTo>
                <a:lnTo>
                  <a:pt x="1026152" y="267267"/>
                </a:lnTo>
                <a:close/>
                <a:moveTo>
                  <a:pt x="937980" y="212609"/>
                </a:moveTo>
                <a:lnTo>
                  <a:pt x="941967" y="212609"/>
                </a:lnTo>
                <a:lnTo>
                  <a:pt x="983604" y="259706"/>
                </a:lnTo>
                <a:lnTo>
                  <a:pt x="983604" y="212609"/>
                </a:lnTo>
                <a:lnTo>
                  <a:pt x="988370" y="212609"/>
                </a:lnTo>
                <a:lnTo>
                  <a:pt x="988370" y="267267"/>
                </a:lnTo>
                <a:lnTo>
                  <a:pt x="984363" y="267267"/>
                </a:lnTo>
                <a:lnTo>
                  <a:pt x="942746" y="220169"/>
                </a:lnTo>
                <a:lnTo>
                  <a:pt x="942746" y="267267"/>
                </a:lnTo>
                <a:lnTo>
                  <a:pt x="937980" y="267267"/>
                </a:lnTo>
                <a:close/>
                <a:moveTo>
                  <a:pt x="851087" y="212609"/>
                </a:moveTo>
                <a:lnTo>
                  <a:pt x="905614" y="212609"/>
                </a:lnTo>
                <a:lnTo>
                  <a:pt x="905614" y="217028"/>
                </a:lnTo>
                <a:lnTo>
                  <a:pt x="880744" y="217028"/>
                </a:lnTo>
                <a:lnTo>
                  <a:pt x="880744" y="267267"/>
                </a:lnTo>
                <a:lnTo>
                  <a:pt x="875978" y="267267"/>
                </a:lnTo>
                <a:lnTo>
                  <a:pt x="875978" y="217028"/>
                </a:lnTo>
                <a:lnTo>
                  <a:pt x="851087" y="217028"/>
                </a:lnTo>
                <a:close/>
                <a:moveTo>
                  <a:pt x="712481" y="212609"/>
                </a:moveTo>
                <a:lnTo>
                  <a:pt x="717810" y="212609"/>
                </a:lnTo>
                <a:lnTo>
                  <a:pt x="748183" y="267267"/>
                </a:lnTo>
                <a:lnTo>
                  <a:pt x="742832" y="267267"/>
                </a:lnTo>
                <a:lnTo>
                  <a:pt x="734860" y="252947"/>
                </a:lnTo>
                <a:lnTo>
                  <a:pt x="714604" y="252947"/>
                </a:lnTo>
                <a:lnTo>
                  <a:pt x="714604" y="248527"/>
                </a:lnTo>
                <a:lnTo>
                  <a:pt x="732434" y="248527"/>
                </a:lnTo>
                <a:close/>
                <a:moveTo>
                  <a:pt x="443286" y="212609"/>
                </a:moveTo>
                <a:lnTo>
                  <a:pt x="447207" y="212609"/>
                </a:lnTo>
                <a:lnTo>
                  <a:pt x="473139" y="241032"/>
                </a:lnTo>
                <a:lnTo>
                  <a:pt x="499005" y="212609"/>
                </a:lnTo>
                <a:lnTo>
                  <a:pt x="502927" y="212609"/>
                </a:lnTo>
                <a:lnTo>
                  <a:pt x="502927" y="267267"/>
                </a:lnTo>
                <a:lnTo>
                  <a:pt x="498161" y="267267"/>
                </a:lnTo>
                <a:lnTo>
                  <a:pt x="498442" y="220018"/>
                </a:lnTo>
                <a:lnTo>
                  <a:pt x="474504" y="246318"/>
                </a:lnTo>
                <a:lnTo>
                  <a:pt x="471709" y="246318"/>
                </a:lnTo>
                <a:lnTo>
                  <a:pt x="448052" y="220299"/>
                </a:lnTo>
                <a:lnTo>
                  <a:pt x="448052" y="267267"/>
                </a:lnTo>
                <a:lnTo>
                  <a:pt x="443286" y="267267"/>
                </a:lnTo>
                <a:close/>
                <a:moveTo>
                  <a:pt x="405439" y="212609"/>
                </a:moveTo>
                <a:lnTo>
                  <a:pt x="410769" y="212609"/>
                </a:lnTo>
                <a:lnTo>
                  <a:pt x="390816" y="248527"/>
                </a:lnTo>
                <a:lnTo>
                  <a:pt x="408646" y="248527"/>
                </a:lnTo>
                <a:lnTo>
                  <a:pt x="408646" y="252947"/>
                </a:lnTo>
                <a:lnTo>
                  <a:pt x="388412" y="252947"/>
                </a:lnTo>
                <a:lnTo>
                  <a:pt x="380418" y="267267"/>
                </a:lnTo>
                <a:lnTo>
                  <a:pt x="375067" y="267267"/>
                </a:lnTo>
                <a:close/>
                <a:moveTo>
                  <a:pt x="310573" y="212609"/>
                </a:moveTo>
                <a:lnTo>
                  <a:pt x="315339" y="212609"/>
                </a:lnTo>
                <a:lnTo>
                  <a:pt x="315339" y="262847"/>
                </a:lnTo>
                <a:lnTo>
                  <a:pt x="339863" y="262847"/>
                </a:lnTo>
                <a:lnTo>
                  <a:pt x="339863" y="267267"/>
                </a:lnTo>
                <a:lnTo>
                  <a:pt x="310573" y="267267"/>
                </a:lnTo>
                <a:close/>
                <a:moveTo>
                  <a:pt x="240079" y="212609"/>
                </a:moveTo>
                <a:lnTo>
                  <a:pt x="244867" y="212609"/>
                </a:lnTo>
                <a:lnTo>
                  <a:pt x="244867" y="262847"/>
                </a:lnTo>
                <a:lnTo>
                  <a:pt x="269369" y="262847"/>
                </a:lnTo>
                <a:lnTo>
                  <a:pt x="269369" y="267267"/>
                </a:lnTo>
                <a:lnTo>
                  <a:pt x="240079" y="267267"/>
                </a:lnTo>
                <a:close/>
                <a:moveTo>
                  <a:pt x="161114" y="212609"/>
                </a:moveTo>
                <a:lnTo>
                  <a:pt x="198680" y="212609"/>
                </a:lnTo>
                <a:lnTo>
                  <a:pt x="198680" y="217028"/>
                </a:lnTo>
                <a:lnTo>
                  <a:pt x="165902" y="217028"/>
                </a:lnTo>
                <a:lnTo>
                  <a:pt x="165902" y="237696"/>
                </a:lnTo>
                <a:lnTo>
                  <a:pt x="190122" y="237696"/>
                </a:lnTo>
                <a:lnTo>
                  <a:pt x="190122" y="242115"/>
                </a:lnTo>
                <a:lnTo>
                  <a:pt x="165902" y="242115"/>
                </a:lnTo>
                <a:lnTo>
                  <a:pt x="165902" y="262847"/>
                </a:lnTo>
                <a:lnTo>
                  <a:pt x="198680" y="262847"/>
                </a:lnTo>
                <a:lnTo>
                  <a:pt x="198680" y="267267"/>
                </a:lnTo>
                <a:lnTo>
                  <a:pt x="161114" y="267267"/>
                </a:lnTo>
                <a:close/>
                <a:moveTo>
                  <a:pt x="74091" y="212609"/>
                </a:moveTo>
                <a:lnTo>
                  <a:pt x="128618" y="212609"/>
                </a:lnTo>
                <a:lnTo>
                  <a:pt x="128618" y="217028"/>
                </a:lnTo>
                <a:lnTo>
                  <a:pt x="103748" y="217028"/>
                </a:lnTo>
                <a:lnTo>
                  <a:pt x="103748" y="267267"/>
                </a:lnTo>
                <a:lnTo>
                  <a:pt x="98961" y="267267"/>
                </a:lnTo>
                <a:lnTo>
                  <a:pt x="98961" y="217028"/>
                </a:lnTo>
                <a:lnTo>
                  <a:pt x="74091" y="217028"/>
                </a:lnTo>
                <a:close/>
                <a:moveTo>
                  <a:pt x="1093635" y="212522"/>
                </a:moveTo>
                <a:lnTo>
                  <a:pt x="1099766" y="212522"/>
                </a:lnTo>
                <a:lnTo>
                  <a:pt x="1122296" y="236980"/>
                </a:lnTo>
                <a:lnTo>
                  <a:pt x="1144740" y="212522"/>
                </a:lnTo>
                <a:lnTo>
                  <a:pt x="1150936" y="212522"/>
                </a:lnTo>
                <a:lnTo>
                  <a:pt x="1124636" y="241118"/>
                </a:lnTo>
                <a:lnTo>
                  <a:pt x="1124636" y="267267"/>
                </a:lnTo>
                <a:lnTo>
                  <a:pt x="1119870" y="267267"/>
                </a:lnTo>
                <a:lnTo>
                  <a:pt x="1119870" y="241118"/>
                </a:lnTo>
                <a:close/>
                <a:moveTo>
                  <a:pt x="24719" y="211136"/>
                </a:moveTo>
                <a:cubicBezTo>
                  <a:pt x="27145" y="211136"/>
                  <a:pt x="29571" y="211352"/>
                  <a:pt x="31998" y="211764"/>
                </a:cubicBezTo>
                <a:cubicBezTo>
                  <a:pt x="34402" y="212175"/>
                  <a:pt x="36742" y="212760"/>
                  <a:pt x="38973" y="213540"/>
                </a:cubicBezTo>
                <a:cubicBezTo>
                  <a:pt x="41205" y="214298"/>
                  <a:pt x="43263" y="215273"/>
                  <a:pt x="45169" y="216443"/>
                </a:cubicBezTo>
                <a:cubicBezTo>
                  <a:pt x="47054" y="217613"/>
                  <a:pt x="48722" y="218935"/>
                  <a:pt x="50152" y="220408"/>
                </a:cubicBezTo>
                <a:lnTo>
                  <a:pt x="47097" y="223831"/>
                </a:lnTo>
                <a:cubicBezTo>
                  <a:pt x="45754" y="222401"/>
                  <a:pt x="44216" y="221166"/>
                  <a:pt x="42483" y="220126"/>
                </a:cubicBezTo>
                <a:cubicBezTo>
                  <a:pt x="40772" y="219065"/>
                  <a:pt x="38908" y="218198"/>
                  <a:pt x="36937" y="217483"/>
                </a:cubicBezTo>
                <a:cubicBezTo>
                  <a:pt x="34944" y="216768"/>
                  <a:pt x="32908" y="216248"/>
                  <a:pt x="30763" y="215880"/>
                </a:cubicBezTo>
                <a:cubicBezTo>
                  <a:pt x="28618" y="215533"/>
                  <a:pt x="26517" y="215360"/>
                  <a:pt x="24480" y="215360"/>
                </a:cubicBezTo>
                <a:cubicBezTo>
                  <a:pt x="22162" y="215360"/>
                  <a:pt x="19909" y="215577"/>
                  <a:pt x="17721" y="216032"/>
                </a:cubicBezTo>
                <a:cubicBezTo>
                  <a:pt x="15533" y="216487"/>
                  <a:pt x="13583" y="217180"/>
                  <a:pt x="11872" y="218133"/>
                </a:cubicBezTo>
                <a:cubicBezTo>
                  <a:pt x="10160" y="219086"/>
                  <a:pt x="8774" y="220278"/>
                  <a:pt x="7734" y="221686"/>
                </a:cubicBezTo>
                <a:cubicBezTo>
                  <a:pt x="6673" y="223116"/>
                  <a:pt x="6153" y="224805"/>
                  <a:pt x="6153" y="226734"/>
                </a:cubicBezTo>
                <a:cubicBezTo>
                  <a:pt x="6153" y="229073"/>
                  <a:pt x="6824" y="230915"/>
                  <a:pt x="8124" y="232258"/>
                </a:cubicBezTo>
                <a:cubicBezTo>
                  <a:pt x="9424" y="233622"/>
                  <a:pt x="11135" y="234641"/>
                  <a:pt x="13258" y="235356"/>
                </a:cubicBezTo>
                <a:cubicBezTo>
                  <a:pt x="15382" y="236071"/>
                  <a:pt x="17786" y="236612"/>
                  <a:pt x="20494" y="236937"/>
                </a:cubicBezTo>
                <a:cubicBezTo>
                  <a:pt x="23202" y="237284"/>
                  <a:pt x="25975" y="237587"/>
                  <a:pt x="28835" y="237869"/>
                </a:cubicBezTo>
                <a:cubicBezTo>
                  <a:pt x="31694" y="238150"/>
                  <a:pt x="34467" y="238519"/>
                  <a:pt x="37175" y="238930"/>
                </a:cubicBezTo>
                <a:cubicBezTo>
                  <a:pt x="39883" y="239364"/>
                  <a:pt x="42310" y="240078"/>
                  <a:pt x="44411" y="241075"/>
                </a:cubicBezTo>
                <a:lnTo>
                  <a:pt x="44454" y="241075"/>
                </a:lnTo>
                <a:cubicBezTo>
                  <a:pt x="46556" y="242071"/>
                  <a:pt x="48289" y="243436"/>
                  <a:pt x="49589" y="245191"/>
                </a:cubicBezTo>
                <a:cubicBezTo>
                  <a:pt x="50888" y="246968"/>
                  <a:pt x="51539" y="249242"/>
                  <a:pt x="51539" y="252102"/>
                </a:cubicBezTo>
                <a:cubicBezTo>
                  <a:pt x="51539" y="254962"/>
                  <a:pt x="50845" y="257388"/>
                  <a:pt x="49437" y="259403"/>
                </a:cubicBezTo>
                <a:cubicBezTo>
                  <a:pt x="48029" y="261417"/>
                  <a:pt x="46209" y="263086"/>
                  <a:pt x="43956" y="264364"/>
                </a:cubicBezTo>
                <a:cubicBezTo>
                  <a:pt x="41703" y="265642"/>
                  <a:pt x="39147" y="266573"/>
                  <a:pt x="36330" y="267136"/>
                </a:cubicBezTo>
                <a:cubicBezTo>
                  <a:pt x="33493" y="267700"/>
                  <a:pt x="30633" y="267981"/>
                  <a:pt x="27730" y="267981"/>
                </a:cubicBezTo>
                <a:cubicBezTo>
                  <a:pt x="21079" y="267981"/>
                  <a:pt x="15511" y="266855"/>
                  <a:pt x="11049" y="264623"/>
                </a:cubicBezTo>
                <a:cubicBezTo>
                  <a:pt x="6586" y="262392"/>
                  <a:pt x="2903" y="259359"/>
                  <a:pt x="0" y="255503"/>
                </a:cubicBezTo>
                <a:lnTo>
                  <a:pt x="3055" y="252015"/>
                </a:lnTo>
                <a:cubicBezTo>
                  <a:pt x="5871" y="255676"/>
                  <a:pt x="9294" y="258558"/>
                  <a:pt x="13323" y="260637"/>
                </a:cubicBezTo>
                <a:cubicBezTo>
                  <a:pt x="17375" y="262739"/>
                  <a:pt x="22271" y="263779"/>
                  <a:pt x="28011" y="263779"/>
                </a:cubicBezTo>
                <a:cubicBezTo>
                  <a:pt x="30221" y="263779"/>
                  <a:pt x="32474" y="263562"/>
                  <a:pt x="34706" y="263129"/>
                </a:cubicBezTo>
                <a:cubicBezTo>
                  <a:pt x="36937" y="262717"/>
                  <a:pt x="38952" y="262046"/>
                  <a:pt x="40728" y="261114"/>
                </a:cubicBezTo>
                <a:cubicBezTo>
                  <a:pt x="42505" y="260182"/>
                  <a:pt x="43956" y="258991"/>
                  <a:pt x="45039" y="257518"/>
                </a:cubicBezTo>
                <a:cubicBezTo>
                  <a:pt x="46144" y="256045"/>
                  <a:pt x="46686" y="254247"/>
                  <a:pt x="46686" y="252080"/>
                </a:cubicBezTo>
                <a:cubicBezTo>
                  <a:pt x="46686" y="249914"/>
                  <a:pt x="46036" y="248202"/>
                  <a:pt x="44714" y="246968"/>
                </a:cubicBezTo>
                <a:cubicBezTo>
                  <a:pt x="43415" y="245733"/>
                  <a:pt x="41703" y="244779"/>
                  <a:pt x="39580" y="244108"/>
                </a:cubicBezTo>
                <a:cubicBezTo>
                  <a:pt x="37479" y="243436"/>
                  <a:pt x="35052" y="242981"/>
                  <a:pt x="32344" y="242722"/>
                </a:cubicBezTo>
                <a:cubicBezTo>
                  <a:pt x="29658" y="242461"/>
                  <a:pt x="26885" y="242180"/>
                  <a:pt x="24025" y="241898"/>
                </a:cubicBezTo>
                <a:cubicBezTo>
                  <a:pt x="21166" y="241595"/>
                  <a:pt x="18393" y="241205"/>
                  <a:pt x="15685" y="240750"/>
                </a:cubicBezTo>
                <a:cubicBezTo>
                  <a:pt x="12977" y="240273"/>
                  <a:pt x="10550" y="239493"/>
                  <a:pt x="8449" y="238432"/>
                </a:cubicBezTo>
                <a:cubicBezTo>
                  <a:pt x="6326" y="237349"/>
                  <a:pt x="4636" y="235897"/>
                  <a:pt x="3315" y="234034"/>
                </a:cubicBezTo>
                <a:cubicBezTo>
                  <a:pt x="2015" y="232171"/>
                  <a:pt x="1365" y="229723"/>
                  <a:pt x="1365" y="226690"/>
                </a:cubicBezTo>
                <a:cubicBezTo>
                  <a:pt x="1365" y="223982"/>
                  <a:pt x="2015" y="221664"/>
                  <a:pt x="3358" y="219714"/>
                </a:cubicBezTo>
                <a:cubicBezTo>
                  <a:pt x="4680" y="217765"/>
                  <a:pt x="6434" y="216140"/>
                  <a:pt x="8622" y="214862"/>
                </a:cubicBezTo>
                <a:cubicBezTo>
                  <a:pt x="10810" y="213562"/>
                  <a:pt x="13280" y="212630"/>
                  <a:pt x="16096" y="212045"/>
                </a:cubicBezTo>
                <a:cubicBezTo>
                  <a:pt x="18891" y="211439"/>
                  <a:pt x="21772" y="211136"/>
                  <a:pt x="24719" y="211136"/>
                </a:cubicBezTo>
                <a:close/>
                <a:moveTo>
                  <a:pt x="649223" y="210832"/>
                </a:moveTo>
                <a:cubicBezTo>
                  <a:pt x="652277" y="210832"/>
                  <a:pt x="655332" y="211114"/>
                  <a:pt x="658430" y="211677"/>
                </a:cubicBezTo>
                <a:cubicBezTo>
                  <a:pt x="661506" y="212262"/>
                  <a:pt x="664474" y="213064"/>
                  <a:pt x="667334" y="214103"/>
                </a:cubicBezTo>
                <a:cubicBezTo>
                  <a:pt x="670172" y="215143"/>
                  <a:pt x="672836" y="216422"/>
                  <a:pt x="675306" y="217916"/>
                </a:cubicBezTo>
                <a:cubicBezTo>
                  <a:pt x="677776" y="219411"/>
                  <a:pt x="679920" y="221079"/>
                  <a:pt x="681719" y="222942"/>
                </a:cubicBezTo>
                <a:lnTo>
                  <a:pt x="678664" y="226365"/>
                </a:lnTo>
                <a:cubicBezTo>
                  <a:pt x="676996" y="224654"/>
                  <a:pt x="675025" y="223094"/>
                  <a:pt x="672750" y="221686"/>
                </a:cubicBezTo>
                <a:cubicBezTo>
                  <a:pt x="670475" y="220278"/>
                  <a:pt x="668027" y="219108"/>
                  <a:pt x="665449" y="218154"/>
                </a:cubicBezTo>
                <a:cubicBezTo>
                  <a:pt x="662871" y="217201"/>
                  <a:pt x="660163" y="216465"/>
                  <a:pt x="657368" y="215945"/>
                </a:cubicBezTo>
                <a:cubicBezTo>
                  <a:pt x="654574" y="215425"/>
                  <a:pt x="651779" y="215165"/>
                  <a:pt x="649028" y="215165"/>
                </a:cubicBezTo>
                <a:cubicBezTo>
                  <a:pt x="645518" y="215165"/>
                  <a:pt x="642160" y="215642"/>
                  <a:pt x="638976" y="216551"/>
                </a:cubicBezTo>
                <a:cubicBezTo>
                  <a:pt x="635813" y="217483"/>
                  <a:pt x="632997" y="218934"/>
                  <a:pt x="630570" y="220906"/>
                </a:cubicBezTo>
                <a:lnTo>
                  <a:pt x="630570" y="220884"/>
                </a:lnTo>
                <a:cubicBezTo>
                  <a:pt x="628166" y="222856"/>
                  <a:pt x="626216" y="225390"/>
                  <a:pt x="624764" y="228510"/>
                </a:cubicBezTo>
                <a:cubicBezTo>
                  <a:pt x="623313" y="231629"/>
                  <a:pt x="622576" y="235399"/>
                  <a:pt x="622576" y="239818"/>
                </a:cubicBezTo>
                <a:cubicBezTo>
                  <a:pt x="622576" y="244238"/>
                  <a:pt x="623313" y="247986"/>
                  <a:pt x="624764" y="251105"/>
                </a:cubicBezTo>
                <a:cubicBezTo>
                  <a:pt x="626216" y="254225"/>
                  <a:pt x="628166" y="256759"/>
                  <a:pt x="630570" y="258731"/>
                </a:cubicBezTo>
                <a:cubicBezTo>
                  <a:pt x="632975" y="260702"/>
                  <a:pt x="635791" y="262154"/>
                  <a:pt x="638976" y="263085"/>
                </a:cubicBezTo>
                <a:cubicBezTo>
                  <a:pt x="642160" y="264017"/>
                  <a:pt x="645518" y="264472"/>
                  <a:pt x="649028" y="264472"/>
                </a:cubicBezTo>
                <a:cubicBezTo>
                  <a:pt x="651779" y="264472"/>
                  <a:pt x="654552" y="264212"/>
                  <a:pt x="657368" y="263692"/>
                </a:cubicBezTo>
                <a:cubicBezTo>
                  <a:pt x="660163" y="263172"/>
                  <a:pt x="662871" y="262435"/>
                  <a:pt x="665449" y="261482"/>
                </a:cubicBezTo>
                <a:cubicBezTo>
                  <a:pt x="668027" y="260529"/>
                  <a:pt x="670475" y="259359"/>
                  <a:pt x="672750" y="257951"/>
                </a:cubicBezTo>
                <a:cubicBezTo>
                  <a:pt x="675025" y="256565"/>
                  <a:pt x="676996" y="255005"/>
                  <a:pt x="678664" y="253293"/>
                </a:cubicBezTo>
                <a:lnTo>
                  <a:pt x="681719" y="256716"/>
                </a:lnTo>
                <a:cubicBezTo>
                  <a:pt x="679920" y="258579"/>
                  <a:pt x="677776" y="260247"/>
                  <a:pt x="675306" y="261742"/>
                </a:cubicBezTo>
                <a:cubicBezTo>
                  <a:pt x="672858" y="263237"/>
                  <a:pt x="670193" y="264515"/>
                  <a:pt x="667334" y="265555"/>
                </a:cubicBezTo>
                <a:cubicBezTo>
                  <a:pt x="664496" y="266595"/>
                  <a:pt x="661528" y="267418"/>
                  <a:pt x="658430" y="267981"/>
                </a:cubicBezTo>
                <a:cubicBezTo>
                  <a:pt x="655332" y="268545"/>
                  <a:pt x="652256" y="268826"/>
                  <a:pt x="649223" y="268826"/>
                </a:cubicBezTo>
                <a:cubicBezTo>
                  <a:pt x="645150" y="268826"/>
                  <a:pt x="641185" y="268306"/>
                  <a:pt x="637394" y="267223"/>
                </a:cubicBezTo>
                <a:cubicBezTo>
                  <a:pt x="633581" y="266162"/>
                  <a:pt x="630245" y="264450"/>
                  <a:pt x="627342" y="262132"/>
                </a:cubicBezTo>
                <a:cubicBezTo>
                  <a:pt x="624439" y="259814"/>
                  <a:pt x="622121" y="256803"/>
                  <a:pt x="620388" y="253120"/>
                </a:cubicBezTo>
                <a:cubicBezTo>
                  <a:pt x="618655" y="249459"/>
                  <a:pt x="617788" y="245018"/>
                  <a:pt x="617788" y="239840"/>
                </a:cubicBezTo>
                <a:cubicBezTo>
                  <a:pt x="617788" y="234662"/>
                  <a:pt x="618655" y="230221"/>
                  <a:pt x="620388" y="226538"/>
                </a:cubicBezTo>
                <a:cubicBezTo>
                  <a:pt x="622121" y="222856"/>
                  <a:pt x="624439" y="219866"/>
                  <a:pt x="627342" y="217526"/>
                </a:cubicBezTo>
                <a:cubicBezTo>
                  <a:pt x="630245" y="215208"/>
                  <a:pt x="633581" y="213497"/>
                  <a:pt x="637394" y="212435"/>
                </a:cubicBezTo>
                <a:cubicBezTo>
                  <a:pt x="641207" y="211352"/>
                  <a:pt x="645150" y="210832"/>
                  <a:pt x="649223" y="210832"/>
                </a:cubicBezTo>
                <a:close/>
                <a:moveTo>
                  <a:pt x="500977" y="104095"/>
                </a:moveTo>
                <a:lnTo>
                  <a:pt x="529140" y="152882"/>
                </a:lnTo>
                <a:lnTo>
                  <a:pt x="466141" y="152882"/>
                </a:lnTo>
                <a:lnTo>
                  <a:pt x="453707" y="131370"/>
                </a:lnTo>
                <a:close/>
                <a:moveTo>
                  <a:pt x="554877" y="51993"/>
                </a:moveTo>
                <a:lnTo>
                  <a:pt x="613131" y="152882"/>
                </a:lnTo>
                <a:lnTo>
                  <a:pt x="550132" y="152882"/>
                </a:lnTo>
                <a:lnTo>
                  <a:pt x="507628" y="79268"/>
                </a:lnTo>
                <a:close/>
                <a:moveTo>
                  <a:pt x="608928" y="0"/>
                </a:moveTo>
                <a:lnTo>
                  <a:pt x="697208" y="152882"/>
                </a:lnTo>
                <a:lnTo>
                  <a:pt x="634188" y="152882"/>
                </a:lnTo>
                <a:lnTo>
                  <a:pt x="561679" y="272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236055B-7CEE-6A5E-43F2-3FCA5D0A38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22014575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303464" y="576263"/>
            <a:ext cx="5761036" cy="3744125"/>
          </a:xfrm>
        </p:spPr>
        <p:txBody>
          <a:bodyPr anchor="t" anchorCtr="0">
            <a:normAutofit/>
          </a:bodyPr>
          <a:lstStyle>
            <a:lvl1pPr marL="576000" indent="-5760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000" b="1" i="0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normalizeH="0" baseline="0">
                <a:solidFill>
                  <a:schemeClr val="tx2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2pPr>
            <a:lvl3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3pPr>
            <a:lvl4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4pPr>
            <a:lvl5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5pPr>
            <a:lvl6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6pPr>
            <a:lvl7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7pPr>
            <a:lvl8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8pPr>
            <a:lvl9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  <a:p>
            <a:pPr lvl="1"/>
            <a:r>
              <a:rPr lang="en-US" noProof="0" dirty="0"/>
              <a:t>Speaker, time or additional information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2D78303-CA80-5EB1-86C5-AA375072CB80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black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5229C5-DCAB-EFC6-402B-690CCF971BD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black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A481371E-777A-5AED-B5A4-95910FCF791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black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el 9">
            <a:extLst>
              <a:ext uri="{FF2B5EF4-FFF2-40B4-BE49-F238E27FC236}">
                <a16:creationId xmlns:a16="http://schemas.microsoft.com/office/drawing/2014/main" id="{010A505E-1D22-8731-1331-C52AA82B3095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574675" y="576263"/>
            <a:ext cx="115252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1600" b="0" i="0" kern="1200" cap="all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/>
            <a:r>
              <a:rPr lang="en-US" b="0" dirty="0">
                <a:latin typeface="adidasFG Compressed" panose="020B0508030503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890813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DA15443-8A72-DAE4-EE7F-B9176C71D7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E09B8-D6DA-4CE9-B151-0E970D148922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5D0C-48F6-4FFA-B351-2B91CB2CEF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F7B120-48DB-4628-A5FD-F40ABB0A30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CBD477-9980-822F-1BB0-8F0C15F99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Chapter headline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96D8C7-D6D0-47BD-EA13-97C39D0662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67063" y="2880124"/>
            <a:ext cx="2881312" cy="1152125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 | Section | Section</a:t>
            </a:r>
          </a:p>
        </p:txBody>
      </p:sp>
    </p:spTree>
    <p:extLst>
      <p:ext uri="{BB962C8B-B14F-4D97-AF65-F5344CB8AC3E}">
        <p14:creationId xmlns:p14="http://schemas.microsoft.com/office/powerpoint/2010/main" val="37639899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CFD46878-E41C-10F6-4598-5CF1E23B7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480C8-78B0-983F-BD39-2FC7DB20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333B6-3779-B8BF-5707-5F2E38FB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F3815-B3BE-DAE3-C246-523D5CB9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48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03F4E30-EB85-A790-305D-A2994CED4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8ACBCD-A32E-8339-586D-5C7FE0E7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09FB0F-11EC-7D96-BBCC-492C8923306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F12C4-8878-280C-126D-BB3D6B2BD32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337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4031655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FFCBD24-1FF8-3438-5D9D-9B21E145D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F65C9D9-D94D-1B2E-7DAE-755A025D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DF3CD8-CEAC-5451-C729-6205A099A2D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424D89-628D-D615-CD60-70F82CB25CF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715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2303067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879527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5471815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15861D4-EB41-4E17-50E5-CFCB1ABDA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49516D1-823A-A310-0BE4-F6DFEEB0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BD8C75F-6946-F592-BE05-5B57B7F384B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1AA40C-6038-32FB-A107-6678760718AB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704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4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303463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4319687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8B77128F-1DA2-DE64-FD11-D2182135282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6335911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2248FDB-7237-BC94-7280-C36CBB2C7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9E865EE-C9B6-B452-D994-5BA772FD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885BB3-F2C7-590A-2DF1-3D91DBDF41B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657335E-A9AD-C4A1-E2BE-008C15F5C691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2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6C49704-A89D-54C7-77B8-929A17C3E4D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544E-3810-0EC7-29C2-2BA409AE42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18201" y="3837991"/>
            <a:ext cx="379039" cy="194556"/>
          </a:xfrm>
          <a:custGeom>
            <a:avLst/>
            <a:gdLst>
              <a:gd name="connsiteX0" fmla="*/ 161588 w 379039"/>
              <a:gd name="connsiteY0" fmla="*/ 76561 h 194556"/>
              <a:gd name="connsiteX1" fmla="*/ 208375 w 379039"/>
              <a:gd name="connsiteY1" fmla="*/ 76561 h 194556"/>
              <a:gd name="connsiteX2" fmla="*/ 208375 w 379039"/>
              <a:gd name="connsiteY2" fmla="*/ 110771 h 194556"/>
              <a:gd name="connsiteX3" fmla="*/ 161588 w 379039"/>
              <a:gd name="connsiteY3" fmla="*/ 110771 h 194556"/>
              <a:gd name="connsiteX4" fmla="*/ 0 w 379039"/>
              <a:gd name="connsiteY4" fmla="*/ 2422 h 194556"/>
              <a:gd name="connsiteX5" fmla="*/ 55498 w 379039"/>
              <a:gd name="connsiteY5" fmla="*/ 2422 h 194556"/>
              <a:gd name="connsiteX6" fmla="*/ 99802 w 379039"/>
              <a:gd name="connsiteY6" fmla="*/ 67728 h 194556"/>
              <a:gd name="connsiteX7" fmla="*/ 143598 w 379039"/>
              <a:gd name="connsiteY7" fmla="*/ 2422 h 194556"/>
              <a:gd name="connsiteX8" fmla="*/ 198769 w 379039"/>
              <a:gd name="connsiteY8" fmla="*/ 2422 h 194556"/>
              <a:gd name="connsiteX9" fmla="*/ 121741 w 379039"/>
              <a:gd name="connsiteY9" fmla="*/ 108695 h 194556"/>
              <a:gd name="connsiteX10" fmla="*/ 121741 w 379039"/>
              <a:gd name="connsiteY10" fmla="*/ 192053 h 194556"/>
              <a:gd name="connsiteX11" fmla="*/ 75544 w 379039"/>
              <a:gd name="connsiteY11" fmla="*/ 192053 h 194556"/>
              <a:gd name="connsiteX12" fmla="*/ 75544 w 379039"/>
              <a:gd name="connsiteY12" fmla="*/ 108695 h 194556"/>
              <a:gd name="connsiteX13" fmla="*/ 297900 w 379039"/>
              <a:gd name="connsiteY13" fmla="*/ 0 h 194556"/>
              <a:gd name="connsiteX14" fmla="*/ 372914 w 379039"/>
              <a:gd name="connsiteY14" fmla="*/ 51468 h 194556"/>
              <a:gd name="connsiteX15" fmla="*/ 347638 w 379039"/>
              <a:gd name="connsiteY15" fmla="*/ 90583 h 194556"/>
              <a:gd name="connsiteX16" fmla="*/ 379039 w 379039"/>
              <a:gd name="connsiteY16" fmla="*/ 134989 h 194556"/>
              <a:gd name="connsiteX17" fmla="*/ 292547 w 379039"/>
              <a:gd name="connsiteY17" fmla="*/ 194556 h 194556"/>
              <a:gd name="connsiteX18" fmla="*/ 212954 w 379039"/>
              <a:gd name="connsiteY18" fmla="*/ 127092 h 194556"/>
              <a:gd name="connsiteX19" fmla="*/ 212954 w 379039"/>
              <a:gd name="connsiteY19" fmla="*/ 124203 h 194556"/>
              <a:gd name="connsiteX20" fmla="*/ 258866 w 379039"/>
              <a:gd name="connsiteY20" fmla="*/ 124203 h 194556"/>
              <a:gd name="connsiteX21" fmla="*/ 258866 w 379039"/>
              <a:gd name="connsiteY21" fmla="*/ 125505 h 194556"/>
              <a:gd name="connsiteX22" fmla="*/ 297126 w 379039"/>
              <a:gd name="connsiteY22" fmla="*/ 156744 h 194556"/>
              <a:gd name="connsiteX23" fmla="*/ 332598 w 379039"/>
              <a:gd name="connsiteY23" fmla="*/ 132852 h 194556"/>
              <a:gd name="connsiteX24" fmla="*/ 290756 w 379039"/>
              <a:gd name="connsiteY24" fmla="*/ 110791 h 194556"/>
              <a:gd name="connsiteX25" fmla="*/ 279034 w 379039"/>
              <a:gd name="connsiteY25" fmla="*/ 111056 h 194556"/>
              <a:gd name="connsiteX26" fmla="*/ 279034 w 379039"/>
              <a:gd name="connsiteY26" fmla="*/ 76398 h 194556"/>
              <a:gd name="connsiteX27" fmla="*/ 287948 w 379039"/>
              <a:gd name="connsiteY27" fmla="*/ 76663 h 194556"/>
              <a:gd name="connsiteX28" fmla="*/ 327999 w 379039"/>
              <a:gd name="connsiteY28" fmla="*/ 55925 h 194556"/>
              <a:gd name="connsiteX29" fmla="*/ 295600 w 379039"/>
              <a:gd name="connsiteY29" fmla="*/ 34678 h 194556"/>
              <a:gd name="connsiteX30" fmla="*/ 262163 w 379039"/>
              <a:gd name="connsiteY30" fmla="*/ 63292 h 194556"/>
              <a:gd name="connsiteX31" fmla="*/ 262163 w 379039"/>
              <a:gd name="connsiteY31" fmla="*/ 64065 h 194556"/>
              <a:gd name="connsiteX32" fmla="*/ 216760 w 379039"/>
              <a:gd name="connsiteY32" fmla="*/ 64065 h 194556"/>
              <a:gd name="connsiteX33" fmla="*/ 297900 w 379039"/>
              <a:gd name="connsiteY33" fmla="*/ 0 h 19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9039" h="194556">
                <a:moveTo>
                  <a:pt x="161588" y="76561"/>
                </a:moveTo>
                <a:lnTo>
                  <a:pt x="208375" y="76561"/>
                </a:lnTo>
                <a:lnTo>
                  <a:pt x="208375" y="110771"/>
                </a:lnTo>
                <a:lnTo>
                  <a:pt x="161588" y="110771"/>
                </a:lnTo>
                <a:close/>
                <a:moveTo>
                  <a:pt x="0" y="2422"/>
                </a:moveTo>
                <a:lnTo>
                  <a:pt x="55498" y="2422"/>
                </a:lnTo>
                <a:lnTo>
                  <a:pt x="99802" y="67728"/>
                </a:lnTo>
                <a:lnTo>
                  <a:pt x="143598" y="2422"/>
                </a:lnTo>
                <a:lnTo>
                  <a:pt x="198769" y="2422"/>
                </a:lnTo>
                <a:lnTo>
                  <a:pt x="121741" y="108695"/>
                </a:lnTo>
                <a:lnTo>
                  <a:pt x="121741" y="192053"/>
                </a:lnTo>
                <a:lnTo>
                  <a:pt x="75544" y="192053"/>
                </a:lnTo>
                <a:lnTo>
                  <a:pt x="75544" y="108695"/>
                </a:lnTo>
                <a:close/>
                <a:moveTo>
                  <a:pt x="297900" y="0"/>
                </a:moveTo>
                <a:cubicBezTo>
                  <a:pt x="346132" y="0"/>
                  <a:pt x="372914" y="19680"/>
                  <a:pt x="372914" y="51468"/>
                </a:cubicBezTo>
                <a:cubicBezTo>
                  <a:pt x="372914" y="69580"/>
                  <a:pt x="364733" y="81933"/>
                  <a:pt x="347638" y="90583"/>
                </a:cubicBezTo>
                <a:cubicBezTo>
                  <a:pt x="368843" y="98459"/>
                  <a:pt x="379039" y="112908"/>
                  <a:pt x="379039" y="134989"/>
                </a:cubicBezTo>
                <a:cubicBezTo>
                  <a:pt x="379039" y="170155"/>
                  <a:pt x="347393" y="194556"/>
                  <a:pt x="292547" y="194556"/>
                </a:cubicBezTo>
                <a:cubicBezTo>
                  <a:pt x="241018" y="194556"/>
                  <a:pt x="212954" y="169362"/>
                  <a:pt x="212954" y="127092"/>
                </a:cubicBezTo>
                <a:lnTo>
                  <a:pt x="212954" y="124203"/>
                </a:lnTo>
                <a:lnTo>
                  <a:pt x="258866" y="124203"/>
                </a:lnTo>
                <a:lnTo>
                  <a:pt x="258866" y="125505"/>
                </a:lnTo>
                <a:cubicBezTo>
                  <a:pt x="258866" y="146772"/>
                  <a:pt x="271097" y="156744"/>
                  <a:pt x="297126" y="156744"/>
                </a:cubicBezTo>
                <a:cubicBezTo>
                  <a:pt x="320591" y="156744"/>
                  <a:pt x="332598" y="148868"/>
                  <a:pt x="332598" y="132852"/>
                </a:cubicBezTo>
                <a:cubicBezTo>
                  <a:pt x="332598" y="115798"/>
                  <a:pt x="319838" y="110791"/>
                  <a:pt x="290756" y="110791"/>
                </a:cubicBezTo>
                <a:cubicBezTo>
                  <a:pt x="287174" y="110791"/>
                  <a:pt x="283125" y="110791"/>
                  <a:pt x="279034" y="111056"/>
                </a:cubicBezTo>
                <a:lnTo>
                  <a:pt x="279034" y="76398"/>
                </a:lnTo>
                <a:cubicBezTo>
                  <a:pt x="282087" y="76398"/>
                  <a:pt x="285139" y="76663"/>
                  <a:pt x="287948" y="76663"/>
                </a:cubicBezTo>
                <a:cubicBezTo>
                  <a:pt x="315768" y="76663"/>
                  <a:pt x="327999" y="71677"/>
                  <a:pt x="327999" y="55925"/>
                </a:cubicBezTo>
                <a:cubicBezTo>
                  <a:pt x="327999" y="42819"/>
                  <a:pt x="316765" y="34678"/>
                  <a:pt x="295600" y="34678"/>
                </a:cubicBezTo>
                <a:cubicBezTo>
                  <a:pt x="273153" y="34678"/>
                  <a:pt x="262163" y="43572"/>
                  <a:pt x="262163" y="63292"/>
                </a:cubicBezTo>
                <a:lnTo>
                  <a:pt x="262163" y="64065"/>
                </a:lnTo>
                <a:lnTo>
                  <a:pt x="216760" y="64065"/>
                </a:lnTo>
                <a:cubicBezTo>
                  <a:pt x="217797" y="23648"/>
                  <a:pt x="246615" y="0"/>
                  <a:pt x="2979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E47AABA-5DD6-FDAD-E0A4-4118D484E7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+mn-lt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713066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1AE712C-8077-47BE-7C6F-6D00AC6317B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9885811-8482-9D7A-B497-51C43A8270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600" y="2305049"/>
            <a:ext cx="2879725" cy="2303661"/>
          </a:xfrm>
        </p:spPr>
        <p:txBody>
          <a:bodyPr/>
          <a:lstStyle>
            <a:lvl1pPr>
              <a:lnSpc>
                <a:spcPct val="80000"/>
              </a:lnSpc>
              <a:defRPr sz="1600" b="1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0" indent="0">
              <a:buNone/>
              <a:defRPr b="0">
                <a:solidFill>
                  <a:schemeClr val="bg1"/>
                </a:solidFill>
              </a:defRPr>
            </a:lvl2pPr>
            <a:lvl3pPr marL="144000" indent="-144000">
              <a:buFont typeface="Wingdings" panose="05000000000000000000" pitchFamily="2" charset="2"/>
              <a:buChar char="§"/>
              <a:defRPr b="0">
                <a:solidFill>
                  <a:schemeClr val="bg1"/>
                </a:solidFill>
              </a:defRPr>
            </a:lvl3pPr>
            <a:lvl4pPr marL="144000" indent="-144000">
              <a:buFont typeface="+mj-lt"/>
              <a:buAutoNum type="arabicPeriod"/>
              <a:defRPr b="0">
                <a:solidFill>
                  <a:schemeClr val="bg1"/>
                </a:solidFill>
              </a:defRPr>
            </a:lvl4pPr>
            <a:lvl5pPr marL="288000" indent="-144000">
              <a:buFont typeface="adidasFG Compressed" panose="020B0508030503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288000" indent="-144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  <a:defRPr b="0" cap="none" spc="0" baseline="0">
                <a:solidFill>
                  <a:schemeClr val="bg1"/>
                </a:solidFill>
              </a:defRPr>
            </a:lvl6pPr>
            <a:lvl7pPr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defRPr sz="1000" b="1" cap="all" spc="60" baseline="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B68C4-0A9A-C6F7-9F57-CA222EDF7717}"/>
              </a:ext>
            </a:extLst>
          </p:cNvPr>
          <p:cNvSpPr txBox="1"/>
          <p:nvPr userDrawn="1"/>
        </p:nvSpPr>
        <p:spPr bwMode="gray">
          <a:xfrm>
            <a:off x="-1260909" y="2304354"/>
            <a:ext cx="1138101" cy="8642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2" indent="0" algn="just">
              <a:spcBef>
                <a:spcPts val="300"/>
              </a:spcBef>
              <a:spcAft>
                <a:spcPts val="0"/>
              </a:spcAft>
              <a:buSzPct val="90000"/>
            </a:pPr>
            <a:r>
              <a:rPr lang="en-US" sz="700" dirty="0">
                <a:solidFill>
                  <a:sysClr val="windowText" lastClr="000000"/>
                </a:solidFill>
                <a:latin typeface="adidasFG" panose="020B0504030503020204" pitchFamily="34" charset="0"/>
                <a:cs typeface="adidasFG" panose="020B0504020101020102" pitchFamily="34" charset="0"/>
              </a:rPr>
              <a:t>Place this textbox where it fits the best/where it’s readable the best. You can darken the image to increase readability or change the text color to black, if there isn’t enough contrast between text and background image.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1A353C-F7A9-DBEC-69BD-14236C81DDF2}"/>
              </a:ext>
            </a:extLst>
          </p:cNvPr>
          <p:cNvGrpSpPr/>
          <p:nvPr userDrawn="1"/>
        </p:nvGrpSpPr>
        <p:grpSpPr bwMode="gray">
          <a:xfrm>
            <a:off x="-1260909" y="2016323"/>
            <a:ext cx="215329" cy="215329"/>
            <a:chOff x="-1224929" y="2016323"/>
            <a:chExt cx="215329" cy="2153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71CC08-5E4D-46D1-9999-A2D43385FEAF}"/>
                </a:ext>
              </a:extLst>
            </p:cNvPr>
            <p:cNvSpPr/>
            <p:nvPr/>
          </p:nvSpPr>
          <p:spPr bwMode="gray">
            <a:xfrm>
              <a:off x="-1224929" y="2016323"/>
              <a:ext cx="215329" cy="215329"/>
            </a:xfrm>
            <a:prstGeom prst="rect">
              <a:avLst/>
            </a:prstGeom>
            <a:solidFill>
              <a:schemeClr val="bg2"/>
            </a:solidFill>
            <a:ln w="3175" cap="sq">
              <a:solidFill>
                <a:schemeClr val="tx1"/>
              </a:solidFill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75000"/>
                </a:lnSpc>
                <a:spcAft>
                  <a:spcPts val="0"/>
                </a:spcAft>
              </a:pPr>
              <a:endParaRPr lang="en-US" sz="1800" b="1" cap="all" spc="20" baseline="0" dirty="0" err="1">
                <a:solidFill>
                  <a:schemeClr val="bg1"/>
                </a:solidFill>
                <a:latin typeface="adidasFG Compressed" panose="020B0508030503020204" pitchFamily="34" charset="0"/>
                <a:cs typeface="adidasFG" panose="020B0506020101010102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F8D561-FEA5-3CA7-2EEE-4B16FB57B367}"/>
                </a:ext>
              </a:extLst>
            </p:cNvPr>
            <p:cNvSpPr>
              <a:spLocks/>
            </p:cNvSpPr>
            <p:nvPr/>
          </p:nvSpPr>
          <p:spPr bwMode="gray">
            <a:xfrm>
              <a:off x="-1170110" y="2071143"/>
              <a:ext cx="105692" cy="105690"/>
            </a:xfrm>
            <a:custGeom>
              <a:avLst/>
              <a:gdLst>
                <a:gd name="connsiteX0" fmla="*/ 486095 w 1034025"/>
                <a:gd name="connsiteY0" fmla="*/ 699890 h 1034026"/>
                <a:gd name="connsiteX1" fmla="*/ 547930 w 1034025"/>
                <a:gd name="connsiteY1" fmla="*/ 699890 h 1034026"/>
                <a:gd name="connsiteX2" fmla="*/ 547930 w 1034025"/>
                <a:gd name="connsiteY2" fmla="*/ 916224 h 1034026"/>
                <a:gd name="connsiteX3" fmla="*/ 620224 w 1034025"/>
                <a:gd name="connsiteY3" fmla="*/ 843747 h 1034026"/>
                <a:gd name="connsiteX4" fmla="*/ 663896 w 1034025"/>
                <a:gd name="connsiteY4" fmla="*/ 887234 h 1034026"/>
                <a:gd name="connsiteX5" fmla="*/ 560408 w 1034025"/>
                <a:gd name="connsiteY5" fmla="*/ 990539 h 1034026"/>
                <a:gd name="connsiteX6" fmla="*/ 516921 w 1034025"/>
                <a:gd name="connsiteY6" fmla="*/ 1034026 h 1034026"/>
                <a:gd name="connsiteX7" fmla="*/ 473432 w 1034025"/>
                <a:gd name="connsiteY7" fmla="*/ 990539 h 1034026"/>
                <a:gd name="connsiteX8" fmla="*/ 370129 w 1034025"/>
                <a:gd name="connsiteY8" fmla="*/ 887234 h 1034026"/>
                <a:gd name="connsiteX9" fmla="*/ 413616 w 1034025"/>
                <a:gd name="connsiteY9" fmla="*/ 843747 h 1034026"/>
                <a:gd name="connsiteX10" fmla="*/ 486095 w 1034025"/>
                <a:gd name="connsiteY10" fmla="*/ 916224 h 1034026"/>
                <a:gd name="connsiteX11" fmla="*/ 887233 w 1034025"/>
                <a:gd name="connsiteY11" fmla="*/ 370129 h 1034026"/>
                <a:gd name="connsiteX12" fmla="*/ 990538 w 1034025"/>
                <a:gd name="connsiteY12" fmla="*/ 473617 h 1034026"/>
                <a:gd name="connsiteX13" fmla="*/ 1034025 w 1034025"/>
                <a:gd name="connsiteY13" fmla="*/ 517104 h 1034026"/>
                <a:gd name="connsiteX14" fmla="*/ 990538 w 1034025"/>
                <a:gd name="connsiteY14" fmla="*/ 560593 h 1034026"/>
                <a:gd name="connsiteX15" fmla="*/ 887233 w 1034025"/>
                <a:gd name="connsiteY15" fmla="*/ 663896 h 1034026"/>
                <a:gd name="connsiteX16" fmla="*/ 843746 w 1034025"/>
                <a:gd name="connsiteY16" fmla="*/ 620409 h 1034026"/>
                <a:gd name="connsiteX17" fmla="*/ 916223 w 1034025"/>
                <a:gd name="connsiteY17" fmla="*/ 547930 h 1034026"/>
                <a:gd name="connsiteX18" fmla="*/ 699889 w 1034025"/>
                <a:gd name="connsiteY18" fmla="*/ 547930 h 1034026"/>
                <a:gd name="connsiteX19" fmla="*/ 699889 w 1034025"/>
                <a:gd name="connsiteY19" fmla="*/ 486095 h 1034026"/>
                <a:gd name="connsiteX20" fmla="*/ 916223 w 1034025"/>
                <a:gd name="connsiteY20" fmla="*/ 486095 h 1034026"/>
                <a:gd name="connsiteX21" fmla="*/ 843746 w 1034025"/>
                <a:gd name="connsiteY21" fmla="*/ 413801 h 1034026"/>
                <a:gd name="connsiteX22" fmla="*/ 146792 w 1034025"/>
                <a:gd name="connsiteY22" fmla="*/ 370129 h 1034026"/>
                <a:gd name="connsiteX23" fmla="*/ 190279 w 1034025"/>
                <a:gd name="connsiteY23" fmla="*/ 413801 h 1034026"/>
                <a:gd name="connsiteX24" fmla="*/ 117802 w 1034025"/>
                <a:gd name="connsiteY24" fmla="*/ 486095 h 1034026"/>
                <a:gd name="connsiteX25" fmla="*/ 334136 w 1034025"/>
                <a:gd name="connsiteY25" fmla="*/ 486095 h 1034026"/>
                <a:gd name="connsiteX26" fmla="*/ 334136 w 1034025"/>
                <a:gd name="connsiteY26" fmla="*/ 547930 h 1034026"/>
                <a:gd name="connsiteX27" fmla="*/ 117802 w 1034025"/>
                <a:gd name="connsiteY27" fmla="*/ 547930 h 1034026"/>
                <a:gd name="connsiteX28" fmla="*/ 190279 w 1034025"/>
                <a:gd name="connsiteY28" fmla="*/ 620409 h 1034026"/>
                <a:gd name="connsiteX29" fmla="*/ 146792 w 1034025"/>
                <a:gd name="connsiteY29" fmla="*/ 663896 h 1034026"/>
                <a:gd name="connsiteX30" fmla="*/ 43487 w 1034025"/>
                <a:gd name="connsiteY30" fmla="*/ 560593 h 1034026"/>
                <a:gd name="connsiteX31" fmla="*/ 0 w 1034025"/>
                <a:gd name="connsiteY31" fmla="*/ 517104 h 1034026"/>
                <a:gd name="connsiteX32" fmla="*/ 43487 w 1034025"/>
                <a:gd name="connsiteY32" fmla="*/ 473617 h 1034026"/>
                <a:gd name="connsiteX33" fmla="*/ 516921 w 1034025"/>
                <a:gd name="connsiteY33" fmla="*/ 0 h 1034026"/>
                <a:gd name="connsiteX34" fmla="*/ 560408 w 1034025"/>
                <a:gd name="connsiteY34" fmla="*/ 43487 h 1034026"/>
                <a:gd name="connsiteX35" fmla="*/ 663896 w 1034025"/>
                <a:gd name="connsiteY35" fmla="*/ 146792 h 1034026"/>
                <a:gd name="connsiteX36" fmla="*/ 620224 w 1034025"/>
                <a:gd name="connsiteY36" fmla="*/ 190279 h 1034026"/>
                <a:gd name="connsiteX37" fmla="*/ 547930 w 1034025"/>
                <a:gd name="connsiteY37" fmla="*/ 117802 h 1034026"/>
                <a:gd name="connsiteX38" fmla="*/ 547930 w 1034025"/>
                <a:gd name="connsiteY38" fmla="*/ 334136 h 1034026"/>
                <a:gd name="connsiteX39" fmla="*/ 486095 w 1034025"/>
                <a:gd name="connsiteY39" fmla="*/ 334136 h 1034026"/>
                <a:gd name="connsiteX40" fmla="*/ 486095 w 1034025"/>
                <a:gd name="connsiteY40" fmla="*/ 117802 h 1034026"/>
                <a:gd name="connsiteX41" fmla="*/ 413616 w 1034025"/>
                <a:gd name="connsiteY41" fmla="*/ 190279 h 1034026"/>
                <a:gd name="connsiteX42" fmla="*/ 370129 w 1034025"/>
                <a:gd name="connsiteY42" fmla="*/ 146792 h 1034026"/>
                <a:gd name="connsiteX43" fmla="*/ 473432 w 1034025"/>
                <a:gd name="connsiteY43" fmla="*/ 43487 h 103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34025" h="1034026">
                  <a:moveTo>
                    <a:pt x="486095" y="699890"/>
                  </a:moveTo>
                  <a:lnTo>
                    <a:pt x="547930" y="699890"/>
                  </a:lnTo>
                  <a:lnTo>
                    <a:pt x="547930" y="916224"/>
                  </a:lnTo>
                  <a:lnTo>
                    <a:pt x="620224" y="843747"/>
                  </a:lnTo>
                  <a:lnTo>
                    <a:pt x="663896" y="887234"/>
                  </a:lnTo>
                  <a:lnTo>
                    <a:pt x="560408" y="990539"/>
                  </a:lnTo>
                  <a:lnTo>
                    <a:pt x="516921" y="1034026"/>
                  </a:lnTo>
                  <a:lnTo>
                    <a:pt x="473432" y="990539"/>
                  </a:lnTo>
                  <a:lnTo>
                    <a:pt x="370129" y="887234"/>
                  </a:lnTo>
                  <a:lnTo>
                    <a:pt x="413616" y="843747"/>
                  </a:lnTo>
                  <a:lnTo>
                    <a:pt x="486095" y="916224"/>
                  </a:lnTo>
                  <a:close/>
                  <a:moveTo>
                    <a:pt x="887233" y="370129"/>
                  </a:moveTo>
                  <a:lnTo>
                    <a:pt x="990538" y="473617"/>
                  </a:lnTo>
                  <a:lnTo>
                    <a:pt x="1034025" y="517104"/>
                  </a:lnTo>
                  <a:lnTo>
                    <a:pt x="990538" y="560593"/>
                  </a:lnTo>
                  <a:lnTo>
                    <a:pt x="887233" y="663896"/>
                  </a:lnTo>
                  <a:lnTo>
                    <a:pt x="843746" y="620409"/>
                  </a:lnTo>
                  <a:lnTo>
                    <a:pt x="916223" y="547930"/>
                  </a:lnTo>
                  <a:lnTo>
                    <a:pt x="699889" y="547930"/>
                  </a:lnTo>
                  <a:lnTo>
                    <a:pt x="699889" y="486095"/>
                  </a:lnTo>
                  <a:lnTo>
                    <a:pt x="916223" y="486095"/>
                  </a:lnTo>
                  <a:lnTo>
                    <a:pt x="843746" y="413801"/>
                  </a:lnTo>
                  <a:close/>
                  <a:moveTo>
                    <a:pt x="146792" y="370129"/>
                  </a:moveTo>
                  <a:lnTo>
                    <a:pt x="190279" y="413801"/>
                  </a:lnTo>
                  <a:lnTo>
                    <a:pt x="117802" y="486095"/>
                  </a:lnTo>
                  <a:lnTo>
                    <a:pt x="334136" y="486095"/>
                  </a:lnTo>
                  <a:lnTo>
                    <a:pt x="334136" y="547930"/>
                  </a:lnTo>
                  <a:lnTo>
                    <a:pt x="117802" y="547930"/>
                  </a:lnTo>
                  <a:lnTo>
                    <a:pt x="190279" y="620409"/>
                  </a:lnTo>
                  <a:lnTo>
                    <a:pt x="146792" y="663896"/>
                  </a:lnTo>
                  <a:lnTo>
                    <a:pt x="43487" y="560593"/>
                  </a:lnTo>
                  <a:lnTo>
                    <a:pt x="0" y="517104"/>
                  </a:lnTo>
                  <a:lnTo>
                    <a:pt x="43487" y="473617"/>
                  </a:lnTo>
                  <a:close/>
                  <a:moveTo>
                    <a:pt x="516921" y="0"/>
                  </a:moveTo>
                  <a:lnTo>
                    <a:pt x="560408" y="43487"/>
                  </a:lnTo>
                  <a:lnTo>
                    <a:pt x="663896" y="146792"/>
                  </a:lnTo>
                  <a:lnTo>
                    <a:pt x="620224" y="190279"/>
                  </a:lnTo>
                  <a:lnTo>
                    <a:pt x="547930" y="117802"/>
                  </a:lnTo>
                  <a:lnTo>
                    <a:pt x="547930" y="334136"/>
                  </a:lnTo>
                  <a:lnTo>
                    <a:pt x="486095" y="334136"/>
                  </a:lnTo>
                  <a:lnTo>
                    <a:pt x="486095" y="117802"/>
                  </a:lnTo>
                  <a:lnTo>
                    <a:pt x="413616" y="190279"/>
                  </a:lnTo>
                  <a:lnTo>
                    <a:pt x="370129" y="146792"/>
                  </a:lnTo>
                  <a:lnTo>
                    <a:pt x="473432" y="43487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5E7EA5F-7176-01E8-1A4D-CA4D48DEB2E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4FA4203-73F7-459A-8096-C36C46BBD83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15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EBA4A-A428-42E1-CB7D-ED1F1FC082D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5A5A3-A293-A120-76C4-660C892E45A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D14B-4C71-3849-EBAC-8AFEE996CDC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1C13BB61-EBC7-5430-690C-9EDB95D4D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bg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414213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408E4A-10F0-4B2C-4D28-706150D3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348357-2173-2EA8-A4BB-8FE4618F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C383737-564B-75D0-D739-EF0F4AB94C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tx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50150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863600"/>
            <a:ext cx="4608512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04B7AD-0EBC-8161-073D-AF80A66897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67063" y="2592388"/>
            <a:ext cx="2881312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92752-D992-6EB8-2DF5-571133ECCF6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F6EE84-0FE1-5759-D0DF-C95DC12EFE9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15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715FAFA-F5F8-8B05-BB1F-C149421830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C516BB7-F47D-3716-4563-4FD61E7A6E4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17B6289-3367-FC6B-F903-3CC114FD2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59D63-F71F-F209-5810-7EE48996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40E0-D0BF-9487-2D2B-C6E758CA4CD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113B4-C4EB-93CD-1378-8A0EB014B34F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4576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71622" y="288387"/>
            <a:ext cx="345609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472114" y="2628391"/>
            <a:ext cx="3455606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F45A965-BFEC-AE2A-F835-1460E11C72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9D2C16D-E5EE-5915-DEB6-117EEE20507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F46565D-7C97-9717-D9A0-B6478B371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B7EADF-7023-B742-B3F9-60FBACDB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DB53-E999-592A-3CD3-7764CE97673E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88D661-E106-851C-7C0C-271A88AEB093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931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4DFBA57-40D5-6F33-D2E9-FBECB5CE633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C60E5AC-55C7-66C5-F8B7-3691C609D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BC19E-7D0B-35BC-9A08-332439FB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AC9D-27A7-A57B-F2E0-E43CC642B5F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0F3DA8-6C08-9338-61DE-E9397CA4F32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430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4608688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319687" y="2628391"/>
            <a:ext cx="4608033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DE793A-71C7-2A95-1681-3B462C19F6F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5CE978F-9B1F-CE74-3522-B0C41F270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0BF81A-967F-8FC3-7727-C9934E48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F1B34-160C-5834-5965-87A5AA9DD46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9DD693-3044-A96E-2C46-D1B67AE9BBF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18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6"/>
            <a:ext cx="2268907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F8BC0B6-623B-F1A0-64E4-3CEF4B0FDE6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F93F2-63DF-7DB2-B241-5B655AE7C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298D4E-0F6B-A1F9-F074-D95BB34E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D4732-3C3C-3589-6879-8F28ADD7053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7E357-441A-58B5-D121-B51CE5F50224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41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5C8CDAD-3A20-A29A-095C-F8C1D32C89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E9FFA0-1870-2DBA-D16B-9B1A90FB6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F9BF7E-EB27-32FE-F3B6-9462D21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9C280-F1FD-853F-DBB3-E1F696437CA3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17AEE-B407-C193-B178-CCBDF7C1B93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3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FAAD065-97E4-4F71-44B4-1863B0A8CA6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1BCB3-50DC-4CE4-C0F2-365F27BCCEA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032252" y="3763721"/>
            <a:ext cx="1150936" cy="268826"/>
          </a:xfrm>
          <a:custGeom>
            <a:avLst/>
            <a:gdLst>
              <a:gd name="connsiteX0" fmla="*/ 562026 w 1150936"/>
              <a:gd name="connsiteY0" fmla="*/ 225065 h 268826"/>
              <a:gd name="connsiteX1" fmla="*/ 574114 w 1150936"/>
              <a:gd name="connsiteY1" fmla="*/ 226842 h 268826"/>
              <a:gd name="connsiteX2" fmla="*/ 584708 w 1150936"/>
              <a:gd name="connsiteY2" fmla="*/ 232041 h 268826"/>
              <a:gd name="connsiteX3" fmla="*/ 582000 w 1150936"/>
              <a:gd name="connsiteY3" fmla="*/ 235594 h 268826"/>
              <a:gd name="connsiteX4" fmla="*/ 572728 w 1150936"/>
              <a:gd name="connsiteY4" fmla="*/ 230936 h 268826"/>
              <a:gd name="connsiteX5" fmla="*/ 562112 w 1150936"/>
              <a:gd name="connsiteY5" fmla="*/ 229268 h 268826"/>
              <a:gd name="connsiteX6" fmla="*/ 554942 w 1150936"/>
              <a:gd name="connsiteY6" fmla="*/ 230200 h 268826"/>
              <a:gd name="connsiteX7" fmla="*/ 548768 w 1150936"/>
              <a:gd name="connsiteY7" fmla="*/ 233233 h 268826"/>
              <a:gd name="connsiteX8" fmla="*/ 548768 w 1150936"/>
              <a:gd name="connsiteY8" fmla="*/ 233276 h 268826"/>
              <a:gd name="connsiteX9" fmla="*/ 544413 w 1150936"/>
              <a:gd name="connsiteY9" fmla="*/ 238692 h 268826"/>
              <a:gd name="connsiteX10" fmla="*/ 542766 w 1150936"/>
              <a:gd name="connsiteY10" fmla="*/ 246708 h 268826"/>
              <a:gd name="connsiteX11" fmla="*/ 544413 w 1150936"/>
              <a:gd name="connsiteY11" fmla="*/ 254723 h 268826"/>
              <a:gd name="connsiteX12" fmla="*/ 548768 w 1150936"/>
              <a:gd name="connsiteY12" fmla="*/ 260139 h 268826"/>
              <a:gd name="connsiteX13" fmla="*/ 554942 w 1150936"/>
              <a:gd name="connsiteY13" fmla="*/ 263172 h 268826"/>
              <a:gd name="connsiteX14" fmla="*/ 562112 w 1150936"/>
              <a:gd name="connsiteY14" fmla="*/ 264104 h 268826"/>
              <a:gd name="connsiteX15" fmla="*/ 572728 w 1150936"/>
              <a:gd name="connsiteY15" fmla="*/ 262457 h 268826"/>
              <a:gd name="connsiteX16" fmla="*/ 582000 w 1150936"/>
              <a:gd name="connsiteY16" fmla="*/ 257821 h 268826"/>
              <a:gd name="connsiteX17" fmla="*/ 584708 w 1150936"/>
              <a:gd name="connsiteY17" fmla="*/ 261309 h 268826"/>
              <a:gd name="connsiteX18" fmla="*/ 574114 w 1150936"/>
              <a:gd name="connsiteY18" fmla="*/ 266508 h 268826"/>
              <a:gd name="connsiteX19" fmla="*/ 562026 w 1150936"/>
              <a:gd name="connsiteY19" fmla="*/ 268285 h 268826"/>
              <a:gd name="connsiteX20" fmla="*/ 553078 w 1150936"/>
              <a:gd name="connsiteY20" fmla="*/ 267072 h 268826"/>
              <a:gd name="connsiteX21" fmla="*/ 545431 w 1150936"/>
              <a:gd name="connsiteY21" fmla="*/ 263259 h 268826"/>
              <a:gd name="connsiteX22" fmla="*/ 540124 w 1150936"/>
              <a:gd name="connsiteY22" fmla="*/ 256565 h 268826"/>
              <a:gd name="connsiteX23" fmla="*/ 538152 w 1150936"/>
              <a:gd name="connsiteY23" fmla="*/ 246686 h 268826"/>
              <a:gd name="connsiteX24" fmla="*/ 540124 w 1150936"/>
              <a:gd name="connsiteY24" fmla="*/ 236807 h 268826"/>
              <a:gd name="connsiteX25" fmla="*/ 545431 w 1150936"/>
              <a:gd name="connsiteY25" fmla="*/ 230091 h 268826"/>
              <a:gd name="connsiteX26" fmla="*/ 553078 w 1150936"/>
              <a:gd name="connsiteY26" fmla="*/ 226279 h 268826"/>
              <a:gd name="connsiteX27" fmla="*/ 562026 w 1150936"/>
              <a:gd name="connsiteY27" fmla="*/ 225065 h 268826"/>
              <a:gd name="connsiteX28" fmla="*/ 782109 w 1150936"/>
              <a:gd name="connsiteY28" fmla="*/ 217028 h 268826"/>
              <a:gd name="connsiteX29" fmla="*/ 782109 w 1150936"/>
              <a:gd name="connsiteY29" fmla="*/ 237479 h 268826"/>
              <a:gd name="connsiteX30" fmla="*/ 782109 w 1150936"/>
              <a:gd name="connsiteY30" fmla="*/ 237500 h 268826"/>
              <a:gd name="connsiteX31" fmla="*/ 805766 w 1150936"/>
              <a:gd name="connsiteY31" fmla="*/ 237500 h 268826"/>
              <a:gd name="connsiteX32" fmla="*/ 810900 w 1150936"/>
              <a:gd name="connsiteY32" fmla="*/ 236612 h 268826"/>
              <a:gd name="connsiteX33" fmla="*/ 814431 w 1150936"/>
              <a:gd name="connsiteY33" fmla="*/ 234251 h 268826"/>
              <a:gd name="connsiteX34" fmla="*/ 816468 w 1150936"/>
              <a:gd name="connsiteY34" fmla="*/ 230936 h 268826"/>
              <a:gd name="connsiteX35" fmla="*/ 817096 w 1150936"/>
              <a:gd name="connsiteY35" fmla="*/ 227232 h 268826"/>
              <a:gd name="connsiteX36" fmla="*/ 816468 w 1150936"/>
              <a:gd name="connsiteY36" fmla="*/ 223570 h 268826"/>
              <a:gd name="connsiteX37" fmla="*/ 814431 w 1150936"/>
              <a:gd name="connsiteY37" fmla="*/ 220278 h 268826"/>
              <a:gd name="connsiteX38" fmla="*/ 810900 w 1150936"/>
              <a:gd name="connsiteY38" fmla="*/ 217916 h 268826"/>
              <a:gd name="connsiteX39" fmla="*/ 805766 w 1150936"/>
              <a:gd name="connsiteY39" fmla="*/ 217028 h 268826"/>
              <a:gd name="connsiteX40" fmla="*/ 777321 w 1150936"/>
              <a:gd name="connsiteY40" fmla="*/ 212630 h 268826"/>
              <a:gd name="connsiteX41" fmla="*/ 805766 w 1150936"/>
              <a:gd name="connsiteY41" fmla="*/ 212630 h 268826"/>
              <a:gd name="connsiteX42" fmla="*/ 812720 w 1150936"/>
              <a:gd name="connsiteY42" fmla="*/ 213865 h 268826"/>
              <a:gd name="connsiteX43" fmla="*/ 817789 w 1150936"/>
              <a:gd name="connsiteY43" fmla="*/ 217180 h 268826"/>
              <a:gd name="connsiteX44" fmla="*/ 820887 w 1150936"/>
              <a:gd name="connsiteY44" fmla="*/ 221837 h 268826"/>
              <a:gd name="connsiteX45" fmla="*/ 821949 w 1150936"/>
              <a:gd name="connsiteY45" fmla="*/ 227210 h 268826"/>
              <a:gd name="connsiteX46" fmla="*/ 820887 w 1150936"/>
              <a:gd name="connsiteY46" fmla="*/ 232626 h 268826"/>
              <a:gd name="connsiteX47" fmla="*/ 817789 w 1150936"/>
              <a:gd name="connsiteY47" fmla="*/ 237327 h 268826"/>
              <a:gd name="connsiteX48" fmla="*/ 812720 w 1150936"/>
              <a:gd name="connsiteY48" fmla="*/ 240642 h 268826"/>
              <a:gd name="connsiteX49" fmla="*/ 805766 w 1150936"/>
              <a:gd name="connsiteY49" fmla="*/ 241898 h 268826"/>
              <a:gd name="connsiteX50" fmla="*/ 805744 w 1150936"/>
              <a:gd name="connsiteY50" fmla="*/ 241920 h 268826"/>
              <a:gd name="connsiteX51" fmla="*/ 801325 w 1150936"/>
              <a:gd name="connsiteY51" fmla="*/ 241920 h 268826"/>
              <a:gd name="connsiteX52" fmla="*/ 824982 w 1150936"/>
              <a:gd name="connsiteY52" fmla="*/ 267288 h 268826"/>
              <a:gd name="connsiteX53" fmla="*/ 818786 w 1150936"/>
              <a:gd name="connsiteY53" fmla="*/ 267288 h 268826"/>
              <a:gd name="connsiteX54" fmla="*/ 795129 w 1150936"/>
              <a:gd name="connsiteY54" fmla="*/ 241920 h 268826"/>
              <a:gd name="connsiteX55" fmla="*/ 782087 w 1150936"/>
              <a:gd name="connsiteY55" fmla="*/ 241920 h 268826"/>
              <a:gd name="connsiteX56" fmla="*/ 782087 w 1150936"/>
              <a:gd name="connsiteY56" fmla="*/ 267288 h 268826"/>
              <a:gd name="connsiteX57" fmla="*/ 777321 w 1150936"/>
              <a:gd name="connsiteY57" fmla="*/ 267288 h 268826"/>
              <a:gd name="connsiteX58" fmla="*/ 1026152 w 1150936"/>
              <a:gd name="connsiteY58" fmla="*/ 212609 h 268826"/>
              <a:gd name="connsiteX59" fmla="*/ 1063696 w 1150936"/>
              <a:gd name="connsiteY59" fmla="*/ 212609 h 268826"/>
              <a:gd name="connsiteX60" fmla="*/ 1063696 w 1150936"/>
              <a:gd name="connsiteY60" fmla="*/ 217028 h 268826"/>
              <a:gd name="connsiteX61" fmla="*/ 1030918 w 1150936"/>
              <a:gd name="connsiteY61" fmla="*/ 217028 h 268826"/>
              <a:gd name="connsiteX62" fmla="*/ 1030918 w 1150936"/>
              <a:gd name="connsiteY62" fmla="*/ 237696 h 268826"/>
              <a:gd name="connsiteX63" fmla="*/ 1055160 w 1150936"/>
              <a:gd name="connsiteY63" fmla="*/ 237696 h 268826"/>
              <a:gd name="connsiteX64" fmla="*/ 1055160 w 1150936"/>
              <a:gd name="connsiteY64" fmla="*/ 242115 h 268826"/>
              <a:gd name="connsiteX65" fmla="*/ 1030918 w 1150936"/>
              <a:gd name="connsiteY65" fmla="*/ 242115 h 268826"/>
              <a:gd name="connsiteX66" fmla="*/ 1030918 w 1150936"/>
              <a:gd name="connsiteY66" fmla="*/ 262847 h 268826"/>
              <a:gd name="connsiteX67" fmla="*/ 1063696 w 1150936"/>
              <a:gd name="connsiteY67" fmla="*/ 262847 h 268826"/>
              <a:gd name="connsiteX68" fmla="*/ 1063696 w 1150936"/>
              <a:gd name="connsiteY68" fmla="*/ 267267 h 268826"/>
              <a:gd name="connsiteX69" fmla="*/ 1026152 w 1150936"/>
              <a:gd name="connsiteY69" fmla="*/ 267267 h 268826"/>
              <a:gd name="connsiteX70" fmla="*/ 937980 w 1150936"/>
              <a:gd name="connsiteY70" fmla="*/ 212609 h 268826"/>
              <a:gd name="connsiteX71" fmla="*/ 941967 w 1150936"/>
              <a:gd name="connsiteY71" fmla="*/ 212609 h 268826"/>
              <a:gd name="connsiteX72" fmla="*/ 983604 w 1150936"/>
              <a:gd name="connsiteY72" fmla="*/ 259706 h 268826"/>
              <a:gd name="connsiteX73" fmla="*/ 983604 w 1150936"/>
              <a:gd name="connsiteY73" fmla="*/ 212609 h 268826"/>
              <a:gd name="connsiteX74" fmla="*/ 988370 w 1150936"/>
              <a:gd name="connsiteY74" fmla="*/ 212609 h 268826"/>
              <a:gd name="connsiteX75" fmla="*/ 988370 w 1150936"/>
              <a:gd name="connsiteY75" fmla="*/ 267267 h 268826"/>
              <a:gd name="connsiteX76" fmla="*/ 984363 w 1150936"/>
              <a:gd name="connsiteY76" fmla="*/ 267267 h 268826"/>
              <a:gd name="connsiteX77" fmla="*/ 942746 w 1150936"/>
              <a:gd name="connsiteY77" fmla="*/ 220169 h 268826"/>
              <a:gd name="connsiteX78" fmla="*/ 942746 w 1150936"/>
              <a:gd name="connsiteY78" fmla="*/ 267267 h 268826"/>
              <a:gd name="connsiteX79" fmla="*/ 937980 w 1150936"/>
              <a:gd name="connsiteY79" fmla="*/ 267267 h 268826"/>
              <a:gd name="connsiteX80" fmla="*/ 851087 w 1150936"/>
              <a:gd name="connsiteY80" fmla="*/ 212609 h 268826"/>
              <a:gd name="connsiteX81" fmla="*/ 905614 w 1150936"/>
              <a:gd name="connsiteY81" fmla="*/ 212609 h 268826"/>
              <a:gd name="connsiteX82" fmla="*/ 905614 w 1150936"/>
              <a:gd name="connsiteY82" fmla="*/ 217028 h 268826"/>
              <a:gd name="connsiteX83" fmla="*/ 880744 w 1150936"/>
              <a:gd name="connsiteY83" fmla="*/ 217028 h 268826"/>
              <a:gd name="connsiteX84" fmla="*/ 880744 w 1150936"/>
              <a:gd name="connsiteY84" fmla="*/ 267267 h 268826"/>
              <a:gd name="connsiteX85" fmla="*/ 875978 w 1150936"/>
              <a:gd name="connsiteY85" fmla="*/ 267267 h 268826"/>
              <a:gd name="connsiteX86" fmla="*/ 875978 w 1150936"/>
              <a:gd name="connsiteY86" fmla="*/ 217028 h 268826"/>
              <a:gd name="connsiteX87" fmla="*/ 851087 w 1150936"/>
              <a:gd name="connsiteY87" fmla="*/ 217028 h 268826"/>
              <a:gd name="connsiteX88" fmla="*/ 712481 w 1150936"/>
              <a:gd name="connsiteY88" fmla="*/ 212609 h 268826"/>
              <a:gd name="connsiteX89" fmla="*/ 717810 w 1150936"/>
              <a:gd name="connsiteY89" fmla="*/ 212609 h 268826"/>
              <a:gd name="connsiteX90" fmla="*/ 748183 w 1150936"/>
              <a:gd name="connsiteY90" fmla="*/ 267267 h 268826"/>
              <a:gd name="connsiteX91" fmla="*/ 742832 w 1150936"/>
              <a:gd name="connsiteY91" fmla="*/ 267267 h 268826"/>
              <a:gd name="connsiteX92" fmla="*/ 734860 w 1150936"/>
              <a:gd name="connsiteY92" fmla="*/ 252947 h 268826"/>
              <a:gd name="connsiteX93" fmla="*/ 714604 w 1150936"/>
              <a:gd name="connsiteY93" fmla="*/ 252947 h 268826"/>
              <a:gd name="connsiteX94" fmla="*/ 714604 w 1150936"/>
              <a:gd name="connsiteY94" fmla="*/ 248527 h 268826"/>
              <a:gd name="connsiteX95" fmla="*/ 732434 w 1150936"/>
              <a:gd name="connsiteY95" fmla="*/ 248527 h 268826"/>
              <a:gd name="connsiteX96" fmla="*/ 443286 w 1150936"/>
              <a:gd name="connsiteY96" fmla="*/ 212609 h 268826"/>
              <a:gd name="connsiteX97" fmla="*/ 447207 w 1150936"/>
              <a:gd name="connsiteY97" fmla="*/ 212609 h 268826"/>
              <a:gd name="connsiteX98" fmla="*/ 473139 w 1150936"/>
              <a:gd name="connsiteY98" fmla="*/ 241032 h 268826"/>
              <a:gd name="connsiteX99" fmla="*/ 499005 w 1150936"/>
              <a:gd name="connsiteY99" fmla="*/ 212609 h 268826"/>
              <a:gd name="connsiteX100" fmla="*/ 502927 w 1150936"/>
              <a:gd name="connsiteY100" fmla="*/ 212609 h 268826"/>
              <a:gd name="connsiteX101" fmla="*/ 502927 w 1150936"/>
              <a:gd name="connsiteY101" fmla="*/ 267267 h 268826"/>
              <a:gd name="connsiteX102" fmla="*/ 498161 w 1150936"/>
              <a:gd name="connsiteY102" fmla="*/ 267267 h 268826"/>
              <a:gd name="connsiteX103" fmla="*/ 498442 w 1150936"/>
              <a:gd name="connsiteY103" fmla="*/ 220018 h 268826"/>
              <a:gd name="connsiteX104" fmla="*/ 474504 w 1150936"/>
              <a:gd name="connsiteY104" fmla="*/ 246318 h 268826"/>
              <a:gd name="connsiteX105" fmla="*/ 471709 w 1150936"/>
              <a:gd name="connsiteY105" fmla="*/ 246318 h 268826"/>
              <a:gd name="connsiteX106" fmla="*/ 448052 w 1150936"/>
              <a:gd name="connsiteY106" fmla="*/ 220299 h 268826"/>
              <a:gd name="connsiteX107" fmla="*/ 448052 w 1150936"/>
              <a:gd name="connsiteY107" fmla="*/ 267267 h 268826"/>
              <a:gd name="connsiteX108" fmla="*/ 443286 w 1150936"/>
              <a:gd name="connsiteY108" fmla="*/ 267267 h 268826"/>
              <a:gd name="connsiteX109" fmla="*/ 405439 w 1150936"/>
              <a:gd name="connsiteY109" fmla="*/ 212609 h 268826"/>
              <a:gd name="connsiteX110" fmla="*/ 410769 w 1150936"/>
              <a:gd name="connsiteY110" fmla="*/ 212609 h 268826"/>
              <a:gd name="connsiteX111" fmla="*/ 390816 w 1150936"/>
              <a:gd name="connsiteY111" fmla="*/ 248527 h 268826"/>
              <a:gd name="connsiteX112" fmla="*/ 408646 w 1150936"/>
              <a:gd name="connsiteY112" fmla="*/ 248527 h 268826"/>
              <a:gd name="connsiteX113" fmla="*/ 408646 w 1150936"/>
              <a:gd name="connsiteY113" fmla="*/ 252947 h 268826"/>
              <a:gd name="connsiteX114" fmla="*/ 388412 w 1150936"/>
              <a:gd name="connsiteY114" fmla="*/ 252947 h 268826"/>
              <a:gd name="connsiteX115" fmla="*/ 380418 w 1150936"/>
              <a:gd name="connsiteY115" fmla="*/ 267267 h 268826"/>
              <a:gd name="connsiteX116" fmla="*/ 375067 w 1150936"/>
              <a:gd name="connsiteY116" fmla="*/ 267267 h 268826"/>
              <a:gd name="connsiteX117" fmla="*/ 310573 w 1150936"/>
              <a:gd name="connsiteY117" fmla="*/ 212609 h 268826"/>
              <a:gd name="connsiteX118" fmla="*/ 315339 w 1150936"/>
              <a:gd name="connsiteY118" fmla="*/ 212609 h 268826"/>
              <a:gd name="connsiteX119" fmla="*/ 315339 w 1150936"/>
              <a:gd name="connsiteY119" fmla="*/ 262847 h 268826"/>
              <a:gd name="connsiteX120" fmla="*/ 339863 w 1150936"/>
              <a:gd name="connsiteY120" fmla="*/ 262847 h 268826"/>
              <a:gd name="connsiteX121" fmla="*/ 339863 w 1150936"/>
              <a:gd name="connsiteY121" fmla="*/ 267267 h 268826"/>
              <a:gd name="connsiteX122" fmla="*/ 310573 w 1150936"/>
              <a:gd name="connsiteY122" fmla="*/ 267267 h 268826"/>
              <a:gd name="connsiteX123" fmla="*/ 240079 w 1150936"/>
              <a:gd name="connsiteY123" fmla="*/ 212609 h 268826"/>
              <a:gd name="connsiteX124" fmla="*/ 244867 w 1150936"/>
              <a:gd name="connsiteY124" fmla="*/ 212609 h 268826"/>
              <a:gd name="connsiteX125" fmla="*/ 244867 w 1150936"/>
              <a:gd name="connsiteY125" fmla="*/ 262847 h 268826"/>
              <a:gd name="connsiteX126" fmla="*/ 269369 w 1150936"/>
              <a:gd name="connsiteY126" fmla="*/ 262847 h 268826"/>
              <a:gd name="connsiteX127" fmla="*/ 269369 w 1150936"/>
              <a:gd name="connsiteY127" fmla="*/ 267267 h 268826"/>
              <a:gd name="connsiteX128" fmla="*/ 240079 w 1150936"/>
              <a:gd name="connsiteY128" fmla="*/ 267267 h 268826"/>
              <a:gd name="connsiteX129" fmla="*/ 161114 w 1150936"/>
              <a:gd name="connsiteY129" fmla="*/ 212609 h 268826"/>
              <a:gd name="connsiteX130" fmla="*/ 198680 w 1150936"/>
              <a:gd name="connsiteY130" fmla="*/ 212609 h 268826"/>
              <a:gd name="connsiteX131" fmla="*/ 198680 w 1150936"/>
              <a:gd name="connsiteY131" fmla="*/ 217028 h 268826"/>
              <a:gd name="connsiteX132" fmla="*/ 165902 w 1150936"/>
              <a:gd name="connsiteY132" fmla="*/ 217028 h 268826"/>
              <a:gd name="connsiteX133" fmla="*/ 165902 w 1150936"/>
              <a:gd name="connsiteY133" fmla="*/ 237696 h 268826"/>
              <a:gd name="connsiteX134" fmla="*/ 190122 w 1150936"/>
              <a:gd name="connsiteY134" fmla="*/ 237696 h 268826"/>
              <a:gd name="connsiteX135" fmla="*/ 190122 w 1150936"/>
              <a:gd name="connsiteY135" fmla="*/ 242115 h 268826"/>
              <a:gd name="connsiteX136" fmla="*/ 165902 w 1150936"/>
              <a:gd name="connsiteY136" fmla="*/ 242115 h 268826"/>
              <a:gd name="connsiteX137" fmla="*/ 165902 w 1150936"/>
              <a:gd name="connsiteY137" fmla="*/ 262847 h 268826"/>
              <a:gd name="connsiteX138" fmla="*/ 198680 w 1150936"/>
              <a:gd name="connsiteY138" fmla="*/ 262847 h 268826"/>
              <a:gd name="connsiteX139" fmla="*/ 198680 w 1150936"/>
              <a:gd name="connsiteY139" fmla="*/ 267267 h 268826"/>
              <a:gd name="connsiteX140" fmla="*/ 161114 w 1150936"/>
              <a:gd name="connsiteY140" fmla="*/ 267267 h 268826"/>
              <a:gd name="connsiteX141" fmla="*/ 74091 w 1150936"/>
              <a:gd name="connsiteY141" fmla="*/ 212609 h 268826"/>
              <a:gd name="connsiteX142" fmla="*/ 128618 w 1150936"/>
              <a:gd name="connsiteY142" fmla="*/ 212609 h 268826"/>
              <a:gd name="connsiteX143" fmla="*/ 128618 w 1150936"/>
              <a:gd name="connsiteY143" fmla="*/ 217028 h 268826"/>
              <a:gd name="connsiteX144" fmla="*/ 103748 w 1150936"/>
              <a:gd name="connsiteY144" fmla="*/ 217028 h 268826"/>
              <a:gd name="connsiteX145" fmla="*/ 103748 w 1150936"/>
              <a:gd name="connsiteY145" fmla="*/ 267267 h 268826"/>
              <a:gd name="connsiteX146" fmla="*/ 98961 w 1150936"/>
              <a:gd name="connsiteY146" fmla="*/ 267267 h 268826"/>
              <a:gd name="connsiteX147" fmla="*/ 98961 w 1150936"/>
              <a:gd name="connsiteY147" fmla="*/ 217028 h 268826"/>
              <a:gd name="connsiteX148" fmla="*/ 74091 w 1150936"/>
              <a:gd name="connsiteY148" fmla="*/ 217028 h 268826"/>
              <a:gd name="connsiteX149" fmla="*/ 1093635 w 1150936"/>
              <a:gd name="connsiteY149" fmla="*/ 212522 h 268826"/>
              <a:gd name="connsiteX150" fmla="*/ 1099766 w 1150936"/>
              <a:gd name="connsiteY150" fmla="*/ 212522 h 268826"/>
              <a:gd name="connsiteX151" fmla="*/ 1122296 w 1150936"/>
              <a:gd name="connsiteY151" fmla="*/ 236980 h 268826"/>
              <a:gd name="connsiteX152" fmla="*/ 1144740 w 1150936"/>
              <a:gd name="connsiteY152" fmla="*/ 212522 h 268826"/>
              <a:gd name="connsiteX153" fmla="*/ 1150936 w 1150936"/>
              <a:gd name="connsiteY153" fmla="*/ 212522 h 268826"/>
              <a:gd name="connsiteX154" fmla="*/ 1124636 w 1150936"/>
              <a:gd name="connsiteY154" fmla="*/ 241118 h 268826"/>
              <a:gd name="connsiteX155" fmla="*/ 1124636 w 1150936"/>
              <a:gd name="connsiteY155" fmla="*/ 267267 h 268826"/>
              <a:gd name="connsiteX156" fmla="*/ 1119870 w 1150936"/>
              <a:gd name="connsiteY156" fmla="*/ 267267 h 268826"/>
              <a:gd name="connsiteX157" fmla="*/ 1119870 w 1150936"/>
              <a:gd name="connsiteY157" fmla="*/ 241118 h 268826"/>
              <a:gd name="connsiteX158" fmla="*/ 24719 w 1150936"/>
              <a:gd name="connsiteY158" fmla="*/ 211136 h 268826"/>
              <a:gd name="connsiteX159" fmla="*/ 31998 w 1150936"/>
              <a:gd name="connsiteY159" fmla="*/ 211764 h 268826"/>
              <a:gd name="connsiteX160" fmla="*/ 38973 w 1150936"/>
              <a:gd name="connsiteY160" fmla="*/ 213540 h 268826"/>
              <a:gd name="connsiteX161" fmla="*/ 45169 w 1150936"/>
              <a:gd name="connsiteY161" fmla="*/ 216443 h 268826"/>
              <a:gd name="connsiteX162" fmla="*/ 50152 w 1150936"/>
              <a:gd name="connsiteY162" fmla="*/ 220408 h 268826"/>
              <a:gd name="connsiteX163" fmla="*/ 47097 w 1150936"/>
              <a:gd name="connsiteY163" fmla="*/ 223831 h 268826"/>
              <a:gd name="connsiteX164" fmla="*/ 42483 w 1150936"/>
              <a:gd name="connsiteY164" fmla="*/ 220126 h 268826"/>
              <a:gd name="connsiteX165" fmla="*/ 36937 w 1150936"/>
              <a:gd name="connsiteY165" fmla="*/ 217483 h 268826"/>
              <a:gd name="connsiteX166" fmla="*/ 30763 w 1150936"/>
              <a:gd name="connsiteY166" fmla="*/ 215880 h 268826"/>
              <a:gd name="connsiteX167" fmla="*/ 24480 w 1150936"/>
              <a:gd name="connsiteY167" fmla="*/ 215360 h 268826"/>
              <a:gd name="connsiteX168" fmla="*/ 17721 w 1150936"/>
              <a:gd name="connsiteY168" fmla="*/ 216032 h 268826"/>
              <a:gd name="connsiteX169" fmla="*/ 11872 w 1150936"/>
              <a:gd name="connsiteY169" fmla="*/ 218133 h 268826"/>
              <a:gd name="connsiteX170" fmla="*/ 7734 w 1150936"/>
              <a:gd name="connsiteY170" fmla="*/ 221686 h 268826"/>
              <a:gd name="connsiteX171" fmla="*/ 6153 w 1150936"/>
              <a:gd name="connsiteY171" fmla="*/ 226734 h 268826"/>
              <a:gd name="connsiteX172" fmla="*/ 8124 w 1150936"/>
              <a:gd name="connsiteY172" fmla="*/ 232258 h 268826"/>
              <a:gd name="connsiteX173" fmla="*/ 13258 w 1150936"/>
              <a:gd name="connsiteY173" fmla="*/ 235356 h 268826"/>
              <a:gd name="connsiteX174" fmla="*/ 20494 w 1150936"/>
              <a:gd name="connsiteY174" fmla="*/ 236937 h 268826"/>
              <a:gd name="connsiteX175" fmla="*/ 28835 w 1150936"/>
              <a:gd name="connsiteY175" fmla="*/ 237869 h 268826"/>
              <a:gd name="connsiteX176" fmla="*/ 37175 w 1150936"/>
              <a:gd name="connsiteY176" fmla="*/ 238930 h 268826"/>
              <a:gd name="connsiteX177" fmla="*/ 44411 w 1150936"/>
              <a:gd name="connsiteY177" fmla="*/ 241075 h 268826"/>
              <a:gd name="connsiteX178" fmla="*/ 44454 w 1150936"/>
              <a:gd name="connsiteY178" fmla="*/ 241075 h 268826"/>
              <a:gd name="connsiteX179" fmla="*/ 49589 w 1150936"/>
              <a:gd name="connsiteY179" fmla="*/ 245191 h 268826"/>
              <a:gd name="connsiteX180" fmla="*/ 51539 w 1150936"/>
              <a:gd name="connsiteY180" fmla="*/ 252102 h 268826"/>
              <a:gd name="connsiteX181" fmla="*/ 49437 w 1150936"/>
              <a:gd name="connsiteY181" fmla="*/ 259403 h 268826"/>
              <a:gd name="connsiteX182" fmla="*/ 43956 w 1150936"/>
              <a:gd name="connsiteY182" fmla="*/ 264364 h 268826"/>
              <a:gd name="connsiteX183" fmla="*/ 36330 w 1150936"/>
              <a:gd name="connsiteY183" fmla="*/ 267136 h 268826"/>
              <a:gd name="connsiteX184" fmla="*/ 27730 w 1150936"/>
              <a:gd name="connsiteY184" fmla="*/ 267981 h 268826"/>
              <a:gd name="connsiteX185" fmla="*/ 11049 w 1150936"/>
              <a:gd name="connsiteY185" fmla="*/ 264623 h 268826"/>
              <a:gd name="connsiteX186" fmla="*/ 0 w 1150936"/>
              <a:gd name="connsiteY186" fmla="*/ 255503 h 268826"/>
              <a:gd name="connsiteX187" fmla="*/ 3055 w 1150936"/>
              <a:gd name="connsiteY187" fmla="*/ 252015 h 268826"/>
              <a:gd name="connsiteX188" fmla="*/ 13323 w 1150936"/>
              <a:gd name="connsiteY188" fmla="*/ 260637 h 268826"/>
              <a:gd name="connsiteX189" fmla="*/ 28011 w 1150936"/>
              <a:gd name="connsiteY189" fmla="*/ 263779 h 268826"/>
              <a:gd name="connsiteX190" fmla="*/ 34706 w 1150936"/>
              <a:gd name="connsiteY190" fmla="*/ 263129 h 268826"/>
              <a:gd name="connsiteX191" fmla="*/ 40728 w 1150936"/>
              <a:gd name="connsiteY191" fmla="*/ 261114 h 268826"/>
              <a:gd name="connsiteX192" fmla="*/ 45039 w 1150936"/>
              <a:gd name="connsiteY192" fmla="*/ 257518 h 268826"/>
              <a:gd name="connsiteX193" fmla="*/ 46686 w 1150936"/>
              <a:gd name="connsiteY193" fmla="*/ 252080 h 268826"/>
              <a:gd name="connsiteX194" fmla="*/ 44714 w 1150936"/>
              <a:gd name="connsiteY194" fmla="*/ 246968 h 268826"/>
              <a:gd name="connsiteX195" fmla="*/ 39580 w 1150936"/>
              <a:gd name="connsiteY195" fmla="*/ 244108 h 268826"/>
              <a:gd name="connsiteX196" fmla="*/ 32344 w 1150936"/>
              <a:gd name="connsiteY196" fmla="*/ 242722 h 268826"/>
              <a:gd name="connsiteX197" fmla="*/ 24025 w 1150936"/>
              <a:gd name="connsiteY197" fmla="*/ 241898 h 268826"/>
              <a:gd name="connsiteX198" fmla="*/ 15685 w 1150936"/>
              <a:gd name="connsiteY198" fmla="*/ 240750 h 268826"/>
              <a:gd name="connsiteX199" fmla="*/ 8449 w 1150936"/>
              <a:gd name="connsiteY199" fmla="*/ 238432 h 268826"/>
              <a:gd name="connsiteX200" fmla="*/ 3315 w 1150936"/>
              <a:gd name="connsiteY200" fmla="*/ 234034 h 268826"/>
              <a:gd name="connsiteX201" fmla="*/ 1365 w 1150936"/>
              <a:gd name="connsiteY201" fmla="*/ 226690 h 268826"/>
              <a:gd name="connsiteX202" fmla="*/ 3358 w 1150936"/>
              <a:gd name="connsiteY202" fmla="*/ 219714 h 268826"/>
              <a:gd name="connsiteX203" fmla="*/ 8622 w 1150936"/>
              <a:gd name="connsiteY203" fmla="*/ 214862 h 268826"/>
              <a:gd name="connsiteX204" fmla="*/ 16096 w 1150936"/>
              <a:gd name="connsiteY204" fmla="*/ 212045 h 268826"/>
              <a:gd name="connsiteX205" fmla="*/ 24719 w 1150936"/>
              <a:gd name="connsiteY205" fmla="*/ 211136 h 268826"/>
              <a:gd name="connsiteX206" fmla="*/ 649223 w 1150936"/>
              <a:gd name="connsiteY206" fmla="*/ 210832 h 268826"/>
              <a:gd name="connsiteX207" fmla="*/ 658430 w 1150936"/>
              <a:gd name="connsiteY207" fmla="*/ 211677 h 268826"/>
              <a:gd name="connsiteX208" fmla="*/ 667334 w 1150936"/>
              <a:gd name="connsiteY208" fmla="*/ 214103 h 268826"/>
              <a:gd name="connsiteX209" fmla="*/ 675306 w 1150936"/>
              <a:gd name="connsiteY209" fmla="*/ 217916 h 268826"/>
              <a:gd name="connsiteX210" fmla="*/ 681719 w 1150936"/>
              <a:gd name="connsiteY210" fmla="*/ 222942 h 268826"/>
              <a:gd name="connsiteX211" fmla="*/ 678664 w 1150936"/>
              <a:gd name="connsiteY211" fmla="*/ 226365 h 268826"/>
              <a:gd name="connsiteX212" fmla="*/ 672750 w 1150936"/>
              <a:gd name="connsiteY212" fmla="*/ 221686 h 268826"/>
              <a:gd name="connsiteX213" fmla="*/ 665449 w 1150936"/>
              <a:gd name="connsiteY213" fmla="*/ 218154 h 268826"/>
              <a:gd name="connsiteX214" fmla="*/ 657368 w 1150936"/>
              <a:gd name="connsiteY214" fmla="*/ 215945 h 268826"/>
              <a:gd name="connsiteX215" fmla="*/ 649028 w 1150936"/>
              <a:gd name="connsiteY215" fmla="*/ 215165 h 268826"/>
              <a:gd name="connsiteX216" fmla="*/ 638976 w 1150936"/>
              <a:gd name="connsiteY216" fmla="*/ 216551 h 268826"/>
              <a:gd name="connsiteX217" fmla="*/ 630570 w 1150936"/>
              <a:gd name="connsiteY217" fmla="*/ 220906 h 268826"/>
              <a:gd name="connsiteX218" fmla="*/ 630570 w 1150936"/>
              <a:gd name="connsiteY218" fmla="*/ 220884 h 268826"/>
              <a:gd name="connsiteX219" fmla="*/ 624764 w 1150936"/>
              <a:gd name="connsiteY219" fmla="*/ 228510 h 268826"/>
              <a:gd name="connsiteX220" fmla="*/ 622576 w 1150936"/>
              <a:gd name="connsiteY220" fmla="*/ 239818 h 268826"/>
              <a:gd name="connsiteX221" fmla="*/ 624764 w 1150936"/>
              <a:gd name="connsiteY221" fmla="*/ 251105 h 268826"/>
              <a:gd name="connsiteX222" fmla="*/ 630570 w 1150936"/>
              <a:gd name="connsiteY222" fmla="*/ 258731 h 268826"/>
              <a:gd name="connsiteX223" fmla="*/ 638976 w 1150936"/>
              <a:gd name="connsiteY223" fmla="*/ 263085 h 268826"/>
              <a:gd name="connsiteX224" fmla="*/ 649028 w 1150936"/>
              <a:gd name="connsiteY224" fmla="*/ 264472 h 268826"/>
              <a:gd name="connsiteX225" fmla="*/ 657368 w 1150936"/>
              <a:gd name="connsiteY225" fmla="*/ 263692 h 268826"/>
              <a:gd name="connsiteX226" fmla="*/ 665449 w 1150936"/>
              <a:gd name="connsiteY226" fmla="*/ 261482 h 268826"/>
              <a:gd name="connsiteX227" fmla="*/ 672750 w 1150936"/>
              <a:gd name="connsiteY227" fmla="*/ 257951 h 268826"/>
              <a:gd name="connsiteX228" fmla="*/ 678664 w 1150936"/>
              <a:gd name="connsiteY228" fmla="*/ 253293 h 268826"/>
              <a:gd name="connsiteX229" fmla="*/ 681719 w 1150936"/>
              <a:gd name="connsiteY229" fmla="*/ 256716 h 268826"/>
              <a:gd name="connsiteX230" fmla="*/ 675306 w 1150936"/>
              <a:gd name="connsiteY230" fmla="*/ 261742 h 268826"/>
              <a:gd name="connsiteX231" fmla="*/ 667334 w 1150936"/>
              <a:gd name="connsiteY231" fmla="*/ 265555 h 268826"/>
              <a:gd name="connsiteX232" fmla="*/ 658430 w 1150936"/>
              <a:gd name="connsiteY232" fmla="*/ 267981 h 268826"/>
              <a:gd name="connsiteX233" fmla="*/ 649223 w 1150936"/>
              <a:gd name="connsiteY233" fmla="*/ 268826 h 268826"/>
              <a:gd name="connsiteX234" fmla="*/ 637394 w 1150936"/>
              <a:gd name="connsiteY234" fmla="*/ 267223 h 268826"/>
              <a:gd name="connsiteX235" fmla="*/ 627342 w 1150936"/>
              <a:gd name="connsiteY235" fmla="*/ 262132 h 268826"/>
              <a:gd name="connsiteX236" fmla="*/ 620388 w 1150936"/>
              <a:gd name="connsiteY236" fmla="*/ 253120 h 268826"/>
              <a:gd name="connsiteX237" fmla="*/ 617788 w 1150936"/>
              <a:gd name="connsiteY237" fmla="*/ 239840 h 268826"/>
              <a:gd name="connsiteX238" fmla="*/ 620388 w 1150936"/>
              <a:gd name="connsiteY238" fmla="*/ 226538 h 268826"/>
              <a:gd name="connsiteX239" fmla="*/ 627342 w 1150936"/>
              <a:gd name="connsiteY239" fmla="*/ 217526 h 268826"/>
              <a:gd name="connsiteX240" fmla="*/ 637394 w 1150936"/>
              <a:gd name="connsiteY240" fmla="*/ 212435 h 268826"/>
              <a:gd name="connsiteX241" fmla="*/ 649223 w 1150936"/>
              <a:gd name="connsiteY241" fmla="*/ 210832 h 268826"/>
              <a:gd name="connsiteX242" fmla="*/ 500977 w 1150936"/>
              <a:gd name="connsiteY242" fmla="*/ 104095 h 268826"/>
              <a:gd name="connsiteX243" fmla="*/ 529140 w 1150936"/>
              <a:gd name="connsiteY243" fmla="*/ 152882 h 268826"/>
              <a:gd name="connsiteX244" fmla="*/ 466141 w 1150936"/>
              <a:gd name="connsiteY244" fmla="*/ 152882 h 268826"/>
              <a:gd name="connsiteX245" fmla="*/ 453707 w 1150936"/>
              <a:gd name="connsiteY245" fmla="*/ 131370 h 268826"/>
              <a:gd name="connsiteX246" fmla="*/ 554877 w 1150936"/>
              <a:gd name="connsiteY246" fmla="*/ 51993 h 268826"/>
              <a:gd name="connsiteX247" fmla="*/ 613131 w 1150936"/>
              <a:gd name="connsiteY247" fmla="*/ 152882 h 268826"/>
              <a:gd name="connsiteX248" fmla="*/ 550132 w 1150936"/>
              <a:gd name="connsiteY248" fmla="*/ 152882 h 268826"/>
              <a:gd name="connsiteX249" fmla="*/ 507628 w 1150936"/>
              <a:gd name="connsiteY249" fmla="*/ 79268 h 268826"/>
              <a:gd name="connsiteX250" fmla="*/ 608928 w 1150936"/>
              <a:gd name="connsiteY250" fmla="*/ 0 h 268826"/>
              <a:gd name="connsiteX251" fmla="*/ 697208 w 1150936"/>
              <a:gd name="connsiteY251" fmla="*/ 152882 h 268826"/>
              <a:gd name="connsiteX252" fmla="*/ 634188 w 1150936"/>
              <a:gd name="connsiteY252" fmla="*/ 152882 h 268826"/>
              <a:gd name="connsiteX253" fmla="*/ 561679 w 1150936"/>
              <a:gd name="connsiteY253" fmla="*/ 27297 h 2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150936" h="268826">
                <a:moveTo>
                  <a:pt x="562026" y="225065"/>
                </a:moveTo>
                <a:cubicBezTo>
                  <a:pt x="566185" y="225065"/>
                  <a:pt x="570193" y="225650"/>
                  <a:pt x="574114" y="226842"/>
                </a:cubicBezTo>
                <a:cubicBezTo>
                  <a:pt x="578035" y="228033"/>
                  <a:pt x="581567" y="229766"/>
                  <a:pt x="584708" y="232041"/>
                </a:cubicBezTo>
                <a:lnTo>
                  <a:pt x="582000" y="235594"/>
                </a:lnTo>
                <a:cubicBezTo>
                  <a:pt x="579227" y="233601"/>
                  <a:pt x="576150" y="232063"/>
                  <a:pt x="572728" y="230936"/>
                </a:cubicBezTo>
                <a:cubicBezTo>
                  <a:pt x="569305" y="229831"/>
                  <a:pt x="565774" y="229268"/>
                  <a:pt x="562112" y="229268"/>
                </a:cubicBezTo>
                <a:cubicBezTo>
                  <a:pt x="559643" y="229268"/>
                  <a:pt x="557260" y="229572"/>
                  <a:pt x="554942" y="230200"/>
                </a:cubicBezTo>
                <a:cubicBezTo>
                  <a:pt x="552624" y="230828"/>
                  <a:pt x="550565" y="231825"/>
                  <a:pt x="548768" y="233233"/>
                </a:cubicBezTo>
                <a:lnTo>
                  <a:pt x="548768" y="233276"/>
                </a:lnTo>
                <a:cubicBezTo>
                  <a:pt x="546948" y="234663"/>
                  <a:pt x="545496" y="236482"/>
                  <a:pt x="544413" y="238692"/>
                </a:cubicBezTo>
                <a:cubicBezTo>
                  <a:pt x="543308" y="240902"/>
                  <a:pt x="542766" y="243588"/>
                  <a:pt x="542766" y="246708"/>
                </a:cubicBezTo>
                <a:cubicBezTo>
                  <a:pt x="542766" y="249827"/>
                  <a:pt x="543308" y="252514"/>
                  <a:pt x="544413" y="254723"/>
                </a:cubicBezTo>
                <a:cubicBezTo>
                  <a:pt x="545518" y="256933"/>
                  <a:pt x="546969" y="258731"/>
                  <a:pt x="548768" y="260139"/>
                </a:cubicBezTo>
                <a:cubicBezTo>
                  <a:pt x="550587" y="261547"/>
                  <a:pt x="552645" y="262566"/>
                  <a:pt x="554942" y="263172"/>
                </a:cubicBezTo>
                <a:cubicBezTo>
                  <a:pt x="557260" y="263800"/>
                  <a:pt x="559643" y="264104"/>
                  <a:pt x="562112" y="264104"/>
                </a:cubicBezTo>
                <a:cubicBezTo>
                  <a:pt x="565752" y="264104"/>
                  <a:pt x="569305" y="263540"/>
                  <a:pt x="572728" y="262457"/>
                </a:cubicBezTo>
                <a:cubicBezTo>
                  <a:pt x="576150" y="261374"/>
                  <a:pt x="579248" y="259814"/>
                  <a:pt x="582000" y="257821"/>
                </a:cubicBezTo>
                <a:lnTo>
                  <a:pt x="584708" y="261309"/>
                </a:lnTo>
                <a:cubicBezTo>
                  <a:pt x="581567" y="263584"/>
                  <a:pt x="578035" y="265317"/>
                  <a:pt x="574114" y="266508"/>
                </a:cubicBezTo>
                <a:cubicBezTo>
                  <a:pt x="570193" y="267678"/>
                  <a:pt x="566163" y="268285"/>
                  <a:pt x="562026" y="268285"/>
                </a:cubicBezTo>
                <a:cubicBezTo>
                  <a:pt x="558928" y="268285"/>
                  <a:pt x="555960" y="267895"/>
                  <a:pt x="553078" y="267072"/>
                </a:cubicBezTo>
                <a:cubicBezTo>
                  <a:pt x="550197" y="266270"/>
                  <a:pt x="547663" y="264992"/>
                  <a:pt x="545431" y="263259"/>
                </a:cubicBezTo>
                <a:cubicBezTo>
                  <a:pt x="543200" y="261526"/>
                  <a:pt x="541445" y="259294"/>
                  <a:pt x="540124" y="256565"/>
                </a:cubicBezTo>
                <a:cubicBezTo>
                  <a:pt x="538802" y="253835"/>
                  <a:pt x="538152" y="250542"/>
                  <a:pt x="538152" y="246686"/>
                </a:cubicBezTo>
                <a:cubicBezTo>
                  <a:pt x="538152" y="242830"/>
                  <a:pt x="538824" y="239537"/>
                  <a:pt x="540124" y="236807"/>
                </a:cubicBezTo>
                <a:cubicBezTo>
                  <a:pt x="541423" y="234056"/>
                  <a:pt x="543200" y="231825"/>
                  <a:pt x="545431" y="230091"/>
                </a:cubicBezTo>
                <a:cubicBezTo>
                  <a:pt x="547641" y="228358"/>
                  <a:pt x="550197" y="227080"/>
                  <a:pt x="553078" y="226279"/>
                </a:cubicBezTo>
                <a:cubicBezTo>
                  <a:pt x="555960" y="225456"/>
                  <a:pt x="558928" y="225065"/>
                  <a:pt x="562026" y="225065"/>
                </a:cubicBezTo>
                <a:close/>
                <a:moveTo>
                  <a:pt x="782109" y="217028"/>
                </a:moveTo>
                <a:lnTo>
                  <a:pt x="782109" y="237479"/>
                </a:lnTo>
                <a:lnTo>
                  <a:pt x="782109" y="237500"/>
                </a:lnTo>
                <a:lnTo>
                  <a:pt x="805766" y="237500"/>
                </a:lnTo>
                <a:cubicBezTo>
                  <a:pt x="807759" y="237500"/>
                  <a:pt x="809470" y="237219"/>
                  <a:pt x="810900" y="236612"/>
                </a:cubicBezTo>
                <a:cubicBezTo>
                  <a:pt x="812330" y="236006"/>
                  <a:pt x="813500" y="235226"/>
                  <a:pt x="814431" y="234251"/>
                </a:cubicBezTo>
                <a:cubicBezTo>
                  <a:pt x="815363" y="233276"/>
                  <a:pt x="816035" y="232171"/>
                  <a:pt x="816468" y="230936"/>
                </a:cubicBezTo>
                <a:cubicBezTo>
                  <a:pt x="816879" y="229701"/>
                  <a:pt x="817096" y="228467"/>
                  <a:pt x="817096" y="227232"/>
                </a:cubicBezTo>
                <a:cubicBezTo>
                  <a:pt x="817096" y="225997"/>
                  <a:pt x="816879" y="224784"/>
                  <a:pt x="816468" y="223570"/>
                </a:cubicBezTo>
                <a:cubicBezTo>
                  <a:pt x="816035" y="222336"/>
                  <a:pt x="815363" y="221252"/>
                  <a:pt x="814431" y="220278"/>
                </a:cubicBezTo>
                <a:cubicBezTo>
                  <a:pt x="813500" y="219303"/>
                  <a:pt x="812308" y="218523"/>
                  <a:pt x="810900" y="217916"/>
                </a:cubicBezTo>
                <a:cubicBezTo>
                  <a:pt x="809470" y="217331"/>
                  <a:pt x="807759" y="217028"/>
                  <a:pt x="805766" y="217028"/>
                </a:cubicBezTo>
                <a:close/>
                <a:moveTo>
                  <a:pt x="777321" y="212630"/>
                </a:moveTo>
                <a:lnTo>
                  <a:pt x="805766" y="212630"/>
                </a:lnTo>
                <a:cubicBezTo>
                  <a:pt x="808387" y="212630"/>
                  <a:pt x="810705" y="213042"/>
                  <a:pt x="812720" y="213865"/>
                </a:cubicBezTo>
                <a:cubicBezTo>
                  <a:pt x="814756" y="214688"/>
                  <a:pt x="816424" y="215793"/>
                  <a:pt x="817789" y="217180"/>
                </a:cubicBezTo>
                <a:cubicBezTo>
                  <a:pt x="819132" y="218544"/>
                  <a:pt x="820172" y="220104"/>
                  <a:pt x="820887" y="221837"/>
                </a:cubicBezTo>
                <a:cubicBezTo>
                  <a:pt x="821602" y="223570"/>
                  <a:pt x="821949" y="225347"/>
                  <a:pt x="821949" y="227210"/>
                </a:cubicBezTo>
                <a:cubicBezTo>
                  <a:pt x="821949" y="229073"/>
                  <a:pt x="821602" y="230871"/>
                  <a:pt x="820887" y="232626"/>
                </a:cubicBezTo>
                <a:cubicBezTo>
                  <a:pt x="820172" y="234381"/>
                  <a:pt x="819132" y="235941"/>
                  <a:pt x="817789" y="237327"/>
                </a:cubicBezTo>
                <a:cubicBezTo>
                  <a:pt x="816424" y="238714"/>
                  <a:pt x="814735" y="239818"/>
                  <a:pt x="812720" y="240642"/>
                </a:cubicBezTo>
                <a:cubicBezTo>
                  <a:pt x="810705" y="241487"/>
                  <a:pt x="808387" y="241898"/>
                  <a:pt x="805766" y="241898"/>
                </a:cubicBezTo>
                <a:lnTo>
                  <a:pt x="805744" y="241920"/>
                </a:lnTo>
                <a:lnTo>
                  <a:pt x="801325" y="241920"/>
                </a:lnTo>
                <a:lnTo>
                  <a:pt x="824982" y="267288"/>
                </a:lnTo>
                <a:lnTo>
                  <a:pt x="818786" y="267288"/>
                </a:lnTo>
                <a:lnTo>
                  <a:pt x="795129" y="241920"/>
                </a:lnTo>
                <a:lnTo>
                  <a:pt x="782087" y="241920"/>
                </a:lnTo>
                <a:lnTo>
                  <a:pt x="782087" y="267288"/>
                </a:lnTo>
                <a:lnTo>
                  <a:pt x="777321" y="267288"/>
                </a:lnTo>
                <a:close/>
                <a:moveTo>
                  <a:pt x="1026152" y="212609"/>
                </a:moveTo>
                <a:lnTo>
                  <a:pt x="1063696" y="212609"/>
                </a:lnTo>
                <a:lnTo>
                  <a:pt x="1063696" y="217028"/>
                </a:lnTo>
                <a:lnTo>
                  <a:pt x="1030918" y="217028"/>
                </a:lnTo>
                <a:lnTo>
                  <a:pt x="1030918" y="237696"/>
                </a:lnTo>
                <a:lnTo>
                  <a:pt x="1055160" y="237696"/>
                </a:lnTo>
                <a:lnTo>
                  <a:pt x="1055160" y="242115"/>
                </a:lnTo>
                <a:lnTo>
                  <a:pt x="1030918" y="242115"/>
                </a:lnTo>
                <a:lnTo>
                  <a:pt x="1030918" y="262847"/>
                </a:lnTo>
                <a:lnTo>
                  <a:pt x="1063696" y="262847"/>
                </a:lnTo>
                <a:lnTo>
                  <a:pt x="1063696" y="267267"/>
                </a:lnTo>
                <a:lnTo>
                  <a:pt x="1026152" y="267267"/>
                </a:lnTo>
                <a:close/>
                <a:moveTo>
                  <a:pt x="937980" y="212609"/>
                </a:moveTo>
                <a:lnTo>
                  <a:pt x="941967" y="212609"/>
                </a:lnTo>
                <a:lnTo>
                  <a:pt x="983604" y="259706"/>
                </a:lnTo>
                <a:lnTo>
                  <a:pt x="983604" y="212609"/>
                </a:lnTo>
                <a:lnTo>
                  <a:pt x="988370" y="212609"/>
                </a:lnTo>
                <a:lnTo>
                  <a:pt x="988370" y="267267"/>
                </a:lnTo>
                <a:lnTo>
                  <a:pt x="984363" y="267267"/>
                </a:lnTo>
                <a:lnTo>
                  <a:pt x="942746" y="220169"/>
                </a:lnTo>
                <a:lnTo>
                  <a:pt x="942746" y="267267"/>
                </a:lnTo>
                <a:lnTo>
                  <a:pt x="937980" y="267267"/>
                </a:lnTo>
                <a:close/>
                <a:moveTo>
                  <a:pt x="851087" y="212609"/>
                </a:moveTo>
                <a:lnTo>
                  <a:pt x="905614" y="212609"/>
                </a:lnTo>
                <a:lnTo>
                  <a:pt x="905614" y="217028"/>
                </a:lnTo>
                <a:lnTo>
                  <a:pt x="880744" y="217028"/>
                </a:lnTo>
                <a:lnTo>
                  <a:pt x="880744" y="267267"/>
                </a:lnTo>
                <a:lnTo>
                  <a:pt x="875978" y="267267"/>
                </a:lnTo>
                <a:lnTo>
                  <a:pt x="875978" y="217028"/>
                </a:lnTo>
                <a:lnTo>
                  <a:pt x="851087" y="217028"/>
                </a:lnTo>
                <a:close/>
                <a:moveTo>
                  <a:pt x="712481" y="212609"/>
                </a:moveTo>
                <a:lnTo>
                  <a:pt x="717810" y="212609"/>
                </a:lnTo>
                <a:lnTo>
                  <a:pt x="748183" y="267267"/>
                </a:lnTo>
                <a:lnTo>
                  <a:pt x="742832" y="267267"/>
                </a:lnTo>
                <a:lnTo>
                  <a:pt x="734860" y="252947"/>
                </a:lnTo>
                <a:lnTo>
                  <a:pt x="714604" y="252947"/>
                </a:lnTo>
                <a:lnTo>
                  <a:pt x="714604" y="248527"/>
                </a:lnTo>
                <a:lnTo>
                  <a:pt x="732434" y="248527"/>
                </a:lnTo>
                <a:close/>
                <a:moveTo>
                  <a:pt x="443286" y="212609"/>
                </a:moveTo>
                <a:lnTo>
                  <a:pt x="447207" y="212609"/>
                </a:lnTo>
                <a:lnTo>
                  <a:pt x="473139" y="241032"/>
                </a:lnTo>
                <a:lnTo>
                  <a:pt x="499005" y="212609"/>
                </a:lnTo>
                <a:lnTo>
                  <a:pt x="502927" y="212609"/>
                </a:lnTo>
                <a:lnTo>
                  <a:pt x="502927" y="267267"/>
                </a:lnTo>
                <a:lnTo>
                  <a:pt x="498161" y="267267"/>
                </a:lnTo>
                <a:lnTo>
                  <a:pt x="498442" y="220018"/>
                </a:lnTo>
                <a:lnTo>
                  <a:pt x="474504" y="246318"/>
                </a:lnTo>
                <a:lnTo>
                  <a:pt x="471709" y="246318"/>
                </a:lnTo>
                <a:lnTo>
                  <a:pt x="448052" y="220299"/>
                </a:lnTo>
                <a:lnTo>
                  <a:pt x="448052" y="267267"/>
                </a:lnTo>
                <a:lnTo>
                  <a:pt x="443286" y="267267"/>
                </a:lnTo>
                <a:close/>
                <a:moveTo>
                  <a:pt x="405439" y="212609"/>
                </a:moveTo>
                <a:lnTo>
                  <a:pt x="410769" y="212609"/>
                </a:lnTo>
                <a:lnTo>
                  <a:pt x="390816" y="248527"/>
                </a:lnTo>
                <a:lnTo>
                  <a:pt x="408646" y="248527"/>
                </a:lnTo>
                <a:lnTo>
                  <a:pt x="408646" y="252947"/>
                </a:lnTo>
                <a:lnTo>
                  <a:pt x="388412" y="252947"/>
                </a:lnTo>
                <a:lnTo>
                  <a:pt x="380418" y="267267"/>
                </a:lnTo>
                <a:lnTo>
                  <a:pt x="375067" y="267267"/>
                </a:lnTo>
                <a:close/>
                <a:moveTo>
                  <a:pt x="310573" y="212609"/>
                </a:moveTo>
                <a:lnTo>
                  <a:pt x="315339" y="212609"/>
                </a:lnTo>
                <a:lnTo>
                  <a:pt x="315339" y="262847"/>
                </a:lnTo>
                <a:lnTo>
                  <a:pt x="339863" y="262847"/>
                </a:lnTo>
                <a:lnTo>
                  <a:pt x="339863" y="267267"/>
                </a:lnTo>
                <a:lnTo>
                  <a:pt x="310573" y="267267"/>
                </a:lnTo>
                <a:close/>
                <a:moveTo>
                  <a:pt x="240079" y="212609"/>
                </a:moveTo>
                <a:lnTo>
                  <a:pt x="244867" y="212609"/>
                </a:lnTo>
                <a:lnTo>
                  <a:pt x="244867" y="262847"/>
                </a:lnTo>
                <a:lnTo>
                  <a:pt x="269369" y="262847"/>
                </a:lnTo>
                <a:lnTo>
                  <a:pt x="269369" y="267267"/>
                </a:lnTo>
                <a:lnTo>
                  <a:pt x="240079" y="267267"/>
                </a:lnTo>
                <a:close/>
                <a:moveTo>
                  <a:pt x="161114" y="212609"/>
                </a:moveTo>
                <a:lnTo>
                  <a:pt x="198680" y="212609"/>
                </a:lnTo>
                <a:lnTo>
                  <a:pt x="198680" y="217028"/>
                </a:lnTo>
                <a:lnTo>
                  <a:pt x="165902" y="217028"/>
                </a:lnTo>
                <a:lnTo>
                  <a:pt x="165902" y="237696"/>
                </a:lnTo>
                <a:lnTo>
                  <a:pt x="190122" y="237696"/>
                </a:lnTo>
                <a:lnTo>
                  <a:pt x="190122" y="242115"/>
                </a:lnTo>
                <a:lnTo>
                  <a:pt x="165902" y="242115"/>
                </a:lnTo>
                <a:lnTo>
                  <a:pt x="165902" y="262847"/>
                </a:lnTo>
                <a:lnTo>
                  <a:pt x="198680" y="262847"/>
                </a:lnTo>
                <a:lnTo>
                  <a:pt x="198680" y="267267"/>
                </a:lnTo>
                <a:lnTo>
                  <a:pt x="161114" y="267267"/>
                </a:lnTo>
                <a:close/>
                <a:moveTo>
                  <a:pt x="74091" y="212609"/>
                </a:moveTo>
                <a:lnTo>
                  <a:pt x="128618" y="212609"/>
                </a:lnTo>
                <a:lnTo>
                  <a:pt x="128618" y="217028"/>
                </a:lnTo>
                <a:lnTo>
                  <a:pt x="103748" y="217028"/>
                </a:lnTo>
                <a:lnTo>
                  <a:pt x="103748" y="267267"/>
                </a:lnTo>
                <a:lnTo>
                  <a:pt x="98961" y="267267"/>
                </a:lnTo>
                <a:lnTo>
                  <a:pt x="98961" y="217028"/>
                </a:lnTo>
                <a:lnTo>
                  <a:pt x="74091" y="217028"/>
                </a:lnTo>
                <a:close/>
                <a:moveTo>
                  <a:pt x="1093635" y="212522"/>
                </a:moveTo>
                <a:lnTo>
                  <a:pt x="1099766" y="212522"/>
                </a:lnTo>
                <a:lnTo>
                  <a:pt x="1122296" y="236980"/>
                </a:lnTo>
                <a:lnTo>
                  <a:pt x="1144740" y="212522"/>
                </a:lnTo>
                <a:lnTo>
                  <a:pt x="1150936" y="212522"/>
                </a:lnTo>
                <a:lnTo>
                  <a:pt x="1124636" y="241118"/>
                </a:lnTo>
                <a:lnTo>
                  <a:pt x="1124636" y="267267"/>
                </a:lnTo>
                <a:lnTo>
                  <a:pt x="1119870" y="267267"/>
                </a:lnTo>
                <a:lnTo>
                  <a:pt x="1119870" y="241118"/>
                </a:lnTo>
                <a:close/>
                <a:moveTo>
                  <a:pt x="24719" y="211136"/>
                </a:moveTo>
                <a:cubicBezTo>
                  <a:pt x="27145" y="211136"/>
                  <a:pt x="29571" y="211352"/>
                  <a:pt x="31998" y="211764"/>
                </a:cubicBezTo>
                <a:cubicBezTo>
                  <a:pt x="34402" y="212175"/>
                  <a:pt x="36742" y="212760"/>
                  <a:pt x="38973" y="213540"/>
                </a:cubicBezTo>
                <a:cubicBezTo>
                  <a:pt x="41205" y="214298"/>
                  <a:pt x="43263" y="215273"/>
                  <a:pt x="45169" y="216443"/>
                </a:cubicBezTo>
                <a:cubicBezTo>
                  <a:pt x="47054" y="217613"/>
                  <a:pt x="48722" y="218935"/>
                  <a:pt x="50152" y="220408"/>
                </a:cubicBezTo>
                <a:lnTo>
                  <a:pt x="47097" y="223831"/>
                </a:lnTo>
                <a:cubicBezTo>
                  <a:pt x="45754" y="222401"/>
                  <a:pt x="44216" y="221166"/>
                  <a:pt x="42483" y="220126"/>
                </a:cubicBezTo>
                <a:cubicBezTo>
                  <a:pt x="40772" y="219065"/>
                  <a:pt x="38908" y="218198"/>
                  <a:pt x="36937" y="217483"/>
                </a:cubicBezTo>
                <a:cubicBezTo>
                  <a:pt x="34944" y="216768"/>
                  <a:pt x="32908" y="216248"/>
                  <a:pt x="30763" y="215880"/>
                </a:cubicBezTo>
                <a:cubicBezTo>
                  <a:pt x="28618" y="215533"/>
                  <a:pt x="26517" y="215360"/>
                  <a:pt x="24480" y="215360"/>
                </a:cubicBezTo>
                <a:cubicBezTo>
                  <a:pt x="22162" y="215360"/>
                  <a:pt x="19909" y="215577"/>
                  <a:pt x="17721" y="216032"/>
                </a:cubicBezTo>
                <a:cubicBezTo>
                  <a:pt x="15533" y="216487"/>
                  <a:pt x="13583" y="217180"/>
                  <a:pt x="11872" y="218133"/>
                </a:cubicBezTo>
                <a:cubicBezTo>
                  <a:pt x="10160" y="219086"/>
                  <a:pt x="8774" y="220278"/>
                  <a:pt x="7734" y="221686"/>
                </a:cubicBezTo>
                <a:cubicBezTo>
                  <a:pt x="6673" y="223116"/>
                  <a:pt x="6153" y="224805"/>
                  <a:pt x="6153" y="226734"/>
                </a:cubicBezTo>
                <a:cubicBezTo>
                  <a:pt x="6153" y="229073"/>
                  <a:pt x="6824" y="230915"/>
                  <a:pt x="8124" y="232258"/>
                </a:cubicBezTo>
                <a:cubicBezTo>
                  <a:pt x="9424" y="233622"/>
                  <a:pt x="11135" y="234641"/>
                  <a:pt x="13258" y="235356"/>
                </a:cubicBezTo>
                <a:cubicBezTo>
                  <a:pt x="15382" y="236071"/>
                  <a:pt x="17786" y="236612"/>
                  <a:pt x="20494" y="236937"/>
                </a:cubicBezTo>
                <a:cubicBezTo>
                  <a:pt x="23202" y="237284"/>
                  <a:pt x="25975" y="237587"/>
                  <a:pt x="28835" y="237869"/>
                </a:cubicBezTo>
                <a:cubicBezTo>
                  <a:pt x="31694" y="238150"/>
                  <a:pt x="34467" y="238519"/>
                  <a:pt x="37175" y="238930"/>
                </a:cubicBezTo>
                <a:cubicBezTo>
                  <a:pt x="39883" y="239364"/>
                  <a:pt x="42310" y="240078"/>
                  <a:pt x="44411" y="241075"/>
                </a:cubicBezTo>
                <a:lnTo>
                  <a:pt x="44454" y="241075"/>
                </a:lnTo>
                <a:cubicBezTo>
                  <a:pt x="46556" y="242071"/>
                  <a:pt x="48289" y="243436"/>
                  <a:pt x="49589" y="245191"/>
                </a:cubicBezTo>
                <a:cubicBezTo>
                  <a:pt x="50888" y="246968"/>
                  <a:pt x="51539" y="249242"/>
                  <a:pt x="51539" y="252102"/>
                </a:cubicBezTo>
                <a:cubicBezTo>
                  <a:pt x="51539" y="254962"/>
                  <a:pt x="50845" y="257388"/>
                  <a:pt x="49437" y="259403"/>
                </a:cubicBezTo>
                <a:cubicBezTo>
                  <a:pt x="48029" y="261417"/>
                  <a:pt x="46209" y="263086"/>
                  <a:pt x="43956" y="264364"/>
                </a:cubicBezTo>
                <a:cubicBezTo>
                  <a:pt x="41703" y="265642"/>
                  <a:pt x="39147" y="266573"/>
                  <a:pt x="36330" y="267136"/>
                </a:cubicBezTo>
                <a:cubicBezTo>
                  <a:pt x="33493" y="267700"/>
                  <a:pt x="30633" y="267981"/>
                  <a:pt x="27730" y="267981"/>
                </a:cubicBezTo>
                <a:cubicBezTo>
                  <a:pt x="21079" y="267981"/>
                  <a:pt x="15511" y="266855"/>
                  <a:pt x="11049" y="264623"/>
                </a:cubicBezTo>
                <a:cubicBezTo>
                  <a:pt x="6586" y="262392"/>
                  <a:pt x="2903" y="259359"/>
                  <a:pt x="0" y="255503"/>
                </a:cubicBezTo>
                <a:lnTo>
                  <a:pt x="3055" y="252015"/>
                </a:lnTo>
                <a:cubicBezTo>
                  <a:pt x="5871" y="255676"/>
                  <a:pt x="9294" y="258558"/>
                  <a:pt x="13323" y="260637"/>
                </a:cubicBezTo>
                <a:cubicBezTo>
                  <a:pt x="17375" y="262739"/>
                  <a:pt x="22271" y="263779"/>
                  <a:pt x="28011" y="263779"/>
                </a:cubicBezTo>
                <a:cubicBezTo>
                  <a:pt x="30221" y="263779"/>
                  <a:pt x="32474" y="263562"/>
                  <a:pt x="34706" y="263129"/>
                </a:cubicBezTo>
                <a:cubicBezTo>
                  <a:pt x="36937" y="262717"/>
                  <a:pt x="38952" y="262046"/>
                  <a:pt x="40728" y="261114"/>
                </a:cubicBezTo>
                <a:cubicBezTo>
                  <a:pt x="42505" y="260182"/>
                  <a:pt x="43956" y="258991"/>
                  <a:pt x="45039" y="257518"/>
                </a:cubicBezTo>
                <a:cubicBezTo>
                  <a:pt x="46144" y="256045"/>
                  <a:pt x="46686" y="254247"/>
                  <a:pt x="46686" y="252080"/>
                </a:cubicBezTo>
                <a:cubicBezTo>
                  <a:pt x="46686" y="249914"/>
                  <a:pt x="46036" y="248202"/>
                  <a:pt x="44714" y="246968"/>
                </a:cubicBezTo>
                <a:cubicBezTo>
                  <a:pt x="43415" y="245733"/>
                  <a:pt x="41703" y="244779"/>
                  <a:pt x="39580" y="244108"/>
                </a:cubicBezTo>
                <a:cubicBezTo>
                  <a:pt x="37479" y="243436"/>
                  <a:pt x="35052" y="242981"/>
                  <a:pt x="32344" y="242722"/>
                </a:cubicBezTo>
                <a:cubicBezTo>
                  <a:pt x="29658" y="242461"/>
                  <a:pt x="26885" y="242180"/>
                  <a:pt x="24025" y="241898"/>
                </a:cubicBezTo>
                <a:cubicBezTo>
                  <a:pt x="21166" y="241595"/>
                  <a:pt x="18393" y="241205"/>
                  <a:pt x="15685" y="240750"/>
                </a:cubicBezTo>
                <a:cubicBezTo>
                  <a:pt x="12977" y="240273"/>
                  <a:pt x="10550" y="239493"/>
                  <a:pt x="8449" y="238432"/>
                </a:cubicBezTo>
                <a:cubicBezTo>
                  <a:pt x="6326" y="237349"/>
                  <a:pt x="4636" y="235897"/>
                  <a:pt x="3315" y="234034"/>
                </a:cubicBezTo>
                <a:cubicBezTo>
                  <a:pt x="2015" y="232171"/>
                  <a:pt x="1365" y="229723"/>
                  <a:pt x="1365" y="226690"/>
                </a:cubicBezTo>
                <a:cubicBezTo>
                  <a:pt x="1365" y="223982"/>
                  <a:pt x="2015" y="221664"/>
                  <a:pt x="3358" y="219714"/>
                </a:cubicBezTo>
                <a:cubicBezTo>
                  <a:pt x="4680" y="217765"/>
                  <a:pt x="6434" y="216140"/>
                  <a:pt x="8622" y="214862"/>
                </a:cubicBezTo>
                <a:cubicBezTo>
                  <a:pt x="10810" y="213562"/>
                  <a:pt x="13280" y="212630"/>
                  <a:pt x="16096" y="212045"/>
                </a:cubicBezTo>
                <a:cubicBezTo>
                  <a:pt x="18891" y="211439"/>
                  <a:pt x="21772" y="211136"/>
                  <a:pt x="24719" y="211136"/>
                </a:cubicBezTo>
                <a:close/>
                <a:moveTo>
                  <a:pt x="649223" y="210832"/>
                </a:moveTo>
                <a:cubicBezTo>
                  <a:pt x="652277" y="210832"/>
                  <a:pt x="655332" y="211114"/>
                  <a:pt x="658430" y="211677"/>
                </a:cubicBezTo>
                <a:cubicBezTo>
                  <a:pt x="661506" y="212262"/>
                  <a:pt x="664474" y="213064"/>
                  <a:pt x="667334" y="214103"/>
                </a:cubicBezTo>
                <a:cubicBezTo>
                  <a:pt x="670172" y="215143"/>
                  <a:pt x="672836" y="216422"/>
                  <a:pt x="675306" y="217916"/>
                </a:cubicBezTo>
                <a:cubicBezTo>
                  <a:pt x="677776" y="219411"/>
                  <a:pt x="679920" y="221079"/>
                  <a:pt x="681719" y="222942"/>
                </a:cubicBezTo>
                <a:lnTo>
                  <a:pt x="678664" y="226365"/>
                </a:lnTo>
                <a:cubicBezTo>
                  <a:pt x="676996" y="224654"/>
                  <a:pt x="675025" y="223094"/>
                  <a:pt x="672750" y="221686"/>
                </a:cubicBezTo>
                <a:cubicBezTo>
                  <a:pt x="670475" y="220278"/>
                  <a:pt x="668027" y="219108"/>
                  <a:pt x="665449" y="218154"/>
                </a:cubicBezTo>
                <a:cubicBezTo>
                  <a:pt x="662871" y="217201"/>
                  <a:pt x="660163" y="216465"/>
                  <a:pt x="657368" y="215945"/>
                </a:cubicBezTo>
                <a:cubicBezTo>
                  <a:pt x="654574" y="215425"/>
                  <a:pt x="651779" y="215165"/>
                  <a:pt x="649028" y="215165"/>
                </a:cubicBezTo>
                <a:cubicBezTo>
                  <a:pt x="645518" y="215165"/>
                  <a:pt x="642160" y="215642"/>
                  <a:pt x="638976" y="216551"/>
                </a:cubicBezTo>
                <a:cubicBezTo>
                  <a:pt x="635813" y="217483"/>
                  <a:pt x="632997" y="218934"/>
                  <a:pt x="630570" y="220906"/>
                </a:cubicBezTo>
                <a:lnTo>
                  <a:pt x="630570" y="220884"/>
                </a:lnTo>
                <a:cubicBezTo>
                  <a:pt x="628166" y="222856"/>
                  <a:pt x="626216" y="225390"/>
                  <a:pt x="624764" y="228510"/>
                </a:cubicBezTo>
                <a:cubicBezTo>
                  <a:pt x="623313" y="231629"/>
                  <a:pt x="622576" y="235399"/>
                  <a:pt x="622576" y="239818"/>
                </a:cubicBezTo>
                <a:cubicBezTo>
                  <a:pt x="622576" y="244238"/>
                  <a:pt x="623313" y="247986"/>
                  <a:pt x="624764" y="251105"/>
                </a:cubicBezTo>
                <a:cubicBezTo>
                  <a:pt x="626216" y="254225"/>
                  <a:pt x="628166" y="256759"/>
                  <a:pt x="630570" y="258731"/>
                </a:cubicBezTo>
                <a:cubicBezTo>
                  <a:pt x="632975" y="260702"/>
                  <a:pt x="635791" y="262154"/>
                  <a:pt x="638976" y="263085"/>
                </a:cubicBezTo>
                <a:cubicBezTo>
                  <a:pt x="642160" y="264017"/>
                  <a:pt x="645518" y="264472"/>
                  <a:pt x="649028" y="264472"/>
                </a:cubicBezTo>
                <a:cubicBezTo>
                  <a:pt x="651779" y="264472"/>
                  <a:pt x="654552" y="264212"/>
                  <a:pt x="657368" y="263692"/>
                </a:cubicBezTo>
                <a:cubicBezTo>
                  <a:pt x="660163" y="263172"/>
                  <a:pt x="662871" y="262435"/>
                  <a:pt x="665449" y="261482"/>
                </a:cubicBezTo>
                <a:cubicBezTo>
                  <a:pt x="668027" y="260529"/>
                  <a:pt x="670475" y="259359"/>
                  <a:pt x="672750" y="257951"/>
                </a:cubicBezTo>
                <a:cubicBezTo>
                  <a:pt x="675025" y="256565"/>
                  <a:pt x="676996" y="255005"/>
                  <a:pt x="678664" y="253293"/>
                </a:cubicBezTo>
                <a:lnTo>
                  <a:pt x="681719" y="256716"/>
                </a:lnTo>
                <a:cubicBezTo>
                  <a:pt x="679920" y="258579"/>
                  <a:pt x="677776" y="260247"/>
                  <a:pt x="675306" y="261742"/>
                </a:cubicBezTo>
                <a:cubicBezTo>
                  <a:pt x="672858" y="263237"/>
                  <a:pt x="670193" y="264515"/>
                  <a:pt x="667334" y="265555"/>
                </a:cubicBezTo>
                <a:cubicBezTo>
                  <a:pt x="664496" y="266595"/>
                  <a:pt x="661528" y="267418"/>
                  <a:pt x="658430" y="267981"/>
                </a:cubicBezTo>
                <a:cubicBezTo>
                  <a:pt x="655332" y="268545"/>
                  <a:pt x="652256" y="268826"/>
                  <a:pt x="649223" y="268826"/>
                </a:cubicBezTo>
                <a:cubicBezTo>
                  <a:pt x="645150" y="268826"/>
                  <a:pt x="641185" y="268306"/>
                  <a:pt x="637394" y="267223"/>
                </a:cubicBezTo>
                <a:cubicBezTo>
                  <a:pt x="633581" y="266162"/>
                  <a:pt x="630245" y="264450"/>
                  <a:pt x="627342" y="262132"/>
                </a:cubicBezTo>
                <a:cubicBezTo>
                  <a:pt x="624439" y="259814"/>
                  <a:pt x="622121" y="256803"/>
                  <a:pt x="620388" y="253120"/>
                </a:cubicBezTo>
                <a:cubicBezTo>
                  <a:pt x="618655" y="249459"/>
                  <a:pt x="617788" y="245018"/>
                  <a:pt x="617788" y="239840"/>
                </a:cubicBezTo>
                <a:cubicBezTo>
                  <a:pt x="617788" y="234662"/>
                  <a:pt x="618655" y="230221"/>
                  <a:pt x="620388" y="226538"/>
                </a:cubicBezTo>
                <a:cubicBezTo>
                  <a:pt x="622121" y="222856"/>
                  <a:pt x="624439" y="219866"/>
                  <a:pt x="627342" y="217526"/>
                </a:cubicBezTo>
                <a:cubicBezTo>
                  <a:pt x="630245" y="215208"/>
                  <a:pt x="633581" y="213497"/>
                  <a:pt x="637394" y="212435"/>
                </a:cubicBezTo>
                <a:cubicBezTo>
                  <a:pt x="641207" y="211352"/>
                  <a:pt x="645150" y="210832"/>
                  <a:pt x="649223" y="210832"/>
                </a:cubicBezTo>
                <a:close/>
                <a:moveTo>
                  <a:pt x="500977" y="104095"/>
                </a:moveTo>
                <a:lnTo>
                  <a:pt x="529140" y="152882"/>
                </a:lnTo>
                <a:lnTo>
                  <a:pt x="466141" y="152882"/>
                </a:lnTo>
                <a:lnTo>
                  <a:pt x="453707" y="131370"/>
                </a:lnTo>
                <a:close/>
                <a:moveTo>
                  <a:pt x="554877" y="51993"/>
                </a:moveTo>
                <a:lnTo>
                  <a:pt x="613131" y="152882"/>
                </a:lnTo>
                <a:lnTo>
                  <a:pt x="550132" y="152882"/>
                </a:lnTo>
                <a:lnTo>
                  <a:pt x="507628" y="79268"/>
                </a:lnTo>
                <a:close/>
                <a:moveTo>
                  <a:pt x="608928" y="0"/>
                </a:moveTo>
                <a:lnTo>
                  <a:pt x="697208" y="152882"/>
                </a:lnTo>
                <a:lnTo>
                  <a:pt x="634188" y="152882"/>
                </a:lnTo>
                <a:lnTo>
                  <a:pt x="561679" y="272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236055B-7CEE-6A5E-43F2-3FCA5D0A38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+mn-lt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27393996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774B446C-FC0F-EC2B-8CDB-78314777B63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6659946" y="262918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6F54B35-10AB-0ADF-F544-7CAAAAC86B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2FBDC-75AF-6EE5-D59D-DE699283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07E32D-CB6D-4DB0-15D3-ABCE01A3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BB4DA-E4D8-5957-9F3D-9FA725A02F7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1E3EC-52CC-5995-BBFC-939A14C3C709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20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3DF9DC-B5FE-706A-84D0-F406C192030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AE1B63-E11E-5600-A06D-BB2517C0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968E26-695F-21DF-C32F-6D86253C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6B5B-03E8-16F0-417F-981A2703FDD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F12A-650B-EDAC-DC2F-16E36D38B2D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5605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59" y="288387"/>
            <a:ext cx="5760161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8379" y="2628391"/>
            <a:ext cx="5759342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821ACE-4969-C551-78ED-2C496C90487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B320E32-A0CD-E805-B879-19BA32B6D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DFB9BC-463C-9A9E-E114-F79D4187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7F5A1-271E-A27E-C2E7-FE582F3CCBD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71136D-DE9A-C30F-2CA1-7606CF8EBCE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2831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6"/>
            <a:ext cx="2844315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5"/>
            <a:ext cx="2843838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5233958-3487-5064-5A5A-63C3CADBB65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5D42FB6-85A7-4570-FDEE-8A3C49B0A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4AA664-DBC3-598E-3D67-BBDB8A77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92638-344F-CE5A-3F65-6058ED78529E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E2CFE9-8787-4348-FA1D-F19A5995FB8F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6763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460851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C5B135D-8A93-593A-D572-B51D0EB6C6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13F4-9D70-57A8-3A36-8D38B26F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D89D8E-3A91-BB1C-4C51-B344D08A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A666F-9018-7495-A8E2-3A1C6DA1B26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36283-745F-396C-6F43-6256D28130A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2629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8F111A1-F502-8F40-92A3-21E0748C019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6083883" y="2629088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889DA8-F885-47D1-30B9-2F5759AB323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3B03EC3-EFBE-4B58-7D9B-C38B6FBE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5656CB-C1E4-490F-ABBE-A8EE62DF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69B3DF-ABB7-80D6-9EE9-2A25E025D3B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084611-7B9B-D65F-F78B-13332C3F926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513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4283982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723" y="1152227"/>
            <a:ext cx="4285570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E99C515F-63AB-700B-4FB3-6E9D437590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6086E43F-A7B3-8674-648E-40CDF532B62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464372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AF35937-F733-5E99-626A-F5717E810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C5A1A-65DE-0A6E-79CC-F7B3E728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A955-7F45-5484-2E57-7C1E5A500B80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E5DB-68A2-774E-7698-F7729793A546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1921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807818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7559" y="1152227"/>
            <a:ext cx="2881414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119887" y="1152227"/>
            <a:ext cx="2809406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91038B0B-D9BA-3DC3-3351-598FD63CD8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03B6E1DF-AEA2-6752-BE20-FEBAEC4B0AC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559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4765018E-F39F-E28D-0FDF-B1BB216D19B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119887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FD28D92-914D-E34C-DB83-D6AAE6502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23DC8-B14A-021D-64FA-15519D4A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2C53C8-8A3D-0B01-02E3-EB39E2860343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268DC7-2594-CDEC-C5B4-427E3674E5AE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4700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465578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64372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822019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C1DB1D98-4034-C8D0-186F-10E813639B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2D551C28-7743-DC82-C4F5-1E08A3F89F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2465578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69D16212-BC71-3295-2E1B-D25527DEE4F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4372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F491597-952F-8BD0-E229-6F29DED4C72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822019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9975600-FEAD-3793-85EF-0D71C4529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006C8-8D0D-C4FB-B6FF-14E8AE39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75D4A7-900B-91EA-4D24-18358979D90B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4D380E-8D7A-E4D2-3AE3-19002D127EF4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9422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343" y="289469"/>
            <a:ext cx="284481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2844811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B7C8C4E5-1287-90C2-162D-3886EE9D3AC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5C594E2F-84C6-32A9-3094-596F455A793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1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57873B78-C812-14DB-DD76-48ACB8D5724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083342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7B01EA6-6199-60AC-0194-D3010B750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61D07-F050-377D-BC88-03EC0480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8422-22FB-F438-14C9-81746788635F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8064-8242-268E-BC4A-0EF725B38D4B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4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303464" y="576263"/>
            <a:ext cx="5761036" cy="3744125"/>
          </a:xfrm>
        </p:spPr>
        <p:txBody>
          <a:bodyPr anchor="t" anchorCtr="0">
            <a:normAutofit/>
          </a:bodyPr>
          <a:lstStyle>
            <a:lvl1pPr marL="576000" indent="-5760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000" b="1" i="0" cap="all" spc="160" baseline="0">
                <a:solidFill>
                  <a:schemeClr val="bg1"/>
                </a:solidFill>
                <a:latin typeface="+mj-lt"/>
              </a:defRPr>
            </a:lvl1pPr>
            <a:lvl2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normalizeH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2pPr>
            <a:lvl3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3pPr>
            <a:lvl4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4pPr>
            <a:lvl5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5pPr>
            <a:lvl6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6pPr>
            <a:lvl7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7pPr>
            <a:lvl8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8pPr>
            <a:lvl9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  <a:p>
            <a:pPr lvl="1"/>
            <a:r>
              <a:rPr lang="en-US" noProof="0" dirty="0"/>
              <a:t>Speaker, time or additional information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2D78303-CA80-5EB1-86C5-AA375072CB80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black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5229C5-DCAB-EFC6-402B-690CCF971BD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black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A481371E-777A-5AED-B5A4-95910FCF791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black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el 9">
            <a:extLst>
              <a:ext uri="{FF2B5EF4-FFF2-40B4-BE49-F238E27FC236}">
                <a16:creationId xmlns:a16="http://schemas.microsoft.com/office/drawing/2014/main" id="{010A505E-1D22-8731-1331-C52AA82B3095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574675" y="576263"/>
            <a:ext cx="115252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1600" b="0" i="0" kern="1200" cap="all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/>
            <a:r>
              <a:rPr lang="en-US" b="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8589516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7055991" y="289469"/>
            <a:ext cx="1872165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111279" y="289469"/>
            <a:ext cx="1872704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87270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6BE6E39-6C97-07E9-00EC-7FD0C1A24C1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3B086C81-F7C5-73A8-0951-60A4AD62AC3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2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B5BFB659-B2E8-F9B1-EEA1-C256B77935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5111279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2E8D3426-7F56-A70D-AFC0-3E6CA00B189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7055991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873BA1A-1A47-4E9C-DAAE-1FA59CBE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374716-4014-8694-E505-F767377B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2E0C1-554B-7B36-C2C0-1FF5569698B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8FA3-E869-E3D6-D720-0242C7441F2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7038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25225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083387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7541549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EDD2293-87E1-B9FA-7C4F-DF6F35D6C24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DE7AAD0-619F-DFED-4225-E4F82E7077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3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3556B745-0993-7C4B-CD7F-85A866F4663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25225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08980CD9-891A-90AE-B57E-FCC8C4EFEC2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083387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EBF92DF8-B789-3621-FBD2-74B259D8CBE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gray">
          <a:xfrm>
            <a:off x="7541549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A374135-2A18-2812-A695-8F16D09C7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FD8D0-2C8A-4E23-9CC1-719F9985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0D01-57DB-0A4D-E224-CE7DEF064CE0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9B67-ACA6-CE3E-F260-A7277CB3172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072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4676" y="863600"/>
            <a:ext cx="3168650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5F509D4E-4172-49F2-2AF2-2ADB1B90D6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50938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A8F2FC-DB92-A55B-2210-2CDCF2CB442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861C89-9F03-12B8-4048-539C2D4B1C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8179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71815" y="863600"/>
            <a:ext cx="3168650" cy="1441450"/>
          </a:xfrm>
        </p:spPr>
        <p:txBody>
          <a:bodyPr bIns="14400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E16F7B6-C927-7080-B092-09E3CB3D82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48077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5ED225-5F97-5622-3D60-A361FCA0912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027AD0-C69E-0682-6EFF-CD847722FC4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1327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ndsca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8640861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6A404-FD8B-D3EB-8CC9-BB2A1B0499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F403A9-A537-A318-E374-CBFB534A800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9BF06-EB7A-E3CA-DF14-E2B7228C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9F9D60F-2530-437E-CD64-416DE3F8F51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733099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643723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4B6400-64B8-3052-901C-E6A04AF0CFC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18F1C-0D98-D6A3-BB6F-E872CC13724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218F0-A2DF-D725-8E0C-D65AC69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D9FA970-0B3C-9E66-F604-805C3B187EB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329417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67063" y="288131"/>
            <a:ext cx="288141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119886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A453F-FBE7-C99B-B751-8B4E96F109C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DCCE1B-075B-E1D2-B693-024FD0DB68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F644F-DAA5-45BE-6A61-CD815747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59EB816-D5C5-4FC2-6B0C-AB074D61D26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212417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465580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822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9DC0278-FAA1-BFA3-9E09-34FCA4B2E6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822021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22C3A-F2FC-8A7E-A380-EC802CEBC5C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3CE399-51ED-1B8D-E8A5-C8BE43B53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A9BD2-B3AD-1329-CD20-D61132E9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A8250C0-D601-B353-E904-2624CE771DE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83622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79628" y="288131"/>
            <a:ext cx="514857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066B4-0EDF-9F44-B618-C3B0ACFFB96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3DFD30-F1F7-6C87-51BD-E5D39912DC2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633BB-72BC-0522-AE9C-1303EC68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797E8C4-AAE6-FCEB-A09C-5C324C3BD0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6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143457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D651D39-7D36-092D-60D1-2A84BF0248A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A3B59B-9646-7D39-28BE-E64A36B897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6AD4A-1312-3CE5-E2DC-16484827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40E133-0BCA-B4EF-DAF4-A3B7A7243FB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307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DA15443-8A72-DAE4-EE7F-B9176C71D7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E09B8-D6DA-4CE9-B151-0E970D148922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5D0C-48F6-4FFA-B351-2B91CB2CEF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F7B120-48DB-4628-A5FD-F40ABB0A30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CBD477-9980-822F-1BB0-8F0C15F99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Chapter headline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96D8C7-D6D0-47BD-EA13-97C39D0662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67063" y="2880124"/>
            <a:ext cx="2881312" cy="1152125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 | Section | Section</a:t>
            </a:r>
          </a:p>
        </p:txBody>
      </p:sp>
    </p:spTree>
    <p:extLst>
      <p:ext uri="{BB962C8B-B14F-4D97-AF65-F5344CB8AC3E}">
        <p14:creationId xmlns:p14="http://schemas.microsoft.com/office/powerpoint/2010/main" val="72725794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1908311"/>
            <a:ext cx="2268253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1BB4DE3-EE8C-E8F9-D244-9026CF27311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659946" y="2484079"/>
            <a:ext cx="2268209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DA9023-2D28-5D08-3E68-F6DD983D009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E61355-F892-99C6-E1E9-ABF1BA86DC0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D146B-CD57-C77B-6AC2-F19E68D6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C5C6975-9487-07E8-8544-06214960637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189875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‎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>
            <a:extLst>
              <a:ext uri="{FF2B5EF4-FFF2-40B4-BE49-F238E27FC236}">
                <a16:creationId xmlns:a16="http://schemas.microsoft.com/office/drawing/2014/main" id="{EF378309-5F96-7ECD-9ABE-947FBCF88D4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287734" y="4320578"/>
            <a:ext cx="8640366" cy="57685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600" b="1" i="0" kern="1200" cap="all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7000" dirty="0">
                <a:latin typeface="adidasFG Compressed" panose="020B0508030503020204" pitchFamily="34" charset="0"/>
              </a:rPr>
              <a:t>Color: Strategy Blue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E31CA-5E63-E7E9-3A8B-7F5BCA4915EF}"/>
              </a:ext>
            </a:extLst>
          </p:cNvPr>
          <p:cNvSpPr/>
          <p:nvPr userDrawn="1"/>
        </p:nvSpPr>
        <p:spPr bwMode="gray">
          <a:xfrm>
            <a:off x="287338" y="288926"/>
            <a:ext cx="1440127" cy="3743324"/>
          </a:xfrm>
          <a:prstGeom prst="rect">
            <a:avLst/>
          </a:prstGeom>
          <a:solidFill>
            <a:schemeClr val="accent1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3FA38-09A2-63C8-AE81-F50471180702}"/>
              </a:ext>
            </a:extLst>
          </p:cNvPr>
          <p:cNvSpPr/>
          <p:nvPr userDrawn="1"/>
        </p:nvSpPr>
        <p:spPr bwMode="gray">
          <a:xfrm>
            <a:off x="1727465" y="288926"/>
            <a:ext cx="1440127" cy="3743324"/>
          </a:xfrm>
          <a:prstGeom prst="rect">
            <a:avLst/>
          </a:prstGeom>
          <a:solidFill>
            <a:schemeClr val="accent2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130EE-6B2C-7390-BDDE-F4BA6995007C}"/>
              </a:ext>
            </a:extLst>
          </p:cNvPr>
          <p:cNvSpPr/>
          <p:nvPr userDrawn="1"/>
        </p:nvSpPr>
        <p:spPr bwMode="gray">
          <a:xfrm>
            <a:off x="3167592" y="288926"/>
            <a:ext cx="1440127" cy="3743324"/>
          </a:xfrm>
          <a:prstGeom prst="rect">
            <a:avLst/>
          </a:prstGeom>
          <a:solidFill>
            <a:schemeClr val="accent3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6471F-F860-1A4D-0D50-3459786A85F6}"/>
              </a:ext>
            </a:extLst>
          </p:cNvPr>
          <p:cNvSpPr/>
          <p:nvPr userDrawn="1"/>
        </p:nvSpPr>
        <p:spPr bwMode="gray">
          <a:xfrm>
            <a:off x="4607719" y="288926"/>
            <a:ext cx="1440127" cy="3743324"/>
          </a:xfrm>
          <a:prstGeom prst="rect">
            <a:avLst/>
          </a:prstGeom>
          <a:solidFill>
            <a:schemeClr val="accent4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D59B1-F4C7-7441-A521-EA88D3AB435C}"/>
              </a:ext>
            </a:extLst>
          </p:cNvPr>
          <p:cNvSpPr/>
          <p:nvPr userDrawn="1"/>
        </p:nvSpPr>
        <p:spPr bwMode="gray">
          <a:xfrm>
            <a:off x="6047846" y="288926"/>
            <a:ext cx="1440127" cy="3743324"/>
          </a:xfrm>
          <a:prstGeom prst="rect">
            <a:avLst/>
          </a:prstGeom>
          <a:solidFill>
            <a:schemeClr val="accent5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A9C9B-C896-1020-CF10-BD1EF03E7B09}"/>
              </a:ext>
            </a:extLst>
          </p:cNvPr>
          <p:cNvSpPr/>
          <p:nvPr userDrawn="1"/>
        </p:nvSpPr>
        <p:spPr bwMode="gray">
          <a:xfrm>
            <a:off x="7487973" y="288926"/>
            <a:ext cx="1440127" cy="3743324"/>
          </a:xfrm>
          <a:prstGeom prst="rect">
            <a:avLst/>
          </a:prstGeom>
          <a:solidFill>
            <a:schemeClr val="accent6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2373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rpor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FD171-F2B3-7D11-521E-40A3351C349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71248FE-BD19-547C-73CD-F3BC89E85D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9687" y="3898526"/>
            <a:ext cx="576064" cy="134021"/>
          </a:xfrm>
          <a:custGeom>
            <a:avLst/>
            <a:gdLst>
              <a:gd name="connsiteX0" fmla="*/ 855206 w 1152121"/>
              <a:gd name="connsiteY0" fmla="*/ 109865 h 268041"/>
              <a:gd name="connsiteX1" fmla="*/ 799424 w 1152121"/>
              <a:gd name="connsiteY1" fmla="*/ 166285 h 268041"/>
              <a:gd name="connsiteX2" fmla="*/ 855206 w 1152121"/>
              <a:gd name="connsiteY2" fmla="*/ 222718 h 268041"/>
              <a:gd name="connsiteX3" fmla="*/ 911000 w 1152121"/>
              <a:gd name="connsiteY3" fmla="*/ 166285 h 268041"/>
              <a:gd name="connsiteX4" fmla="*/ 855206 w 1152121"/>
              <a:gd name="connsiteY4" fmla="*/ 109865 h 268041"/>
              <a:gd name="connsiteX5" fmla="*/ 628209 w 1152121"/>
              <a:gd name="connsiteY5" fmla="*/ 109865 h 268041"/>
              <a:gd name="connsiteX6" fmla="*/ 572849 w 1152121"/>
              <a:gd name="connsiteY6" fmla="*/ 166285 h 268041"/>
              <a:gd name="connsiteX7" fmla="*/ 628209 w 1152121"/>
              <a:gd name="connsiteY7" fmla="*/ 222718 h 268041"/>
              <a:gd name="connsiteX8" fmla="*/ 683569 w 1152121"/>
              <a:gd name="connsiteY8" fmla="*/ 166285 h 268041"/>
              <a:gd name="connsiteX9" fmla="*/ 628209 w 1152121"/>
              <a:gd name="connsiteY9" fmla="*/ 109865 h 268041"/>
              <a:gd name="connsiteX10" fmla="*/ 329391 w 1152121"/>
              <a:gd name="connsiteY10" fmla="*/ 109865 h 268041"/>
              <a:gd name="connsiteX11" fmla="*/ 274018 w 1152121"/>
              <a:gd name="connsiteY11" fmla="*/ 166285 h 268041"/>
              <a:gd name="connsiteX12" fmla="*/ 329391 w 1152121"/>
              <a:gd name="connsiteY12" fmla="*/ 222718 h 268041"/>
              <a:gd name="connsiteX13" fmla="*/ 384751 w 1152121"/>
              <a:gd name="connsiteY13" fmla="*/ 166285 h 268041"/>
              <a:gd name="connsiteX14" fmla="*/ 329391 w 1152121"/>
              <a:gd name="connsiteY14" fmla="*/ 109865 h 268041"/>
              <a:gd name="connsiteX15" fmla="*/ 102382 w 1152121"/>
              <a:gd name="connsiteY15" fmla="*/ 109865 h 268041"/>
              <a:gd name="connsiteX16" fmla="*/ 46600 w 1152121"/>
              <a:gd name="connsiteY16" fmla="*/ 166285 h 268041"/>
              <a:gd name="connsiteX17" fmla="*/ 102382 w 1152121"/>
              <a:gd name="connsiteY17" fmla="*/ 222718 h 268041"/>
              <a:gd name="connsiteX18" fmla="*/ 158176 w 1152121"/>
              <a:gd name="connsiteY18" fmla="*/ 166285 h 268041"/>
              <a:gd name="connsiteX19" fmla="*/ 102382 w 1152121"/>
              <a:gd name="connsiteY19" fmla="*/ 109865 h 268041"/>
              <a:gd name="connsiteX20" fmla="*/ 456994 w 1152121"/>
              <a:gd name="connsiteY20" fmla="*/ 66688 h 268041"/>
              <a:gd name="connsiteX21" fmla="*/ 505727 w 1152121"/>
              <a:gd name="connsiteY21" fmla="*/ 66688 h 268041"/>
              <a:gd name="connsiteX22" fmla="*/ 505727 w 1152121"/>
              <a:gd name="connsiteY22" fmla="*/ 263750 h 268041"/>
              <a:gd name="connsiteX23" fmla="*/ 456994 w 1152121"/>
              <a:gd name="connsiteY23" fmla="*/ 263750 h 268041"/>
              <a:gd name="connsiteX24" fmla="*/ 1061629 w 1152121"/>
              <a:gd name="connsiteY24" fmla="*/ 64555 h 268041"/>
              <a:gd name="connsiteX25" fmla="*/ 1144982 w 1152121"/>
              <a:gd name="connsiteY25" fmla="*/ 129302 h 268041"/>
              <a:gd name="connsiteX26" fmla="*/ 1095177 w 1152121"/>
              <a:gd name="connsiteY26" fmla="*/ 129302 h 268041"/>
              <a:gd name="connsiteX27" fmla="*/ 1060620 w 1152121"/>
              <a:gd name="connsiteY27" fmla="*/ 101551 h 268041"/>
              <a:gd name="connsiteX28" fmla="*/ 1030124 w 1152121"/>
              <a:gd name="connsiteY28" fmla="*/ 121078 h 268041"/>
              <a:gd name="connsiteX29" fmla="*/ 1063672 w 1152121"/>
              <a:gd name="connsiteY29" fmla="*/ 140604 h 268041"/>
              <a:gd name="connsiteX30" fmla="*/ 1095190 w 1152121"/>
              <a:gd name="connsiteY30" fmla="*/ 146772 h 268041"/>
              <a:gd name="connsiteX31" fmla="*/ 1152121 w 1152121"/>
              <a:gd name="connsiteY31" fmla="*/ 203294 h 268041"/>
              <a:gd name="connsiteX32" fmla="*/ 1067746 w 1152121"/>
              <a:gd name="connsiteY32" fmla="*/ 268041 h 268041"/>
              <a:gd name="connsiteX33" fmla="*/ 977267 w 1152121"/>
              <a:gd name="connsiteY33" fmla="*/ 200217 h 268041"/>
              <a:gd name="connsiteX34" fmla="*/ 1026063 w 1152121"/>
              <a:gd name="connsiteY34" fmla="*/ 200217 h 268041"/>
              <a:gd name="connsiteX35" fmla="*/ 1068755 w 1152121"/>
              <a:gd name="connsiteY35" fmla="*/ 231045 h 268041"/>
              <a:gd name="connsiteX36" fmla="*/ 1100273 w 1152121"/>
              <a:gd name="connsiteY36" fmla="*/ 211519 h 268041"/>
              <a:gd name="connsiteX37" fmla="*/ 1073838 w 1152121"/>
              <a:gd name="connsiteY37" fmla="*/ 191992 h 268041"/>
              <a:gd name="connsiteX38" fmla="*/ 1048424 w 1152121"/>
              <a:gd name="connsiteY38" fmla="*/ 186859 h 268041"/>
              <a:gd name="connsiteX39" fmla="*/ 981328 w 1152121"/>
              <a:gd name="connsiteY39" fmla="*/ 129315 h 268041"/>
              <a:gd name="connsiteX40" fmla="*/ 1061642 w 1152121"/>
              <a:gd name="connsiteY40" fmla="*/ 64568 h 268041"/>
              <a:gd name="connsiteX41" fmla="*/ 853175 w 1152121"/>
              <a:gd name="connsiteY41" fmla="*/ 64542 h 268041"/>
              <a:gd name="connsiteX42" fmla="*/ 910094 w 1152121"/>
              <a:gd name="connsiteY42" fmla="*/ 83047 h 268041"/>
              <a:gd name="connsiteX43" fmla="*/ 910094 w 1152121"/>
              <a:gd name="connsiteY43" fmla="*/ 66598 h 268041"/>
              <a:gd name="connsiteX44" fmla="*/ 958877 w 1152121"/>
              <a:gd name="connsiteY44" fmla="*/ 66598 h 268041"/>
              <a:gd name="connsiteX45" fmla="*/ 958877 w 1152121"/>
              <a:gd name="connsiteY45" fmla="*/ 263916 h 268041"/>
              <a:gd name="connsiteX46" fmla="*/ 910094 w 1152121"/>
              <a:gd name="connsiteY46" fmla="*/ 263916 h 268041"/>
              <a:gd name="connsiteX47" fmla="*/ 910094 w 1152121"/>
              <a:gd name="connsiteY47" fmla="*/ 250558 h 268041"/>
              <a:gd name="connsiteX48" fmla="*/ 853175 w 1152121"/>
              <a:gd name="connsiteY48" fmla="*/ 268028 h 268041"/>
              <a:gd name="connsiteX49" fmla="*/ 751534 w 1152121"/>
              <a:gd name="connsiteY49" fmla="*/ 166285 h 268041"/>
              <a:gd name="connsiteX50" fmla="*/ 853175 w 1152121"/>
              <a:gd name="connsiteY50" fmla="*/ 64542 h 268041"/>
              <a:gd name="connsiteX51" fmla="*/ 100492 w 1152121"/>
              <a:gd name="connsiteY51" fmla="*/ 64542 h 268041"/>
              <a:gd name="connsiteX52" fmla="*/ 158342 w 1152121"/>
              <a:gd name="connsiteY52" fmla="*/ 83047 h 268041"/>
              <a:gd name="connsiteX53" fmla="*/ 158342 w 1152121"/>
              <a:gd name="connsiteY53" fmla="*/ 66598 h 268041"/>
              <a:gd name="connsiteX54" fmla="*/ 206053 w 1152121"/>
              <a:gd name="connsiteY54" fmla="*/ 66598 h 268041"/>
              <a:gd name="connsiteX55" fmla="*/ 206053 w 1152121"/>
              <a:gd name="connsiteY55" fmla="*/ 263916 h 268041"/>
              <a:gd name="connsiteX56" fmla="*/ 158342 w 1152121"/>
              <a:gd name="connsiteY56" fmla="*/ 263916 h 268041"/>
              <a:gd name="connsiteX57" fmla="*/ 158342 w 1152121"/>
              <a:gd name="connsiteY57" fmla="*/ 250558 h 268041"/>
              <a:gd name="connsiteX58" fmla="*/ 100492 w 1152121"/>
              <a:gd name="connsiteY58" fmla="*/ 268028 h 268041"/>
              <a:gd name="connsiteX59" fmla="*/ 0 w 1152121"/>
              <a:gd name="connsiteY59" fmla="*/ 166285 h 268041"/>
              <a:gd name="connsiteX60" fmla="*/ 100492 w 1152121"/>
              <a:gd name="connsiteY60" fmla="*/ 64542 h 268041"/>
              <a:gd name="connsiteX61" fmla="*/ 683518 w 1152121"/>
              <a:gd name="connsiteY61" fmla="*/ 0 h 268041"/>
              <a:gd name="connsiteX62" fmla="*/ 732302 w 1152121"/>
              <a:gd name="connsiteY62" fmla="*/ 0 h 268041"/>
              <a:gd name="connsiteX63" fmla="*/ 732302 w 1152121"/>
              <a:gd name="connsiteY63" fmla="*/ 263916 h 268041"/>
              <a:gd name="connsiteX64" fmla="*/ 683518 w 1152121"/>
              <a:gd name="connsiteY64" fmla="*/ 263916 h 268041"/>
              <a:gd name="connsiteX65" fmla="*/ 683518 w 1152121"/>
              <a:gd name="connsiteY65" fmla="*/ 250571 h 268041"/>
              <a:gd name="connsiteX66" fmla="*/ 625591 w 1152121"/>
              <a:gd name="connsiteY66" fmla="*/ 268028 h 268041"/>
              <a:gd name="connsiteX67" fmla="*/ 524972 w 1152121"/>
              <a:gd name="connsiteY67" fmla="*/ 166362 h 268041"/>
              <a:gd name="connsiteX68" fmla="*/ 625591 w 1152121"/>
              <a:gd name="connsiteY68" fmla="*/ 64696 h 268041"/>
              <a:gd name="connsiteX69" fmla="*/ 683518 w 1152121"/>
              <a:gd name="connsiteY69" fmla="*/ 83175 h 268041"/>
              <a:gd name="connsiteX70" fmla="*/ 456994 w 1152121"/>
              <a:gd name="connsiteY70" fmla="*/ 0 h 268041"/>
              <a:gd name="connsiteX71" fmla="*/ 505727 w 1152121"/>
              <a:gd name="connsiteY71" fmla="*/ 0 h 268041"/>
              <a:gd name="connsiteX72" fmla="*/ 505727 w 1152121"/>
              <a:gd name="connsiteY72" fmla="*/ 49167 h 268041"/>
              <a:gd name="connsiteX73" fmla="*/ 456994 w 1152121"/>
              <a:gd name="connsiteY73" fmla="*/ 49167 h 268041"/>
              <a:gd name="connsiteX74" fmla="*/ 384802 w 1152121"/>
              <a:gd name="connsiteY74" fmla="*/ 0 h 268041"/>
              <a:gd name="connsiteX75" fmla="*/ 433484 w 1152121"/>
              <a:gd name="connsiteY75" fmla="*/ 0 h 268041"/>
              <a:gd name="connsiteX76" fmla="*/ 433484 w 1152121"/>
              <a:gd name="connsiteY76" fmla="*/ 263916 h 268041"/>
              <a:gd name="connsiteX77" fmla="*/ 384802 w 1152121"/>
              <a:gd name="connsiteY77" fmla="*/ 263916 h 268041"/>
              <a:gd name="connsiteX78" fmla="*/ 384802 w 1152121"/>
              <a:gd name="connsiteY78" fmla="*/ 250571 h 268041"/>
              <a:gd name="connsiteX79" fmla="*/ 326977 w 1152121"/>
              <a:gd name="connsiteY79" fmla="*/ 268028 h 268041"/>
              <a:gd name="connsiteX80" fmla="*/ 226575 w 1152121"/>
              <a:gd name="connsiteY80" fmla="*/ 166362 h 268041"/>
              <a:gd name="connsiteX81" fmla="*/ 326977 w 1152121"/>
              <a:gd name="connsiteY81" fmla="*/ 64696 h 268041"/>
              <a:gd name="connsiteX82" fmla="*/ 384802 w 1152121"/>
              <a:gd name="connsiteY82" fmla="*/ 83175 h 26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2121" h="268041">
                <a:moveTo>
                  <a:pt x="855206" y="109865"/>
                </a:moveTo>
                <a:cubicBezTo>
                  <a:pt x="824403" y="109865"/>
                  <a:pt x="799424" y="135125"/>
                  <a:pt x="799424" y="166285"/>
                </a:cubicBezTo>
                <a:cubicBezTo>
                  <a:pt x="799424" y="197446"/>
                  <a:pt x="824403" y="222718"/>
                  <a:pt x="855206" y="222718"/>
                </a:cubicBezTo>
                <a:cubicBezTo>
                  <a:pt x="886021" y="222718"/>
                  <a:pt x="911000" y="197446"/>
                  <a:pt x="911000" y="166285"/>
                </a:cubicBezTo>
                <a:cubicBezTo>
                  <a:pt x="911000" y="135125"/>
                  <a:pt x="886008" y="109865"/>
                  <a:pt x="855206" y="109865"/>
                </a:cubicBezTo>
                <a:close/>
                <a:moveTo>
                  <a:pt x="628209" y="109865"/>
                </a:moveTo>
                <a:cubicBezTo>
                  <a:pt x="597636" y="109865"/>
                  <a:pt x="572849" y="135125"/>
                  <a:pt x="572849" y="166285"/>
                </a:cubicBezTo>
                <a:cubicBezTo>
                  <a:pt x="572849" y="197446"/>
                  <a:pt x="597636" y="222718"/>
                  <a:pt x="628209" y="222718"/>
                </a:cubicBezTo>
                <a:cubicBezTo>
                  <a:pt x="658782" y="222718"/>
                  <a:pt x="683569" y="197446"/>
                  <a:pt x="683569" y="166285"/>
                </a:cubicBezTo>
                <a:cubicBezTo>
                  <a:pt x="683569" y="135125"/>
                  <a:pt x="658782" y="109865"/>
                  <a:pt x="628209" y="109865"/>
                </a:cubicBezTo>
                <a:close/>
                <a:moveTo>
                  <a:pt x="329391" y="109865"/>
                </a:moveTo>
                <a:cubicBezTo>
                  <a:pt x="298805" y="109865"/>
                  <a:pt x="274018" y="135125"/>
                  <a:pt x="274018" y="166285"/>
                </a:cubicBezTo>
                <a:cubicBezTo>
                  <a:pt x="274018" y="197446"/>
                  <a:pt x="298805" y="222718"/>
                  <a:pt x="329391" y="222718"/>
                </a:cubicBezTo>
                <a:cubicBezTo>
                  <a:pt x="359964" y="222718"/>
                  <a:pt x="384751" y="197446"/>
                  <a:pt x="384751" y="166285"/>
                </a:cubicBezTo>
                <a:cubicBezTo>
                  <a:pt x="384751" y="135125"/>
                  <a:pt x="359977" y="109865"/>
                  <a:pt x="329391" y="109865"/>
                </a:cubicBezTo>
                <a:close/>
                <a:moveTo>
                  <a:pt x="102382" y="109865"/>
                </a:moveTo>
                <a:cubicBezTo>
                  <a:pt x="71566" y="109865"/>
                  <a:pt x="46600" y="135125"/>
                  <a:pt x="46600" y="166285"/>
                </a:cubicBezTo>
                <a:cubicBezTo>
                  <a:pt x="46600" y="197446"/>
                  <a:pt x="71566" y="222718"/>
                  <a:pt x="102382" y="222718"/>
                </a:cubicBezTo>
                <a:cubicBezTo>
                  <a:pt x="133197" y="222718"/>
                  <a:pt x="158176" y="197446"/>
                  <a:pt x="158176" y="166285"/>
                </a:cubicBezTo>
                <a:cubicBezTo>
                  <a:pt x="158176" y="135125"/>
                  <a:pt x="133197" y="109865"/>
                  <a:pt x="102382" y="109865"/>
                </a:cubicBezTo>
                <a:close/>
                <a:moveTo>
                  <a:pt x="456994" y="66688"/>
                </a:moveTo>
                <a:lnTo>
                  <a:pt x="505727" y="66688"/>
                </a:lnTo>
                <a:lnTo>
                  <a:pt x="505727" y="263750"/>
                </a:lnTo>
                <a:lnTo>
                  <a:pt x="456994" y="263750"/>
                </a:lnTo>
                <a:close/>
                <a:moveTo>
                  <a:pt x="1061629" y="64555"/>
                </a:moveTo>
                <a:cubicBezTo>
                  <a:pt x="1111434" y="64555"/>
                  <a:pt x="1141930" y="90249"/>
                  <a:pt x="1144982" y="129302"/>
                </a:cubicBezTo>
                <a:lnTo>
                  <a:pt x="1095177" y="129302"/>
                </a:lnTo>
                <a:cubicBezTo>
                  <a:pt x="1095177" y="113888"/>
                  <a:pt x="1085012" y="101551"/>
                  <a:pt x="1060620" y="101551"/>
                </a:cubicBezTo>
                <a:cubicBezTo>
                  <a:pt x="1043342" y="101551"/>
                  <a:pt x="1030124" y="107720"/>
                  <a:pt x="1030124" y="121078"/>
                </a:cubicBezTo>
                <a:cubicBezTo>
                  <a:pt x="1030124" y="132380"/>
                  <a:pt x="1044351" y="136492"/>
                  <a:pt x="1063672" y="140604"/>
                </a:cubicBezTo>
                <a:lnTo>
                  <a:pt x="1095190" y="146772"/>
                </a:lnTo>
                <a:cubicBezTo>
                  <a:pt x="1134830" y="153962"/>
                  <a:pt x="1152121" y="172466"/>
                  <a:pt x="1152121" y="203294"/>
                </a:cubicBezTo>
                <a:cubicBezTo>
                  <a:pt x="1152121" y="247480"/>
                  <a:pt x="1114512" y="268041"/>
                  <a:pt x="1067746" y="268041"/>
                </a:cubicBezTo>
                <a:cubicBezTo>
                  <a:pt x="1011837" y="268041"/>
                  <a:pt x="978288" y="240291"/>
                  <a:pt x="977267" y="200217"/>
                </a:cubicBezTo>
                <a:lnTo>
                  <a:pt x="1026063" y="200217"/>
                </a:lnTo>
                <a:cubicBezTo>
                  <a:pt x="1027085" y="214609"/>
                  <a:pt x="1037250" y="231045"/>
                  <a:pt x="1068755" y="231045"/>
                </a:cubicBezTo>
                <a:cubicBezTo>
                  <a:pt x="1091116" y="231045"/>
                  <a:pt x="1100273" y="220764"/>
                  <a:pt x="1100273" y="211519"/>
                </a:cubicBezTo>
                <a:cubicBezTo>
                  <a:pt x="1100273" y="201238"/>
                  <a:pt x="1092138" y="195070"/>
                  <a:pt x="1073838" y="191992"/>
                </a:cubicBezTo>
                <a:lnTo>
                  <a:pt x="1048424" y="186859"/>
                </a:lnTo>
                <a:cubicBezTo>
                  <a:pt x="1016907" y="181725"/>
                  <a:pt x="981328" y="174522"/>
                  <a:pt x="981328" y="129315"/>
                </a:cubicBezTo>
                <a:cubicBezTo>
                  <a:pt x="981328" y="92318"/>
                  <a:pt x="1010802" y="64568"/>
                  <a:pt x="1061642" y="64568"/>
                </a:cubicBezTo>
                <a:close/>
                <a:moveTo>
                  <a:pt x="853175" y="64542"/>
                </a:moveTo>
                <a:cubicBezTo>
                  <a:pt x="874515" y="64542"/>
                  <a:pt x="893824" y="70711"/>
                  <a:pt x="910094" y="83047"/>
                </a:cubicBezTo>
                <a:lnTo>
                  <a:pt x="910094" y="66598"/>
                </a:lnTo>
                <a:lnTo>
                  <a:pt x="958877" y="66598"/>
                </a:lnTo>
                <a:lnTo>
                  <a:pt x="958877" y="263916"/>
                </a:lnTo>
                <a:lnTo>
                  <a:pt x="910094" y="263916"/>
                </a:lnTo>
                <a:lnTo>
                  <a:pt x="910094" y="250558"/>
                </a:lnTo>
                <a:cubicBezTo>
                  <a:pt x="893824" y="261860"/>
                  <a:pt x="874515" y="268028"/>
                  <a:pt x="853175" y="268028"/>
                </a:cubicBezTo>
                <a:cubicBezTo>
                  <a:pt x="797279" y="268028"/>
                  <a:pt x="751534" y="222808"/>
                  <a:pt x="751534" y="166285"/>
                </a:cubicBezTo>
                <a:cubicBezTo>
                  <a:pt x="751534" y="109763"/>
                  <a:pt x="797279" y="64542"/>
                  <a:pt x="853175" y="64542"/>
                </a:cubicBezTo>
                <a:close/>
                <a:moveTo>
                  <a:pt x="100492" y="64542"/>
                </a:moveTo>
                <a:cubicBezTo>
                  <a:pt x="121806" y="64542"/>
                  <a:pt x="142111" y="70711"/>
                  <a:pt x="158342" y="83047"/>
                </a:cubicBezTo>
                <a:lnTo>
                  <a:pt x="158342" y="66598"/>
                </a:lnTo>
                <a:lnTo>
                  <a:pt x="206053" y="66598"/>
                </a:lnTo>
                <a:lnTo>
                  <a:pt x="206053" y="263916"/>
                </a:lnTo>
                <a:lnTo>
                  <a:pt x="158342" y="263916"/>
                </a:lnTo>
                <a:lnTo>
                  <a:pt x="158342" y="250558"/>
                </a:lnTo>
                <a:cubicBezTo>
                  <a:pt x="142111" y="261860"/>
                  <a:pt x="121806" y="268028"/>
                  <a:pt x="100492" y="268028"/>
                </a:cubicBezTo>
                <a:cubicBezTo>
                  <a:pt x="44659" y="268028"/>
                  <a:pt x="0" y="222808"/>
                  <a:pt x="0" y="166285"/>
                </a:cubicBezTo>
                <a:cubicBezTo>
                  <a:pt x="0" y="109763"/>
                  <a:pt x="44659" y="64542"/>
                  <a:pt x="100492" y="64542"/>
                </a:cubicBezTo>
                <a:close/>
                <a:moveTo>
                  <a:pt x="683518" y="0"/>
                </a:moveTo>
                <a:lnTo>
                  <a:pt x="732302" y="0"/>
                </a:lnTo>
                <a:lnTo>
                  <a:pt x="732302" y="263916"/>
                </a:lnTo>
                <a:lnTo>
                  <a:pt x="683518" y="263916"/>
                </a:lnTo>
                <a:lnTo>
                  <a:pt x="683518" y="250571"/>
                </a:lnTo>
                <a:cubicBezTo>
                  <a:pt x="667262" y="261860"/>
                  <a:pt x="646931" y="268028"/>
                  <a:pt x="625591" y="268028"/>
                </a:cubicBezTo>
                <a:cubicBezTo>
                  <a:pt x="570703" y="268028"/>
                  <a:pt x="524972" y="222846"/>
                  <a:pt x="524972" y="166362"/>
                </a:cubicBezTo>
                <a:cubicBezTo>
                  <a:pt x="524972" y="109878"/>
                  <a:pt x="570703" y="64696"/>
                  <a:pt x="625591" y="64696"/>
                </a:cubicBezTo>
                <a:cubicBezTo>
                  <a:pt x="646931" y="64696"/>
                  <a:pt x="667262" y="70851"/>
                  <a:pt x="683518" y="83175"/>
                </a:cubicBezTo>
                <a:close/>
                <a:moveTo>
                  <a:pt x="456994" y="0"/>
                </a:moveTo>
                <a:lnTo>
                  <a:pt x="505727" y="0"/>
                </a:lnTo>
                <a:lnTo>
                  <a:pt x="505727" y="49167"/>
                </a:lnTo>
                <a:lnTo>
                  <a:pt x="456994" y="49167"/>
                </a:lnTo>
                <a:close/>
                <a:moveTo>
                  <a:pt x="384802" y="0"/>
                </a:moveTo>
                <a:lnTo>
                  <a:pt x="433484" y="0"/>
                </a:lnTo>
                <a:lnTo>
                  <a:pt x="433484" y="263916"/>
                </a:lnTo>
                <a:lnTo>
                  <a:pt x="384802" y="263916"/>
                </a:lnTo>
                <a:lnTo>
                  <a:pt x="384802" y="250571"/>
                </a:lnTo>
                <a:cubicBezTo>
                  <a:pt x="368571" y="261860"/>
                  <a:pt x="348279" y="268028"/>
                  <a:pt x="326977" y="268028"/>
                </a:cubicBezTo>
                <a:cubicBezTo>
                  <a:pt x="271196" y="268028"/>
                  <a:pt x="226575" y="222846"/>
                  <a:pt x="226575" y="166362"/>
                </a:cubicBezTo>
                <a:cubicBezTo>
                  <a:pt x="226575" y="109878"/>
                  <a:pt x="271196" y="64696"/>
                  <a:pt x="326977" y="64696"/>
                </a:cubicBezTo>
                <a:cubicBezTo>
                  <a:pt x="348279" y="64696"/>
                  <a:pt x="368571" y="70851"/>
                  <a:pt x="384802" y="83175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7700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p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B598F24-E907-769B-D1A0-6849F73B527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7518F-1566-691A-3D22-F977134843F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41516" y="3823818"/>
            <a:ext cx="332407" cy="208729"/>
          </a:xfrm>
          <a:custGeom>
            <a:avLst/>
            <a:gdLst>
              <a:gd name="connsiteX0" fmla="*/ 149635 w 770834"/>
              <a:gd name="connsiteY0" fmla="*/ 329535 h 484032"/>
              <a:gd name="connsiteX1" fmla="*/ 238821 w 770834"/>
              <a:gd name="connsiteY1" fmla="*/ 484032 h 484032"/>
              <a:gd name="connsiteX2" fmla="*/ 39320 w 770834"/>
              <a:gd name="connsiteY2" fmla="*/ 484032 h 484032"/>
              <a:gd name="connsiteX3" fmla="*/ 0 w 770834"/>
              <a:gd name="connsiteY3" fmla="*/ 415898 h 484032"/>
              <a:gd name="connsiteX4" fmla="*/ 320283 w 770834"/>
              <a:gd name="connsiteY4" fmla="*/ 164611 h 484032"/>
              <a:gd name="connsiteX5" fmla="*/ 504690 w 770834"/>
              <a:gd name="connsiteY5" fmla="*/ 484031 h 484032"/>
              <a:gd name="connsiteX6" fmla="*/ 305229 w 770834"/>
              <a:gd name="connsiteY6" fmla="*/ 484031 h 484032"/>
              <a:gd name="connsiteX7" fmla="*/ 170687 w 770834"/>
              <a:gd name="connsiteY7" fmla="*/ 250974 h 484032"/>
              <a:gd name="connsiteX8" fmla="*/ 491400 w 770834"/>
              <a:gd name="connsiteY8" fmla="*/ 0 h 484032"/>
              <a:gd name="connsiteX9" fmla="*/ 770834 w 770834"/>
              <a:gd name="connsiteY9" fmla="*/ 484031 h 484032"/>
              <a:gd name="connsiteX10" fmla="*/ 571333 w 770834"/>
              <a:gd name="connsiteY10" fmla="*/ 484031 h 484032"/>
              <a:gd name="connsiteX11" fmla="*/ 341765 w 770834"/>
              <a:gd name="connsiteY11" fmla="*/ 86363 h 4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834" h="484032">
                <a:moveTo>
                  <a:pt x="149635" y="329535"/>
                </a:moveTo>
                <a:lnTo>
                  <a:pt x="238821" y="484032"/>
                </a:lnTo>
                <a:lnTo>
                  <a:pt x="39320" y="484032"/>
                </a:lnTo>
                <a:lnTo>
                  <a:pt x="0" y="415898"/>
                </a:lnTo>
                <a:close/>
                <a:moveTo>
                  <a:pt x="320283" y="164611"/>
                </a:moveTo>
                <a:lnTo>
                  <a:pt x="504690" y="484031"/>
                </a:lnTo>
                <a:lnTo>
                  <a:pt x="305229" y="484031"/>
                </a:lnTo>
                <a:lnTo>
                  <a:pt x="170687" y="250974"/>
                </a:lnTo>
                <a:close/>
                <a:moveTo>
                  <a:pt x="491400" y="0"/>
                </a:moveTo>
                <a:lnTo>
                  <a:pt x="770834" y="484031"/>
                </a:lnTo>
                <a:lnTo>
                  <a:pt x="571333" y="484031"/>
                </a:lnTo>
                <a:lnTo>
                  <a:pt x="341765" y="8636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8E1C59C-40FB-7015-D39E-BB524B5FFB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1474998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7AC601C-84F3-7A86-220C-FBA72AC5C22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E0517-51BC-2B54-6D2A-BA25DFC0CB1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443673" y="3813293"/>
            <a:ext cx="328092" cy="228779"/>
          </a:xfrm>
          <a:custGeom>
            <a:avLst/>
            <a:gdLst>
              <a:gd name="connsiteX0" fmla="*/ 437531 w 760826"/>
              <a:gd name="connsiteY0" fmla="*/ 461724 h 530524"/>
              <a:gd name="connsiteX1" fmla="*/ 597790 w 760826"/>
              <a:gd name="connsiteY1" fmla="*/ 461724 h 530524"/>
              <a:gd name="connsiteX2" fmla="*/ 432514 w 760826"/>
              <a:gd name="connsiteY2" fmla="*/ 526016 h 530524"/>
              <a:gd name="connsiteX3" fmla="*/ 437531 w 760826"/>
              <a:gd name="connsiteY3" fmla="*/ 461724 h 530524"/>
              <a:gd name="connsiteX4" fmla="*/ 331803 w 760826"/>
              <a:gd name="connsiteY4" fmla="*/ 461724 h 530524"/>
              <a:gd name="connsiteX5" fmla="*/ 428985 w 760826"/>
              <a:gd name="connsiteY5" fmla="*/ 461724 h 530524"/>
              <a:gd name="connsiteX6" fmla="*/ 380413 w 760826"/>
              <a:gd name="connsiteY6" fmla="*/ 530524 h 530524"/>
              <a:gd name="connsiteX7" fmla="*/ 380374 w 760826"/>
              <a:gd name="connsiteY7" fmla="*/ 530524 h 530524"/>
              <a:gd name="connsiteX8" fmla="*/ 331803 w 760826"/>
              <a:gd name="connsiteY8" fmla="*/ 461724 h 530524"/>
              <a:gd name="connsiteX9" fmla="*/ 163038 w 760826"/>
              <a:gd name="connsiteY9" fmla="*/ 461724 h 530524"/>
              <a:gd name="connsiteX10" fmla="*/ 323296 w 760826"/>
              <a:gd name="connsiteY10" fmla="*/ 461724 h 530524"/>
              <a:gd name="connsiteX11" fmla="*/ 328315 w 760826"/>
              <a:gd name="connsiteY11" fmla="*/ 526016 h 530524"/>
              <a:gd name="connsiteX12" fmla="*/ 163038 w 760826"/>
              <a:gd name="connsiteY12" fmla="*/ 461724 h 530524"/>
              <a:gd name="connsiteX13" fmla="*/ 97530 w 760826"/>
              <a:gd name="connsiteY13" fmla="*/ 403156 h 530524"/>
              <a:gd name="connsiteX14" fmla="*/ 663297 w 760826"/>
              <a:gd name="connsiteY14" fmla="*/ 403156 h 530524"/>
              <a:gd name="connsiteX15" fmla="*/ 630485 w 760826"/>
              <a:gd name="connsiteY15" fmla="*/ 432518 h 530524"/>
              <a:gd name="connsiteX16" fmla="*/ 130343 w 760826"/>
              <a:gd name="connsiteY16" fmla="*/ 432518 h 530524"/>
              <a:gd name="connsiteX17" fmla="*/ 97530 w 760826"/>
              <a:gd name="connsiteY17" fmla="*/ 403156 h 530524"/>
              <a:gd name="connsiteX18" fmla="*/ 53820 w 760826"/>
              <a:gd name="connsiteY18" fmla="*/ 344627 h 530524"/>
              <a:gd name="connsiteX19" fmla="*/ 707008 w 760826"/>
              <a:gd name="connsiteY19" fmla="*/ 344627 h 530524"/>
              <a:gd name="connsiteX20" fmla="*/ 707048 w 760826"/>
              <a:gd name="connsiteY20" fmla="*/ 344627 h 530524"/>
              <a:gd name="connsiteX21" fmla="*/ 685369 w 760826"/>
              <a:gd name="connsiteY21" fmla="*/ 373989 h 530524"/>
              <a:gd name="connsiteX22" fmla="*/ 75499 w 760826"/>
              <a:gd name="connsiteY22" fmla="*/ 373989 h 530524"/>
              <a:gd name="connsiteX23" fmla="*/ 53820 w 760826"/>
              <a:gd name="connsiteY23" fmla="*/ 344627 h 530524"/>
              <a:gd name="connsiteX24" fmla="*/ 760049 w 760826"/>
              <a:gd name="connsiteY24" fmla="*/ 148655 h 530524"/>
              <a:gd name="connsiteX25" fmla="*/ 722571 w 760826"/>
              <a:gd name="connsiteY25" fmla="*/ 315422 h 530524"/>
              <a:gd name="connsiteX26" fmla="*/ 494884 w 760826"/>
              <a:gd name="connsiteY26" fmla="*/ 315422 h 530524"/>
              <a:gd name="connsiteX27" fmla="*/ 495198 w 760826"/>
              <a:gd name="connsiteY27" fmla="*/ 314990 h 530524"/>
              <a:gd name="connsiteX28" fmla="*/ 760049 w 760826"/>
              <a:gd name="connsiteY28" fmla="*/ 148655 h 530524"/>
              <a:gd name="connsiteX29" fmla="*/ 778 w 760826"/>
              <a:gd name="connsiteY29" fmla="*/ 148655 h 530524"/>
              <a:gd name="connsiteX30" fmla="*/ 265629 w 760826"/>
              <a:gd name="connsiteY30" fmla="*/ 314990 h 530524"/>
              <a:gd name="connsiteX31" fmla="*/ 265943 w 760826"/>
              <a:gd name="connsiteY31" fmla="*/ 315422 h 530524"/>
              <a:gd name="connsiteX32" fmla="*/ 38255 w 760826"/>
              <a:gd name="connsiteY32" fmla="*/ 315422 h 530524"/>
              <a:gd name="connsiteX33" fmla="*/ 778 w 760826"/>
              <a:gd name="connsiteY33" fmla="*/ 148655 h 530524"/>
              <a:gd name="connsiteX34" fmla="*/ 380414 w 760826"/>
              <a:gd name="connsiteY34" fmla="*/ 0 h 530524"/>
              <a:gd name="connsiteX35" fmla="*/ 477284 w 760826"/>
              <a:gd name="connsiteY35" fmla="*/ 315422 h 530524"/>
              <a:gd name="connsiteX36" fmla="*/ 283545 w 760826"/>
              <a:gd name="connsiteY36" fmla="*/ 315422 h 530524"/>
              <a:gd name="connsiteX37" fmla="*/ 380414 w 760826"/>
              <a:gd name="connsiteY37" fmla="*/ 0 h 5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0826" h="530524">
                <a:moveTo>
                  <a:pt x="437531" y="461724"/>
                </a:moveTo>
                <a:lnTo>
                  <a:pt x="597790" y="461724"/>
                </a:lnTo>
                <a:cubicBezTo>
                  <a:pt x="530441" y="508023"/>
                  <a:pt x="456270" y="525114"/>
                  <a:pt x="432514" y="526016"/>
                </a:cubicBezTo>
                <a:cubicBezTo>
                  <a:pt x="431337" y="514608"/>
                  <a:pt x="432239" y="491166"/>
                  <a:pt x="437531" y="461724"/>
                </a:cubicBezTo>
                <a:close/>
                <a:moveTo>
                  <a:pt x="331803" y="461724"/>
                </a:moveTo>
                <a:lnTo>
                  <a:pt x="428985" y="461724"/>
                </a:lnTo>
                <a:cubicBezTo>
                  <a:pt x="410090" y="496222"/>
                  <a:pt x="390684" y="520880"/>
                  <a:pt x="380413" y="530524"/>
                </a:cubicBezTo>
                <a:lnTo>
                  <a:pt x="380374" y="530524"/>
                </a:lnTo>
                <a:cubicBezTo>
                  <a:pt x="370103" y="520880"/>
                  <a:pt x="350698" y="496222"/>
                  <a:pt x="331803" y="461724"/>
                </a:cubicBezTo>
                <a:close/>
                <a:moveTo>
                  <a:pt x="163038" y="461724"/>
                </a:moveTo>
                <a:lnTo>
                  <a:pt x="323296" y="461724"/>
                </a:lnTo>
                <a:cubicBezTo>
                  <a:pt x="328589" y="491166"/>
                  <a:pt x="329490" y="514647"/>
                  <a:pt x="328315" y="526016"/>
                </a:cubicBezTo>
                <a:cubicBezTo>
                  <a:pt x="304519" y="525114"/>
                  <a:pt x="230348" y="508023"/>
                  <a:pt x="163038" y="461724"/>
                </a:cubicBezTo>
                <a:close/>
                <a:moveTo>
                  <a:pt x="97530" y="403156"/>
                </a:moveTo>
                <a:lnTo>
                  <a:pt x="663297" y="403156"/>
                </a:lnTo>
                <a:cubicBezTo>
                  <a:pt x="654281" y="413897"/>
                  <a:pt x="640246" y="426481"/>
                  <a:pt x="630485" y="432518"/>
                </a:cubicBezTo>
                <a:lnTo>
                  <a:pt x="130343" y="432518"/>
                </a:lnTo>
                <a:cubicBezTo>
                  <a:pt x="120581" y="426481"/>
                  <a:pt x="106547" y="413897"/>
                  <a:pt x="97530" y="403156"/>
                </a:cubicBezTo>
                <a:close/>
                <a:moveTo>
                  <a:pt x="53820" y="344627"/>
                </a:moveTo>
                <a:lnTo>
                  <a:pt x="707008" y="344627"/>
                </a:lnTo>
                <a:lnTo>
                  <a:pt x="707048" y="344627"/>
                </a:lnTo>
                <a:cubicBezTo>
                  <a:pt x="702500" y="353682"/>
                  <a:pt x="692935" y="366462"/>
                  <a:pt x="685369" y="373989"/>
                </a:cubicBezTo>
                <a:lnTo>
                  <a:pt x="75499" y="373989"/>
                </a:lnTo>
                <a:cubicBezTo>
                  <a:pt x="67933" y="366462"/>
                  <a:pt x="58368" y="353682"/>
                  <a:pt x="53820" y="344627"/>
                </a:cubicBezTo>
                <a:close/>
                <a:moveTo>
                  <a:pt x="760049" y="148655"/>
                </a:moveTo>
                <a:cubicBezTo>
                  <a:pt x="764400" y="201264"/>
                  <a:pt x="750287" y="260381"/>
                  <a:pt x="722571" y="315422"/>
                </a:cubicBezTo>
                <a:lnTo>
                  <a:pt x="494884" y="315422"/>
                </a:lnTo>
                <a:cubicBezTo>
                  <a:pt x="495002" y="315304"/>
                  <a:pt x="495081" y="315147"/>
                  <a:pt x="495198" y="314990"/>
                </a:cubicBezTo>
                <a:cubicBezTo>
                  <a:pt x="558078" y="221885"/>
                  <a:pt x="665218" y="154183"/>
                  <a:pt x="760049" y="148655"/>
                </a:cubicBezTo>
                <a:close/>
                <a:moveTo>
                  <a:pt x="778" y="148655"/>
                </a:moveTo>
                <a:cubicBezTo>
                  <a:pt x="95609" y="154183"/>
                  <a:pt x="202749" y="221885"/>
                  <a:pt x="265629" y="314990"/>
                </a:cubicBezTo>
                <a:cubicBezTo>
                  <a:pt x="265747" y="315108"/>
                  <a:pt x="265943" y="315422"/>
                  <a:pt x="265943" y="315422"/>
                </a:cubicBezTo>
                <a:lnTo>
                  <a:pt x="38255" y="315422"/>
                </a:lnTo>
                <a:cubicBezTo>
                  <a:pt x="10540" y="260381"/>
                  <a:pt x="-3573" y="201304"/>
                  <a:pt x="778" y="148655"/>
                </a:cubicBezTo>
                <a:close/>
                <a:moveTo>
                  <a:pt x="380414" y="0"/>
                </a:moveTo>
                <a:cubicBezTo>
                  <a:pt x="452155" y="69977"/>
                  <a:pt x="490886" y="197618"/>
                  <a:pt x="477284" y="315422"/>
                </a:cubicBezTo>
                <a:lnTo>
                  <a:pt x="283545" y="315422"/>
                </a:lnTo>
                <a:cubicBezTo>
                  <a:pt x="269943" y="197658"/>
                  <a:pt x="308674" y="69977"/>
                  <a:pt x="38041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DA572C0-0BA2-D51A-D44E-AFD33698A6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216283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rr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2C3AFAA-4B26-BD2A-B1E5-D850248457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C8CA8-9F83-98B6-EDFE-ADAE571E49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212434" y="3915367"/>
            <a:ext cx="790572" cy="117180"/>
          </a:xfrm>
          <a:custGeom>
            <a:avLst/>
            <a:gdLst>
              <a:gd name="connsiteX0" fmla="*/ 36163 w 790572"/>
              <a:gd name="connsiteY0" fmla="*/ 79814 h 117180"/>
              <a:gd name="connsiteX1" fmla="*/ 57741 w 790572"/>
              <a:gd name="connsiteY1" fmla="*/ 117180 h 117180"/>
              <a:gd name="connsiteX2" fmla="*/ 9503 w 790572"/>
              <a:gd name="connsiteY2" fmla="*/ 117180 h 117180"/>
              <a:gd name="connsiteX3" fmla="*/ 0 w 790572"/>
              <a:gd name="connsiteY3" fmla="*/ 100716 h 117180"/>
              <a:gd name="connsiteX4" fmla="*/ 77456 w 790572"/>
              <a:gd name="connsiteY4" fmla="*/ 39940 h 117180"/>
              <a:gd name="connsiteX5" fmla="*/ 122048 w 790572"/>
              <a:gd name="connsiteY5" fmla="*/ 117180 h 117180"/>
              <a:gd name="connsiteX6" fmla="*/ 73810 w 790572"/>
              <a:gd name="connsiteY6" fmla="*/ 117180 h 117180"/>
              <a:gd name="connsiteX7" fmla="*/ 41277 w 790572"/>
              <a:gd name="connsiteY7" fmla="*/ 60825 h 117180"/>
              <a:gd name="connsiteX8" fmla="*/ 585922 w 790572"/>
              <a:gd name="connsiteY8" fmla="*/ 29398 h 117180"/>
              <a:gd name="connsiteX9" fmla="*/ 585922 w 790572"/>
              <a:gd name="connsiteY9" fmla="*/ 29415 h 117180"/>
              <a:gd name="connsiteX10" fmla="*/ 585922 w 790572"/>
              <a:gd name="connsiteY10" fmla="*/ 29412 h 117180"/>
              <a:gd name="connsiteX11" fmla="*/ 526614 w 790572"/>
              <a:gd name="connsiteY11" fmla="*/ 22057 h 117180"/>
              <a:gd name="connsiteX12" fmla="*/ 519074 w 790572"/>
              <a:gd name="connsiteY12" fmla="*/ 67936 h 117180"/>
              <a:gd name="connsiteX13" fmla="*/ 552531 w 790572"/>
              <a:gd name="connsiteY13" fmla="*/ 48634 h 117180"/>
              <a:gd name="connsiteX14" fmla="*/ 552548 w 790572"/>
              <a:gd name="connsiteY14" fmla="*/ 48634 h 117180"/>
              <a:gd name="connsiteX15" fmla="*/ 561011 w 790572"/>
              <a:gd name="connsiteY15" fmla="*/ 33671 h 117180"/>
              <a:gd name="connsiteX16" fmla="*/ 547483 w 790572"/>
              <a:gd name="connsiteY16" fmla="*/ 22057 h 117180"/>
              <a:gd name="connsiteX17" fmla="*/ 426640 w 790572"/>
              <a:gd name="connsiteY17" fmla="*/ 22057 h 117180"/>
              <a:gd name="connsiteX18" fmla="*/ 419100 w 790572"/>
              <a:gd name="connsiteY18" fmla="*/ 67936 h 117180"/>
              <a:gd name="connsiteX19" fmla="*/ 452557 w 790572"/>
              <a:gd name="connsiteY19" fmla="*/ 48634 h 117180"/>
              <a:gd name="connsiteX20" fmla="*/ 452573 w 790572"/>
              <a:gd name="connsiteY20" fmla="*/ 48634 h 117180"/>
              <a:gd name="connsiteX21" fmla="*/ 461037 w 790572"/>
              <a:gd name="connsiteY21" fmla="*/ 33671 h 117180"/>
              <a:gd name="connsiteX22" fmla="*/ 447509 w 790572"/>
              <a:gd name="connsiteY22" fmla="*/ 22057 h 117180"/>
              <a:gd name="connsiteX23" fmla="*/ 118831 w 790572"/>
              <a:gd name="connsiteY23" fmla="*/ 132 h 117180"/>
              <a:gd name="connsiteX24" fmla="*/ 186404 w 790572"/>
              <a:gd name="connsiteY24" fmla="*/ 117180 h 117180"/>
              <a:gd name="connsiteX25" fmla="*/ 138166 w 790572"/>
              <a:gd name="connsiteY25" fmla="*/ 117180 h 117180"/>
              <a:gd name="connsiteX26" fmla="*/ 82652 w 790572"/>
              <a:gd name="connsiteY26" fmla="*/ 21018 h 117180"/>
              <a:gd name="connsiteX27" fmla="*/ 695811 w 790572"/>
              <a:gd name="connsiteY27" fmla="*/ 0 h 117180"/>
              <a:gd name="connsiteX28" fmla="*/ 723593 w 790572"/>
              <a:gd name="connsiteY28" fmla="*/ 0 h 117180"/>
              <a:gd name="connsiteX29" fmla="*/ 737137 w 790572"/>
              <a:gd name="connsiteY29" fmla="*/ 36113 h 117180"/>
              <a:gd name="connsiteX30" fmla="*/ 762692 w 790572"/>
              <a:gd name="connsiteY30" fmla="*/ 0 h 117180"/>
              <a:gd name="connsiteX31" fmla="*/ 790572 w 790572"/>
              <a:gd name="connsiteY31" fmla="*/ 0 h 117180"/>
              <a:gd name="connsiteX32" fmla="*/ 747019 w 790572"/>
              <a:gd name="connsiteY32" fmla="*/ 57213 h 117180"/>
              <a:gd name="connsiteX33" fmla="*/ 773646 w 790572"/>
              <a:gd name="connsiteY33" fmla="*/ 117180 h 117180"/>
              <a:gd name="connsiteX34" fmla="*/ 745683 w 790572"/>
              <a:gd name="connsiteY34" fmla="*/ 117180 h 117180"/>
              <a:gd name="connsiteX35" fmla="*/ 730357 w 790572"/>
              <a:gd name="connsiteY35" fmla="*/ 78082 h 117180"/>
              <a:gd name="connsiteX36" fmla="*/ 702328 w 790572"/>
              <a:gd name="connsiteY36" fmla="*/ 117180 h 117180"/>
              <a:gd name="connsiteX37" fmla="*/ 674101 w 790572"/>
              <a:gd name="connsiteY37" fmla="*/ 117180 h 117180"/>
              <a:gd name="connsiteX38" fmla="*/ 720442 w 790572"/>
              <a:gd name="connsiteY38" fmla="*/ 56998 h 117180"/>
              <a:gd name="connsiteX39" fmla="*/ 605768 w 790572"/>
              <a:gd name="connsiteY39" fmla="*/ 0 h 117180"/>
              <a:gd name="connsiteX40" fmla="*/ 684642 w 790572"/>
              <a:gd name="connsiteY40" fmla="*/ 0 h 117180"/>
              <a:gd name="connsiteX41" fmla="*/ 681013 w 790572"/>
              <a:gd name="connsiteY41" fmla="*/ 22057 h 117180"/>
              <a:gd name="connsiteX42" fmla="*/ 626703 w 790572"/>
              <a:gd name="connsiteY42" fmla="*/ 22057 h 117180"/>
              <a:gd name="connsiteX43" fmla="*/ 622628 w 790572"/>
              <a:gd name="connsiteY43" fmla="*/ 46819 h 117180"/>
              <a:gd name="connsiteX44" fmla="*/ 659814 w 790572"/>
              <a:gd name="connsiteY44" fmla="*/ 46819 h 117180"/>
              <a:gd name="connsiteX45" fmla="*/ 656283 w 790572"/>
              <a:gd name="connsiteY45" fmla="*/ 68266 h 117180"/>
              <a:gd name="connsiteX46" fmla="*/ 619115 w 790572"/>
              <a:gd name="connsiteY46" fmla="*/ 68266 h 117180"/>
              <a:gd name="connsiteX47" fmla="*/ 614693 w 790572"/>
              <a:gd name="connsiteY47" fmla="*/ 95140 h 117180"/>
              <a:gd name="connsiteX48" fmla="*/ 669003 w 790572"/>
              <a:gd name="connsiteY48" fmla="*/ 95140 h 117180"/>
              <a:gd name="connsiteX49" fmla="*/ 665373 w 790572"/>
              <a:gd name="connsiteY49" fmla="*/ 117180 h 117180"/>
              <a:gd name="connsiteX50" fmla="*/ 586516 w 790572"/>
              <a:gd name="connsiteY50" fmla="*/ 117180 h 117180"/>
              <a:gd name="connsiteX51" fmla="*/ 505827 w 790572"/>
              <a:gd name="connsiteY51" fmla="*/ 0 h 117180"/>
              <a:gd name="connsiteX52" fmla="*/ 552449 w 790572"/>
              <a:gd name="connsiteY52" fmla="*/ 0 h 117180"/>
              <a:gd name="connsiteX53" fmla="*/ 585793 w 790572"/>
              <a:gd name="connsiteY53" fmla="*/ 26624 h 117180"/>
              <a:gd name="connsiteX54" fmla="*/ 585922 w 790572"/>
              <a:gd name="connsiteY54" fmla="*/ 29412 h 117180"/>
              <a:gd name="connsiteX55" fmla="*/ 585912 w 790572"/>
              <a:gd name="connsiteY55" fmla="*/ 30453 h 117180"/>
              <a:gd name="connsiteX56" fmla="*/ 560516 w 790572"/>
              <a:gd name="connsiteY56" fmla="*/ 67936 h 117180"/>
              <a:gd name="connsiteX57" fmla="*/ 550007 w 790572"/>
              <a:gd name="connsiteY57" fmla="*/ 73990 h 117180"/>
              <a:gd name="connsiteX58" fmla="*/ 575199 w 790572"/>
              <a:gd name="connsiteY58" fmla="*/ 117180 h 117180"/>
              <a:gd name="connsiteX59" fmla="*/ 546180 w 790572"/>
              <a:gd name="connsiteY59" fmla="*/ 117180 h 117180"/>
              <a:gd name="connsiteX60" fmla="*/ 528346 w 790572"/>
              <a:gd name="connsiteY60" fmla="*/ 86495 h 117180"/>
              <a:gd name="connsiteX61" fmla="*/ 514868 w 790572"/>
              <a:gd name="connsiteY61" fmla="*/ 94282 h 117180"/>
              <a:gd name="connsiteX62" fmla="*/ 511106 w 790572"/>
              <a:gd name="connsiteY62" fmla="*/ 117180 h 117180"/>
              <a:gd name="connsiteX63" fmla="*/ 486558 w 790572"/>
              <a:gd name="connsiteY63" fmla="*/ 117180 h 117180"/>
              <a:gd name="connsiteX64" fmla="*/ 405853 w 790572"/>
              <a:gd name="connsiteY64" fmla="*/ 0 h 117180"/>
              <a:gd name="connsiteX65" fmla="*/ 452474 w 790572"/>
              <a:gd name="connsiteY65" fmla="*/ 0 h 117180"/>
              <a:gd name="connsiteX66" fmla="*/ 485819 w 790572"/>
              <a:gd name="connsiteY66" fmla="*/ 26624 h 117180"/>
              <a:gd name="connsiteX67" fmla="*/ 485948 w 790572"/>
              <a:gd name="connsiteY67" fmla="*/ 29412 h 117180"/>
              <a:gd name="connsiteX68" fmla="*/ 485938 w 790572"/>
              <a:gd name="connsiteY68" fmla="*/ 30453 h 117180"/>
              <a:gd name="connsiteX69" fmla="*/ 460542 w 790572"/>
              <a:gd name="connsiteY69" fmla="*/ 67936 h 117180"/>
              <a:gd name="connsiteX70" fmla="*/ 450033 w 790572"/>
              <a:gd name="connsiteY70" fmla="*/ 73990 h 117180"/>
              <a:gd name="connsiteX71" fmla="*/ 475224 w 790572"/>
              <a:gd name="connsiteY71" fmla="*/ 117180 h 117180"/>
              <a:gd name="connsiteX72" fmla="*/ 446206 w 790572"/>
              <a:gd name="connsiteY72" fmla="*/ 117180 h 117180"/>
              <a:gd name="connsiteX73" fmla="*/ 428372 w 790572"/>
              <a:gd name="connsiteY73" fmla="*/ 86495 h 117180"/>
              <a:gd name="connsiteX74" fmla="*/ 414893 w 790572"/>
              <a:gd name="connsiteY74" fmla="*/ 94282 h 117180"/>
              <a:gd name="connsiteX75" fmla="*/ 411132 w 790572"/>
              <a:gd name="connsiteY75" fmla="*/ 117180 h 117180"/>
              <a:gd name="connsiteX76" fmla="*/ 386584 w 790572"/>
              <a:gd name="connsiteY76" fmla="*/ 117180 h 117180"/>
              <a:gd name="connsiteX77" fmla="*/ 312478 w 790572"/>
              <a:gd name="connsiteY77" fmla="*/ 0 h 117180"/>
              <a:gd name="connsiteX78" fmla="*/ 391335 w 790572"/>
              <a:gd name="connsiteY78" fmla="*/ 0 h 117180"/>
              <a:gd name="connsiteX79" fmla="*/ 387706 w 790572"/>
              <a:gd name="connsiteY79" fmla="*/ 22057 h 117180"/>
              <a:gd name="connsiteX80" fmla="*/ 333396 w 790572"/>
              <a:gd name="connsiteY80" fmla="*/ 22057 h 117180"/>
              <a:gd name="connsiteX81" fmla="*/ 329321 w 790572"/>
              <a:gd name="connsiteY81" fmla="*/ 46819 h 117180"/>
              <a:gd name="connsiteX82" fmla="*/ 366507 w 790572"/>
              <a:gd name="connsiteY82" fmla="*/ 46819 h 117180"/>
              <a:gd name="connsiteX83" fmla="*/ 362976 w 790572"/>
              <a:gd name="connsiteY83" fmla="*/ 68266 h 117180"/>
              <a:gd name="connsiteX84" fmla="*/ 325807 w 790572"/>
              <a:gd name="connsiteY84" fmla="*/ 68266 h 117180"/>
              <a:gd name="connsiteX85" fmla="*/ 321386 w 790572"/>
              <a:gd name="connsiteY85" fmla="*/ 95140 h 117180"/>
              <a:gd name="connsiteX86" fmla="*/ 375696 w 790572"/>
              <a:gd name="connsiteY86" fmla="*/ 95140 h 117180"/>
              <a:gd name="connsiteX87" fmla="*/ 372066 w 790572"/>
              <a:gd name="connsiteY87" fmla="*/ 117180 h 117180"/>
              <a:gd name="connsiteX88" fmla="*/ 293209 w 790572"/>
              <a:gd name="connsiteY88" fmla="*/ 117180 h 117180"/>
              <a:gd name="connsiteX89" fmla="*/ 206498 w 790572"/>
              <a:gd name="connsiteY89" fmla="*/ 0 h 117180"/>
              <a:gd name="connsiteX90" fmla="*/ 300352 w 790572"/>
              <a:gd name="connsiteY90" fmla="*/ 0 h 117180"/>
              <a:gd name="connsiteX91" fmla="*/ 296722 w 790572"/>
              <a:gd name="connsiteY91" fmla="*/ 22057 h 117180"/>
              <a:gd name="connsiteX92" fmla="*/ 262078 w 790572"/>
              <a:gd name="connsiteY92" fmla="*/ 22057 h 117180"/>
              <a:gd name="connsiteX93" fmla="*/ 246438 w 790572"/>
              <a:gd name="connsiteY93" fmla="*/ 117180 h 117180"/>
              <a:gd name="connsiteX94" fmla="*/ 221890 w 790572"/>
              <a:gd name="connsiteY94" fmla="*/ 117180 h 117180"/>
              <a:gd name="connsiteX95" fmla="*/ 237530 w 790572"/>
              <a:gd name="connsiteY95" fmla="*/ 22057 h 117180"/>
              <a:gd name="connsiteX96" fmla="*/ 202869 w 790572"/>
              <a:gd name="connsiteY96" fmla="*/ 22057 h 1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90572" h="117180">
                <a:moveTo>
                  <a:pt x="36163" y="79814"/>
                </a:moveTo>
                <a:lnTo>
                  <a:pt x="57741" y="117180"/>
                </a:lnTo>
                <a:lnTo>
                  <a:pt x="9503" y="117180"/>
                </a:lnTo>
                <a:lnTo>
                  <a:pt x="0" y="100716"/>
                </a:lnTo>
                <a:close/>
                <a:moveTo>
                  <a:pt x="77456" y="39940"/>
                </a:moveTo>
                <a:lnTo>
                  <a:pt x="122048" y="117180"/>
                </a:lnTo>
                <a:lnTo>
                  <a:pt x="73810" y="117180"/>
                </a:lnTo>
                <a:lnTo>
                  <a:pt x="41277" y="60825"/>
                </a:lnTo>
                <a:close/>
                <a:moveTo>
                  <a:pt x="585922" y="29398"/>
                </a:moveTo>
                <a:lnTo>
                  <a:pt x="585922" y="29415"/>
                </a:lnTo>
                <a:lnTo>
                  <a:pt x="585922" y="29412"/>
                </a:lnTo>
                <a:close/>
                <a:moveTo>
                  <a:pt x="526614" y="22057"/>
                </a:moveTo>
                <a:lnTo>
                  <a:pt x="519074" y="67936"/>
                </a:lnTo>
                <a:lnTo>
                  <a:pt x="552531" y="48634"/>
                </a:lnTo>
                <a:lnTo>
                  <a:pt x="552548" y="48634"/>
                </a:lnTo>
                <a:cubicBezTo>
                  <a:pt x="560318" y="44147"/>
                  <a:pt x="561011" y="36443"/>
                  <a:pt x="561011" y="33671"/>
                </a:cubicBezTo>
                <a:cubicBezTo>
                  <a:pt x="561011" y="27501"/>
                  <a:pt x="556936" y="22057"/>
                  <a:pt x="547483" y="22057"/>
                </a:cubicBezTo>
                <a:close/>
                <a:moveTo>
                  <a:pt x="426640" y="22057"/>
                </a:moveTo>
                <a:lnTo>
                  <a:pt x="419100" y="67936"/>
                </a:lnTo>
                <a:lnTo>
                  <a:pt x="452557" y="48634"/>
                </a:lnTo>
                <a:lnTo>
                  <a:pt x="452573" y="48634"/>
                </a:lnTo>
                <a:cubicBezTo>
                  <a:pt x="460344" y="44147"/>
                  <a:pt x="461037" y="36443"/>
                  <a:pt x="461037" y="33671"/>
                </a:cubicBezTo>
                <a:cubicBezTo>
                  <a:pt x="461037" y="27501"/>
                  <a:pt x="456962" y="22057"/>
                  <a:pt x="447509" y="22057"/>
                </a:cubicBezTo>
                <a:close/>
                <a:moveTo>
                  <a:pt x="118831" y="132"/>
                </a:moveTo>
                <a:lnTo>
                  <a:pt x="186404" y="117180"/>
                </a:lnTo>
                <a:lnTo>
                  <a:pt x="138166" y="117180"/>
                </a:lnTo>
                <a:lnTo>
                  <a:pt x="82652" y="21018"/>
                </a:lnTo>
                <a:close/>
                <a:moveTo>
                  <a:pt x="695811" y="0"/>
                </a:moveTo>
                <a:lnTo>
                  <a:pt x="723593" y="0"/>
                </a:lnTo>
                <a:lnTo>
                  <a:pt x="737137" y="36113"/>
                </a:lnTo>
                <a:lnTo>
                  <a:pt x="762692" y="0"/>
                </a:lnTo>
                <a:lnTo>
                  <a:pt x="790572" y="0"/>
                </a:lnTo>
                <a:lnTo>
                  <a:pt x="747019" y="57213"/>
                </a:lnTo>
                <a:lnTo>
                  <a:pt x="773646" y="117180"/>
                </a:lnTo>
                <a:lnTo>
                  <a:pt x="745683" y="117180"/>
                </a:lnTo>
                <a:lnTo>
                  <a:pt x="730357" y="78082"/>
                </a:lnTo>
                <a:lnTo>
                  <a:pt x="702328" y="117180"/>
                </a:lnTo>
                <a:lnTo>
                  <a:pt x="674101" y="117180"/>
                </a:lnTo>
                <a:lnTo>
                  <a:pt x="720442" y="56998"/>
                </a:lnTo>
                <a:close/>
                <a:moveTo>
                  <a:pt x="605768" y="0"/>
                </a:moveTo>
                <a:lnTo>
                  <a:pt x="684642" y="0"/>
                </a:lnTo>
                <a:lnTo>
                  <a:pt x="681013" y="22057"/>
                </a:lnTo>
                <a:lnTo>
                  <a:pt x="626703" y="22057"/>
                </a:lnTo>
                <a:lnTo>
                  <a:pt x="622628" y="46819"/>
                </a:lnTo>
                <a:lnTo>
                  <a:pt x="659814" y="46819"/>
                </a:lnTo>
                <a:lnTo>
                  <a:pt x="656283" y="68266"/>
                </a:lnTo>
                <a:lnTo>
                  <a:pt x="619115" y="68266"/>
                </a:lnTo>
                <a:lnTo>
                  <a:pt x="614693" y="95140"/>
                </a:lnTo>
                <a:lnTo>
                  <a:pt x="669003" y="95140"/>
                </a:lnTo>
                <a:lnTo>
                  <a:pt x="665373" y="117180"/>
                </a:lnTo>
                <a:lnTo>
                  <a:pt x="586516" y="117180"/>
                </a:lnTo>
                <a:close/>
                <a:moveTo>
                  <a:pt x="505827" y="0"/>
                </a:moveTo>
                <a:lnTo>
                  <a:pt x="552449" y="0"/>
                </a:lnTo>
                <a:cubicBezTo>
                  <a:pt x="573529" y="0"/>
                  <a:pt x="584504" y="12731"/>
                  <a:pt x="585793" y="26624"/>
                </a:cubicBezTo>
                <a:lnTo>
                  <a:pt x="585922" y="29412"/>
                </a:lnTo>
                <a:lnTo>
                  <a:pt x="585912" y="30453"/>
                </a:lnTo>
                <a:cubicBezTo>
                  <a:pt x="585488" y="52401"/>
                  <a:pt x="571851" y="61391"/>
                  <a:pt x="560516" y="67936"/>
                </a:cubicBezTo>
                <a:lnTo>
                  <a:pt x="550007" y="73990"/>
                </a:lnTo>
                <a:lnTo>
                  <a:pt x="575199" y="117180"/>
                </a:lnTo>
                <a:lnTo>
                  <a:pt x="546180" y="117180"/>
                </a:lnTo>
                <a:lnTo>
                  <a:pt x="528346" y="86495"/>
                </a:lnTo>
                <a:lnTo>
                  <a:pt x="514868" y="94282"/>
                </a:lnTo>
                <a:lnTo>
                  <a:pt x="511106" y="117180"/>
                </a:lnTo>
                <a:lnTo>
                  <a:pt x="486558" y="117180"/>
                </a:lnTo>
                <a:close/>
                <a:moveTo>
                  <a:pt x="405853" y="0"/>
                </a:moveTo>
                <a:lnTo>
                  <a:pt x="452474" y="0"/>
                </a:lnTo>
                <a:cubicBezTo>
                  <a:pt x="473555" y="0"/>
                  <a:pt x="484529" y="12731"/>
                  <a:pt x="485819" y="26624"/>
                </a:cubicBezTo>
                <a:lnTo>
                  <a:pt x="485948" y="29412"/>
                </a:lnTo>
                <a:lnTo>
                  <a:pt x="485938" y="30453"/>
                </a:lnTo>
                <a:cubicBezTo>
                  <a:pt x="485514" y="52401"/>
                  <a:pt x="471877" y="61391"/>
                  <a:pt x="460542" y="67936"/>
                </a:cubicBezTo>
                <a:lnTo>
                  <a:pt x="450033" y="73990"/>
                </a:lnTo>
                <a:lnTo>
                  <a:pt x="475224" y="117180"/>
                </a:lnTo>
                <a:lnTo>
                  <a:pt x="446206" y="117180"/>
                </a:lnTo>
                <a:lnTo>
                  <a:pt x="428372" y="86495"/>
                </a:lnTo>
                <a:lnTo>
                  <a:pt x="414893" y="94282"/>
                </a:lnTo>
                <a:lnTo>
                  <a:pt x="411132" y="117180"/>
                </a:lnTo>
                <a:lnTo>
                  <a:pt x="386584" y="117180"/>
                </a:lnTo>
                <a:close/>
                <a:moveTo>
                  <a:pt x="312478" y="0"/>
                </a:moveTo>
                <a:lnTo>
                  <a:pt x="391335" y="0"/>
                </a:lnTo>
                <a:lnTo>
                  <a:pt x="387706" y="22057"/>
                </a:lnTo>
                <a:lnTo>
                  <a:pt x="333396" y="22057"/>
                </a:lnTo>
                <a:lnTo>
                  <a:pt x="329321" y="46819"/>
                </a:lnTo>
                <a:lnTo>
                  <a:pt x="366507" y="46819"/>
                </a:lnTo>
                <a:lnTo>
                  <a:pt x="362976" y="68266"/>
                </a:lnTo>
                <a:lnTo>
                  <a:pt x="325807" y="68266"/>
                </a:lnTo>
                <a:lnTo>
                  <a:pt x="321386" y="95140"/>
                </a:lnTo>
                <a:lnTo>
                  <a:pt x="375696" y="95140"/>
                </a:lnTo>
                <a:lnTo>
                  <a:pt x="372066" y="117180"/>
                </a:lnTo>
                <a:lnTo>
                  <a:pt x="293209" y="117180"/>
                </a:lnTo>
                <a:close/>
                <a:moveTo>
                  <a:pt x="206498" y="0"/>
                </a:moveTo>
                <a:lnTo>
                  <a:pt x="300352" y="0"/>
                </a:lnTo>
                <a:lnTo>
                  <a:pt x="296722" y="22057"/>
                </a:lnTo>
                <a:lnTo>
                  <a:pt x="262078" y="22057"/>
                </a:lnTo>
                <a:lnTo>
                  <a:pt x="246438" y="117180"/>
                </a:lnTo>
                <a:lnTo>
                  <a:pt x="221890" y="117180"/>
                </a:lnTo>
                <a:lnTo>
                  <a:pt x="237530" y="22057"/>
                </a:lnTo>
                <a:lnTo>
                  <a:pt x="202869" y="220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71B6D7F-8A03-8117-288D-D5E25D8D10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1621548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6C49704-A89D-54C7-77B8-929A17C3E4D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544E-3810-0EC7-29C2-2BA409AE42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18201" y="3837991"/>
            <a:ext cx="379039" cy="194556"/>
          </a:xfrm>
          <a:custGeom>
            <a:avLst/>
            <a:gdLst>
              <a:gd name="connsiteX0" fmla="*/ 161588 w 379039"/>
              <a:gd name="connsiteY0" fmla="*/ 76561 h 194556"/>
              <a:gd name="connsiteX1" fmla="*/ 208375 w 379039"/>
              <a:gd name="connsiteY1" fmla="*/ 76561 h 194556"/>
              <a:gd name="connsiteX2" fmla="*/ 208375 w 379039"/>
              <a:gd name="connsiteY2" fmla="*/ 110771 h 194556"/>
              <a:gd name="connsiteX3" fmla="*/ 161588 w 379039"/>
              <a:gd name="connsiteY3" fmla="*/ 110771 h 194556"/>
              <a:gd name="connsiteX4" fmla="*/ 0 w 379039"/>
              <a:gd name="connsiteY4" fmla="*/ 2422 h 194556"/>
              <a:gd name="connsiteX5" fmla="*/ 55498 w 379039"/>
              <a:gd name="connsiteY5" fmla="*/ 2422 h 194556"/>
              <a:gd name="connsiteX6" fmla="*/ 99802 w 379039"/>
              <a:gd name="connsiteY6" fmla="*/ 67728 h 194556"/>
              <a:gd name="connsiteX7" fmla="*/ 143598 w 379039"/>
              <a:gd name="connsiteY7" fmla="*/ 2422 h 194556"/>
              <a:gd name="connsiteX8" fmla="*/ 198769 w 379039"/>
              <a:gd name="connsiteY8" fmla="*/ 2422 h 194556"/>
              <a:gd name="connsiteX9" fmla="*/ 121741 w 379039"/>
              <a:gd name="connsiteY9" fmla="*/ 108695 h 194556"/>
              <a:gd name="connsiteX10" fmla="*/ 121741 w 379039"/>
              <a:gd name="connsiteY10" fmla="*/ 192053 h 194556"/>
              <a:gd name="connsiteX11" fmla="*/ 75544 w 379039"/>
              <a:gd name="connsiteY11" fmla="*/ 192053 h 194556"/>
              <a:gd name="connsiteX12" fmla="*/ 75544 w 379039"/>
              <a:gd name="connsiteY12" fmla="*/ 108695 h 194556"/>
              <a:gd name="connsiteX13" fmla="*/ 297900 w 379039"/>
              <a:gd name="connsiteY13" fmla="*/ 0 h 194556"/>
              <a:gd name="connsiteX14" fmla="*/ 372914 w 379039"/>
              <a:gd name="connsiteY14" fmla="*/ 51468 h 194556"/>
              <a:gd name="connsiteX15" fmla="*/ 347638 w 379039"/>
              <a:gd name="connsiteY15" fmla="*/ 90583 h 194556"/>
              <a:gd name="connsiteX16" fmla="*/ 379039 w 379039"/>
              <a:gd name="connsiteY16" fmla="*/ 134989 h 194556"/>
              <a:gd name="connsiteX17" fmla="*/ 292547 w 379039"/>
              <a:gd name="connsiteY17" fmla="*/ 194556 h 194556"/>
              <a:gd name="connsiteX18" fmla="*/ 212954 w 379039"/>
              <a:gd name="connsiteY18" fmla="*/ 127092 h 194556"/>
              <a:gd name="connsiteX19" fmla="*/ 212954 w 379039"/>
              <a:gd name="connsiteY19" fmla="*/ 124203 h 194556"/>
              <a:gd name="connsiteX20" fmla="*/ 258866 w 379039"/>
              <a:gd name="connsiteY20" fmla="*/ 124203 h 194556"/>
              <a:gd name="connsiteX21" fmla="*/ 258866 w 379039"/>
              <a:gd name="connsiteY21" fmla="*/ 125505 h 194556"/>
              <a:gd name="connsiteX22" fmla="*/ 297126 w 379039"/>
              <a:gd name="connsiteY22" fmla="*/ 156744 h 194556"/>
              <a:gd name="connsiteX23" fmla="*/ 332598 w 379039"/>
              <a:gd name="connsiteY23" fmla="*/ 132852 h 194556"/>
              <a:gd name="connsiteX24" fmla="*/ 290756 w 379039"/>
              <a:gd name="connsiteY24" fmla="*/ 110791 h 194556"/>
              <a:gd name="connsiteX25" fmla="*/ 279034 w 379039"/>
              <a:gd name="connsiteY25" fmla="*/ 111056 h 194556"/>
              <a:gd name="connsiteX26" fmla="*/ 279034 w 379039"/>
              <a:gd name="connsiteY26" fmla="*/ 76398 h 194556"/>
              <a:gd name="connsiteX27" fmla="*/ 287948 w 379039"/>
              <a:gd name="connsiteY27" fmla="*/ 76663 h 194556"/>
              <a:gd name="connsiteX28" fmla="*/ 327999 w 379039"/>
              <a:gd name="connsiteY28" fmla="*/ 55925 h 194556"/>
              <a:gd name="connsiteX29" fmla="*/ 295600 w 379039"/>
              <a:gd name="connsiteY29" fmla="*/ 34678 h 194556"/>
              <a:gd name="connsiteX30" fmla="*/ 262163 w 379039"/>
              <a:gd name="connsiteY30" fmla="*/ 63292 h 194556"/>
              <a:gd name="connsiteX31" fmla="*/ 262163 w 379039"/>
              <a:gd name="connsiteY31" fmla="*/ 64065 h 194556"/>
              <a:gd name="connsiteX32" fmla="*/ 216760 w 379039"/>
              <a:gd name="connsiteY32" fmla="*/ 64065 h 194556"/>
              <a:gd name="connsiteX33" fmla="*/ 297900 w 379039"/>
              <a:gd name="connsiteY33" fmla="*/ 0 h 19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9039" h="194556">
                <a:moveTo>
                  <a:pt x="161588" y="76561"/>
                </a:moveTo>
                <a:lnTo>
                  <a:pt x="208375" y="76561"/>
                </a:lnTo>
                <a:lnTo>
                  <a:pt x="208375" y="110771"/>
                </a:lnTo>
                <a:lnTo>
                  <a:pt x="161588" y="110771"/>
                </a:lnTo>
                <a:close/>
                <a:moveTo>
                  <a:pt x="0" y="2422"/>
                </a:moveTo>
                <a:lnTo>
                  <a:pt x="55498" y="2422"/>
                </a:lnTo>
                <a:lnTo>
                  <a:pt x="99802" y="67728"/>
                </a:lnTo>
                <a:lnTo>
                  <a:pt x="143598" y="2422"/>
                </a:lnTo>
                <a:lnTo>
                  <a:pt x="198769" y="2422"/>
                </a:lnTo>
                <a:lnTo>
                  <a:pt x="121741" y="108695"/>
                </a:lnTo>
                <a:lnTo>
                  <a:pt x="121741" y="192053"/>
                </a:lnTo>
                <a:lnTo>
                  <a:pt x="75544" y="192053"/>
                </a:lnTo>
                <a:lnTo>
                  <a:pt x="75544" y="108695"/>
                </a:lnTo>
                <a:close/>
                <a:moveTo>
                  <a:pt x="297900" y="0"/>
                </a:moveTo>
                <a:cubicBezTo>
                  <a:pt x="346132" y="0"/>
                  <a:pt x="372914" y="19680"/>
                  <a:pt x="372914" y="51468"/>
                </a:cubicBezTo>
                <a:cubicBezTo>
                  <a:pt x="372914" y="69580"/>
                  <a:pt x="364733" y="81933"/>
                  <a:pt x="347638" y="90583"/>
                </a:cubicBezTo>
                <a:cubicBezTo>
                  <a:pt x="368843" y="98459"/>
                  <a:pt x="379039" y="112908"/>
                  <a:pt x="379039" y="134989"/>
                </a:cubicBezTo>
                <a:cubicBezTo>
                  <a:pt x="379039" y="170155"/>
                  <a:pt x="347393" y="194556"/>
                  <a:pt x="292547" y="194556"/>
                </a:cubicBezTo>
                <a:cubicBezTo>
                  <a:pt x="241018" y="194556"/>
                  <a:pt x="212954" y="169362"/>
                  <a:pt x="212954" y="127092"/>
                </a:cubicBezTo>
                <a:lnTo>
                  <a:pt x="212954" y="124203"/>
                </a:lnTo>
                <a:lnTo>
                  <a:pt x="258866" y="124203"/>
                </a:lnTo>
                <a:lnTo>
                  <a:pt x="258866" y="125505"/>
                </a:lnTo>
                <a:cubicBezTo>
                  <a:pt x="258866" y="146772"/>
                  <a:pt x="271097" y="156744"/>
                  <a:pt x="297126" y="156744"/>
                </a:cubicBezTo>
                <a:cubicBezTo>
                  <a:pt x="320591" y="156744"/>
                  <a:pt x="332598" y="148868"/>
                  <a:pt x="332598" y="132852"/>
                </a:cubicBezTo>
                <a:cubicBezTo>
                  <a:pt x="332598" y="115798"/>
                  <a:pt x="319838" y="110791"/>
                  <a:pt x="290756" y="110791"/>
                </a:cubicBezTo>
                <a:cubicBezTo>
                  <a:pt x="287174" y="110791"/>
                  <a:pt x="283125" y="110791"/>
                  <a:pt x="279034" y="111056"/>
                </a:cubicBezTo>
                <a:lnTo>
                  <a:pt x="279034" y="76398"/>
                </a:lnTo>
                <a:cubicBezTo>
                  <a:pt x="282087" y="76398"/>
                  <a:pt x="285139" y="76663"/>
                  <a:pt x="287948" y="76663"/>
                </a:cubicBezTo>
                <a:cubicBezTo>
                  <a:pt x="315768" y="76663"/>
                  <a:pt x="327999" y="71677"/>
                  <a:pt x="327999" y="55925"/>
                </a:cubicBezTo>
                <a:cubicBezTo>
                  <a:pt x="327999" y="42819"/>
                  <a:pt x="316765" y="34678"/>
                  <a:pt x="295600" y="34678"/>
                </a:cubicBezTo>
                <a:cubicBezTo>
                  <a:pt x="273153" y="34678"/>
                  <a:pt x="262163" y="43572"/>
                  <a:pt x="262163" y="63292"/>
                </a:cubicBezTo>
                <a:lnTo>
                  <a:pt x="262163" y="64065"/>
                </a:lnTo>
                <a:lnTo>
                  <a:pt x="216760" y="64065"/>
                </a:lnTo>
                <a:cubicBezTo>
                  <a:pt x="217797" y="23648"/>
                  <a:pt x="246615" y="0"/>
                  <a:pt x="2979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E47AABA-5DD6-FDAD-E0A4-4118D484E7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891210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FAAD065-97E4-4F71-44B4-1863B0A8CA6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1BCB3-50DC-4CE4-C0F2-365F27BCCEA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032252" y="3763721"/>
            <a:ext cx="1150936" cy="268826"/>
          </a:xfrm>
          <a:custGeom>
            <a:avLst/>
            <a:gdLst>
              <a:gd name="connsiteX0" fmla="*/ 562026 w 1150936"/>
              <a:gd name="connsiteY0" fmla="*/ 225065 h 268826"/>
              <a:gd name="connsiteX1" fmla="*/ 574114 w 1150936"/>
              <a:gd name="connsiteY1" fmla="*/ 226842 h 268826"/>
              <a:gd name="connsiteX2" fmla="*/ 584708 w 1150936"/>
              <a:gd name="connsiteY2" fmla="*/ 232041 h 268826"/>
              <a:gd name="connsiteX3" fmla="*/ 582000 w 1150936"/>
              <a:gd name="connsiteY3" fmla="*/ 235594 h 268826"/>
              <a:gd name="connsiteX4" fmla="*/ 572728 w 1150936"/>
              <a:gd name="connsiteY4" fmla="*/ 230936 h 268826"/>
              <a:gd name="connsiteX5" fmla="*/ 562112 w 1150936"/>
              <a:gd name="connsiteY5" fmla="*/ 229268 h 268826"/>
              <a:gd name="connsiteX6" fmla="*/ 554942 w 1150936"/>
              <a:gd name="connsiteY6" fmla="*/ 230200 h 268826"/>
              <a:gd name="connsiteX7" fmla="*/ 548768 w 1150936"/>
              <a:gd name="connsiteY7" fmla="*/ 233233 h 268826"/>
              <a:gd name="connsiteX8" fmla="*/ 548768 w 1150936"/>
              <a:gd name="connsiteY8" fmla="*/ 233276 h 268826"/>
              <a:gd name="connsiteX9" fmla="*/ 544413 w 1150936"/>
              <a:gd name="connsiteY9" fmla="*/ 238692 h 268826"/>
              <a:gd name="connsiteX10" fmla="*/ 542766 w 1150936"/>
              <a:gd name="connsiteY10" fmla="*/ 246708 h 268826"/>
              <a:gd name="connsiteX11" fmla="*/ 544413 w 1150936"/>
              <a:gd name="connsiteY11" fmla="*/ 254723 h 268826"/>
              <a:gd name="connsiteX12" fmla="*/ 548768 w 1150936"/>
              <a:gd name="connsiteY12" fmla="*/ 260139 h 268826"/>
              <a:gd name="connsiteX13" fmla="*/ 554942 w 1150936"/>
              <a:gd name="connsiteY13" fmla="*/ 263172 h 268826"/>
              <a:gd name="connsiteX14" fmla="*/ 562112 w 1150936"/>
              <a:gd name="connsiteY14" fmla="*/ 264104 h 268826"/>
              <a:gd name="connsiteX15" fmla="*/ 572728 w 1150936"/>
              <a:gd name="connsiteY15" fmla="*/ 262457 h 268826"/>
              <a:gd name="connsiteX16" fmla="*/ 582000 w 1150936"/>
              <a:gd name="connsiteY16" fmla="*/ 257821 h 268826"/>
              <a:gd name="connsiteX17" fmla="*/ 584708 w 1150936"/>
              <a:gd name="connsiteY17" fmla="*/ 261309 h 268826"/>
              <a:gd name="connsiteX18" fmla="*/ 574114 w 1150936"/>
              <a:gd name="connsiteY18" fmla="*/ 266508 h 268826"/>
              <a:gd name="connsiteX19" fmla="*/ 562026 w 1150936"/>
              <a:gd name="connsiteY19" fmla="*/ 268285 h 268826"/>
              <a:gd name="connsiteX20" fmla="*/ 553078 w 1150936"/>
              <a:gd name="connsiteY20" fmla="*/ 267072 h 268826"/>
              <a:gd name="connsiteX21" fmla="*/ 545431 w 1150936"/>
              <a:gd name="connsiteY21" fmla="*/ 263259 h 268826"/>
              <a:gd name="connsiteX22" fmla="*/ 540124 w 1150936"/>
              <a:gd name="connsiteY22" fmla="*/ 256565 h 268826"/>
              <a:gd name="connsiteX23" fmla="*/ 538152 w 1150936"/>
              <a:gd name="connsiteY23" fmla="*/ 246686 h 268826"/>
              <a:gd name="connsiteX24" fmla="*/ 540124 w 1150936"/>
              <a:gd name="connsiteY24" fmla="*/ 236807 h 268826"/>
              <a:gd name="connsiteX25" fmla="*/ 545431 w 1150936"/>
              <a:gd name="connsiteY25" fmla="*/ 230091 h 268826"/>
              <a:gd name="connsiteX26" fmla="*/ 553078 w 1150936"/>
              <a:gd name="connsiteY26" fmla="*/ 226279 h 268826"/>
              <a:gd name="connsiteX27" fmla="*/ 562026 w 1150936"/>
              <a:gd name="connsiteY27" fmla="*/ 225065 h 268826"/>
              <a:gd name="connsiteX28" fmla="*/ 782109 w 1150936"/>
              <a:gd name="connsiteY28" fmla="*/ 217028 h 268826"/>
              <a:gd name="connsiteX29" fmla="*/ 782109 w 1150936"/>
              <a:gd name="connsiteY29" fmla="*/ 237479 h 268826"/>
              <a:gd name="connsiteX30" fmla="*/ 782109 w 1150936"/>
              <a:gd name="connsiteY30" fmla="*/ 237500 h 268826"/>
              <a:gd name="connsiteX31" fmla="*/ 805766 w 1150936"/>
              <a:gd name="connsiteY31" fmla="*/ 237500 h 268826"/>
              <a:gd name="connsiteX32" fmla="*/ 810900 w 1150936"/>
              <a:gd name="connsiteY32" fmla="*/ 236612 h 268826"/>
              <a:gd name="connsiteX33" fmla="*/ 814431 w 1150936"/>
              <a:gd name="connsiteY33" fmla="*/ 234251 h 268826"/>
              <a:gd name="connsiteX34" fmla="*/ 816468 w 1150936"/>
              <a:gd name="connsiteY34" fmla="*/ 230936 h 268826"/>
              <a:gd name="connsiteX35" fmla="*/ 817096 w 1150936"/>
              <a:gd name="connsiteY35" fmla="*/ 227232 h 268826"/>
              <a:gd name="connsiteX36" fmla="*/ 816468 w 1150936"/>
              <a:gd name="connsiteY36" fmla="*/ 223570 h 268826"/>
              <a:gd name="connsiteX37" fmla="*/ 814431 w 1150936"/>
              <a:gd name="connsiteY37" fmla="*/ 220278 h 268826"/>
              <a:gd name="connsiteX38" fmla="*/ 810900 w 1150936"/>
              <a:gd name="connsiteY38" fmla="*/ 217916 h 268826"/>
              <a:gd name="connsiteX39" fmla="*/ 805766 w 1150936"/>
              <a:gd name="connsiteY39" fmla="*/ 217028 h 268826"/>
              <a:gd name="connsiteX40" fmla="*/ 777321 w 1150936"/>
              <a:gd name="connsiteY40" fmla="*/ 212630 h 268826"/>
              <a:gd name="connsiteX41" fmla="*/ 805766 w 1150936"/>
              <a:gd name="connsiteY41" fmla="*/ 212630 h 268826"/>
              <a:gd name="connsiteX42" fmla="*/ 812720 w 1150936"/>
              <a:gd name="connsiteY42" fmla="*/ 213865 h 268826"/>
              <a:gd name="connsiteX43" fmla="*/ 817789 w 1150936"/>
              <a:gd name="connsiteY43" fmla="*/ 217180 h 268826"/>
              <a:gd name="connsiteX44" fmla="*/ 820887 w 1150936"/>
              <a:gd name="connsiteY44" fmla="*/ 221837 h 268826"/>
              <a:gd name="connsiteX45" fmla="*/ 821949 w 1150936"/>
              <a:gd name="connsiteY45" fmla="*/ 227210 h 268826"/>
              <a:gd name="connsiteX46" fmla="*/ 820887 w 1150936"/>
              <a:gd name="connsiteY46" fmla="*/ 232626 h 268826"/>
              <a:gd name="connsiteX47" fmla="*/ 817789 w 1150936"/>
              <a:gd name="connsiteY47" fmla="*/ 237327 h 268826"/>
              <a:gd name="connsiteX48" fmla="*/ 812720 w 1150936"/>
              <a:gd name="connsiteY48" fmla="*/ 240642 h 268826"/>
              <a:gd name="connsiteX49" fmla="*/ 805766 w 1150936"/>
              <a:gd name="connsiteY49" fmla="*/ 241898 h 268826"/>
              <a:gd name="connsiteX50" fmla="*/ 805744 w 1150936"/>
              <a:gd name="connsiteY50" fmla="*/ 241920 h 268826"/>
              <a:gd name="connsiteX51" fmla="*/ 801325 w 1150936"/>
              <a:gd name="connsiteY51" fmla="*/ 241920 h 268826"/>
              <a:gd name="connsiteX52" fmla="*/ 824982 w 1150936"/>
              <a:gd name="connsiteY52" fmla="*/ 267288 h 268826"/>
              <a:gd name="connsiteX53" fmla="*/ 818786 w 1150936"/>
              <a:gd name="connsiteY53" fmla="*/ 267288 h 268826"/>
              <a:gd name="connsiteX54" fmla="*/ 795129 w 1150936"/>
              <a:gd name="connsiteY54" fmla="*/ 241920 h 268826"/>
              <a:gd name="connsiteX55" fmla="*/ 782087 w 1150936"/>
              <a:gd name="connsiteY55" fmla="*/ 241920 h 268826"/>
              <a:gd name="connsiteX56" fmla="*/ 782087 w 1150936"/>
              <a:gd name="connsiteY56" fmla="*/ 267288 h 268826"/>
              <a:gd name="connsiteX57" fmla="*/ 777321 w 1150936"/>
              <a:gd name="connsiteY57" fmla="*/ 267288 h 268826"/>
              <a:gd name="connsiteX58" fmla="*/ 1026152 w 1150936"/>
              <a:gd name="connsiteY58" fmla="*/ 212609 h 268826"/>
              <a:gd name="connsiteX59" fmla="*/ 1063696 w 1150936"/>
              <a:gd name="connsiteY59" fmla="*/ 212609 h 268826"/>
              <a:gd name="connsiteX60" fmla="*/ 1063696 w 1150936"/>
              <a:gd name="connsiteY60" fmla="*/ 217028 h 268826"/>
              <a:gd name="connsiteX61" fmla="*/ 1030918 w 1150936"/>
              <a:gd name="connsiteY61" fmla="*/ 217028 h 268826"/>
              <a:gd name="connsiteX62" fmla="*/ 1030918 w 1150936"/>
              <a:gd name="connsiteY62" fmla="*/ 237696 h 268826"/>
              <a:gd name="connsiteX63" fmla="*/ 1055160 w 1150936"/>
              <a:gd name="connsiteY63" fmla="*/ 237696 h 268826"/>
              <a:gd name="connsiteX64" fmla="*/ 1055160 w 1150936"/>
              <a:gd name="connsiteY64" fmla="*/ 242115 h 268826"/>
              <a:gd name="connsiteX65" fmla="*/ 1030918 w 1150936"/>
              <a:gd name="connsiteY65" fmla="*/ 242115 h 268826"/>
              <a:gd name="connsiteX66" fmla="*/ 1030918 w 1150936"/>
              <a:gd name="connsiteY66" fmla="*/ 262847 h 268826"/>
              <a:gd name="connsiteX67" fmla="*/ 1063696 w 1150936"/>
              <a:gd name="connsiteY67" fmla="*/ 262847 h 268826"/>
              <a:gd name="connsiteX68" fmla="*/ 1063696 w 1150936"/>
              <a:gd name="connsiteY68" fmla="*/ 267267 h 268826"/>
              <a:gd name="connsiteX69" fmla="*/ 1026152 w 1150936"/>
              <a:gd name="connsiteY69" fmla="*/ 267267 h 268826"/>
              <a:gd name="connsiteX70" fmla="*/ 937980 w 1150936"/>
              <a:gd name="connsiteY70" fmla="*/ 212609 h 268826"/>
              <a:gd name="connsiteX71" fmla="*/ 941967 w 1150936"/>
              <a:gd name="connsiteY71" fmla="*/ 212609 h 268826"/>
              <a:gd name="connsiteX72" fmla="*/ 983604 w 1150936"/>
              <a:gd name="connsiteY72" fmla="*/ 259706 h 268826"/>
              <a:gd name="connsiteX73" fmla="*/ 983604 w 1150936"/>
              <a:gd name="connsiteY73" fmla="*/ 212609 h 268826"/>
              <a:gd name="connsiteX74" fmla="*/ 988370 w 1150936"/>
              <a:gd name="connsiteY74" fmla="*/ 212609 h 268826"/>
              <a:gd name="connsiteX75" fmla="*/ 988370 w 1150936"/>
              <a:gd name="connsiteY75" fmla="*/ 267267 h 268826"/>
              <a:gd name="connsiteX76" fmla="*/ 984363 w 1150936"/>
              <a:gd name="connsiteY76" fmla="*/ 267267 h 268826"/>
              <a:gd name="connsiteX77" fmla="*/ 942746 w 1150936"/>
              <a:gd name="connsiteY77" fmla="*/ 220169 h 268826"/>
              <a:gd name="connsiteX78" fmla="*/ 942746 w 1150936"/>
              <a:gd name="connsiteY78" fmla="*/ 267267 h 268826"/>
              <a:gd name="connsiteX79" fmla="*/ 937980 w 1150936"/>
              <a:gd name="connsiteY79" fmla="*/ 267267 h 268826"/>
              <a:gd name="connsiteX80" fmla="*/ 851087 w 1150936"/>
              <a:gd name="connsiteY80" fmla="*/ 212609 h 268826"/>
              <a:gd name="connsiteX81" fmla="*/ 905614 w 1150936"/>
              <a:gd name="connsiteY81" fmla="*/ 212609 h 268826"/>
              <a:gd name="connsiteX82" fmla="*/ 905614 w 1150936"/>
              <a:gd name="connsiteY82" fmla="*/ 217028 h 268826"/>
              <a:gd name="connsiteX83" fmla="*/ 880744 w 1150936"/>
              <a:gd name="connsiteY83" fmla="*/ 217028 h 268826"/>
              <a:gd name="connsiteX84" fmla="*/ 880744 w 1150936"/>
              <a:gd name="connsiteY84" fmla="*/ 267267 h 268826"/>
              <a:gd name="connsiteX85" fmla="*/ 875978 w 1150936"/>
              <a:gd name="connsiteY85" fmla="*/ 267267 h 268826"/>
              <a:gd name="connsiteX86" fmla="*/ 875978 w 1150936"/>
              <a:gd name="connsiteY86" fmla="*/ 217028 h 268826"/>
              <a:gd name="connsiteX87" fmla="*/ 851087 w 1150936"/>
              <a:gd name="connsiteY87" fmla="*/ 217028 h 268826"/>
              <a:gd name="connsiteX88" fmla="*/ 712481 w 1150936"/>
              <a:gd name="connsiteY88" fmla="*/ 212609 h 268826"/>
              <a:gd name="connsiteX89" fmla="*/ 717810 w 1150936"/>
              <a:gd name="connsiteY89" fmla="*/ 212609 h 268826"/>
              <a:gd name="connsiteX90" fmla="*/ 748183 w 1150936"/>
              <a:gd name="connsiteY90" fmla="*/ 267267 h 268826"/>
              <a:gd name="connsiteX91" fmla="*/ 742832 w 1150936"/>
              <a:gd name="connsiteY91" fmla="*/ 267267 h 268826"/>
              <a:gd name="connsiteX92" fmla="*/ 734860 w 1150936"/>
              <a:gd name="connsiteY92" fmla="*/ 252947 h 268826"/>
              <a:gd name="connsiteX93" fmla="*/ 714604 w 1150936"/>
              <a:gd name="connsiteY93" fmla="*/ 252947 h 268826"/>
              <a:gd name="connsiteX94" fmla="*/ 714604 w 1150936"/>
              <a:gd name="connsiteY94" fmla="*/ 248527 h 268826"/>
              <a:gd name="connsiteX95" fmla="*/ 732434 w 1150936"/>
              <a:gd name="connsiteY95" fmla="*/ 248527 h 268826"/>
              <a:gd name="connsiteX96" fmla="*/ 443286 w 1150936"/>
              <a:gd name="connsiteY96" fmla="*/ 212609 h 268826"/>
              <a:gd name="connsiteX97" fmla="*/ 447207 w 1150936"/>
              <a:gd name="connsiteY97" fmla="*/ 212609 h 268826"/>
              <a:gd name="connsiteX98" fmla="*/ 473139 w 1150936"/>
              <a:gd name="connsiteY98" fmla="*/ 241032 h 268826"/>
              <a:gd name="connsiteX99" fmla="*/ 499005 w 1150936"/>
              <a:gd name="connsiteY99" fmla="*/ 212609 h 268826"/>
              <a:gd name="connsiteX100" fmla="*/ 502927 w 1150936"/>
              <a:gd name="connsiteY100" fmla="*/ 212609 h 268826"/>
              <a:gd name="connsiteX101" fmla="*/ 502927 w 1150936"/>
              <a:gd name="connsiteY101" fmla="*/ 267267 h 268826"/>
              <a:gd name="connsiteX102" fmla="*/ 498161 w 1150936"/>
              <a:gd name="connsiteY102" fmla="*/ 267267 h 268826"/>
              <a:gd name="connsiteX103" fmla="*/ 498442 w 1150936"/>
              <a:gd name="connsiteY103" fmla="*/ 220018 h 268826"/>
              <a:gd name="connsiteX104" fmla="*/ 474504 w 1150936"/>
              <a:gd name="connsiteY104" fmla="*/ 246318 h 268826"/>
              <a:gd name="connsiteX105" fmla="*/ 471709 w 1150936"/>
              <a:gd name="connsiteY105" fmla="*/ 246318 h 268826"/>
              <a:gd name="connsiteX106" fmla="*/ 448052 w 1150936"/>
              <a:gd name="connsiteY106" fmla="*/ 220299 h 268826"/>
              <a:gd name="connsiteX107" fmla="*/ 448052 w 1150936"/>
              <a:gd name="connsiteY107" fmla="*/ 267267 h 268826"/>
              <a:gd name="connsiteX108" fmla="*/ 443286 w 1150936"/>
              <a:gd name="connsiteY108" fmla="*/ 267267 h 268826"/>
              <a:gd name="connsiteX109" fmla="*/ 405439 w 1150936"/>
              <a:gd name="connsiteY109" fmla="*/ 212609 h 268826"/>
              <a:gd name="connsiteX110" fmla="*/ 410769 w 1150936"/>
              <a:gd name="connsiteY110" fmla="*/ 212609 h 268826"/>
              <a:gd name="connsiteX111" fmla="*/ 390816 w 1150936"/>
              <a:gd name="connsiteY111" fmla="*/ 248527 h 268826"/>
              <a:gd name="connsiteX112" fmla="*/ 408646 w 1150936"/>
              <a:gd name="connsiteY112" fmla="*/ 248527 h 268826"/>
              <a:gd name="connsiteX113" fmla="*/ 408646 w 1150936"/>
              <a:gd name="connsiteY113" fmla="*/ 252947 h 268826"/>
              <a:gd name="connsiteX114" fmla="*/ 388412 w 1150936"/>
              <a:gd name="connsiteY114" fmla="*/ 252947 h 268826"/>
              <a:gd name="connsiteX115" fmla="*/ 380418 w 1150936"/>
              <a:gd name="connsiteY115" fmla="*/ 267267 h 268826"/>
              <a:gd name="connsiteX116" fmla="*/ 375067 w 1150936"/>
              <a:gd name="connsiteY116" fmla="*/ 267267 h 268826"/>
              <a:gd name="connsiteX117" fmla="*/ 310573 w 1150936"/>
              <a:gd name="connsiteY117" fmla="*/ 212609 h 268826"/>
              <a:gd name="connsiteX118" fmla="*/ 315339 w 1150936"/>
              <a:gd name="connsiteY118" fmla="*/ 212609 h 268826"/>
              <a:gd name="connsiteX119" fmla="*/ 315339 w 1150936"/>
              <a:gd name="connsiteY119" fmla="*/ 262847 h 268826"/>
              <a:gd name="connsiteX120" fmla="*/ 339863 w 1150936"/>
              <a:gd name="connsiteY120" fmla="*/ 262847 h 268826"/>
              <a:gd name="connsiteX121" fmla="*/ 339863 w 1150936"/>
              <a:gd name="connsiteY121" fmla="*/ 267267 h 268826"/>
              <a:gd name="connsiteX122" fmla="*/ 310573 w 1150936"/>
              <a:gd name="connsiteY122" fmla="*/ 267267 h 268826"/>
              <a:gd name="connsiteX123" fmla="*/ 240079 w 1150936"/>
              <a:gd name="connsiteY123" fmla="*/ 212609 h 268826"/>
              <a:gd name="connsiteX124" fmla="*/ 244867 w 1150936"/>
              <a:gd name="connsiteY124" fmla="*/ 212609 h 268826"/>
              <a:gd name="connsiteX125" fmla="*/ 244867 w 1150936"/>
              <a:gd name="connsiteY125" fmla="*/ 262847 h 268826"/>
              <a:gd name="connsiteX126" fmla="*/ 269369 w 1150936"/>
              <a:gd name="connsiteY126" fmla="*/ 262847 h 268826"/>
              <a:gd name="connsiteX127" fmla="*/ 269369 w 1150936"/>
              <a:gd name="connsiteY127" fmla="*/ 267267 h 268826"/>
              <a:gd name="connsiteX128" fmla="*/ 240079 w 1150936"/>
              <a:gd name="connsiteY128" fmla="*/ 267267 h 268826"/>
              <a:gd name="connsiteX129" fmla="*/ 161114 w 1150936"/>
              <a:gd name="connsiteY129" fmla="*/ 212609 h 268826"/>
              <a:gd name="connsiteX130" fmla="*/ 198680 w 1150936"/>
              <a:gd name="connsiteY130" fmla="*/ 212609 h 268826"/>
              <a:gd name="connsiteX131" fmla="*/ 198680 w 1150936"/>
              <a:gd name="connsiteY131" fmla="*/ 217028 h 268826"/>
              <a:gd name="connsiteX132" fmla="*/ 165902 w 1150936"/>
              <a:gd name="connsiteY132" fmla="*/ 217028 h 268826"/>
              <a:gd name="connsiteX133" fmla="*/ 165902 w 1150936"/>
              <a:gd name="connsiteY133" fmla="*/ 237696 h 268826"/>
              <a:gd name="connsiteX134" fmla="*/ 190122 w 1150936"/>
              <a:gd name="connsiteY134" fmla="*/ 237696 h 268826"/>
              <a:gd name="connsiteX135" fmla="*/ 190122 w 1150936"/>
              <a:gd name="connsiteY135" fmla="*/ 242115 h 268826"/>
              <a:gd name="connsiteX136" fmla="*/ 165902 w 1150936"/>
              <a:gd name="connsiteY136" fmla="*/ 242115 h 268826"/>
              <a:gd name="connsiteX137" fmla="*/ 165902 w 1150936"/>
              <a:gd name="connsiteY137" fmla="*/ 262847 h 268826"/>
              <a:gd name="connsiteX138" fmla="*/ 198680 w 1150936"/>
              <a:gd name="connsiteY138" fmla="*/ 262847 h 268826"/>
              <a:gd name="connsiteX139" fmla="*/ 198680 w 1150936"/>
              <a:gd name="connsiteY139" fmla="*/ 267267 h 268826"/>
              <a:gd name="connsiteX140" fmla="*/ 161114 w 1150936"/>
              <a:gd name="connsiteY140" fmla="*/ 267267 h 268826"/>
              <a:gd name="connsiteX141" fmla="*/ 74091 w 1150936"/>
              <a:gd name="connsiteY141" fmla="*/ 212609 h 268826"/>
              <a:gd name="connsiteX142" fmla="*/ 128618 w 1150936"/>
              <a:gd name="connsiteY142" fmla="*/ 212609 h 268826"/>
              <a:gd name="connsiteX143" fmla="*/ 128618 w 1150936"/>
              <a:gd name="connsiteY143" fmla="*/ 217028 h 268826"/>
              <a:gd name="connsiteX144" fmla="*/ 103748 w 1150936"/>
              <a:gd name="connsiteY144" fmla="*/ 217028 h 268826"/>
              <a:gd name="connsiteX145" fmla="*/ 103748 w 1150936"/>
              <a:gd name="connsiteY145" fmla="*/ 267267 h 268826"/>
              <a:gd name="connsiteX146" fmla="*/ 98961 w 1150936"/>
              <a:gd name="connsiteY146" fmla="*/ 267267 h 268826"/>
              <a:gd name="connsiteX147" fmla="*/ 98961 w 1150936"/>
              <a:gd name="connsiteY147" fmla="*/ 217028 h 268826"/>
              <a:gd name="connsiteX148" fmla="*/ 74091 w 1150936"/>
              <a:gd name="connsiteY148" fmla="*/ 217028 h 268826"/>
              <a:gd name="connsiteX149" fmla="*/ 1093635 w 1150936"/>
              <a:gd name="connsiteY149" fmla="*/ 212522 h 268826"/>
              <a:gd name="connsiteX150" fmla="*/ 1099766 w 1150936"/>
              <a:gd name="connsiteY150" fmla="*/ 212522 h 268826"/>
              <a:gd name="connsiteX151" fmla="*/ 1122296 w 1150936"/>
              <a:gd name="connsiteY151" fmla="*/ 236980 h 268826"/>
              <a:gd name="connsiteX152" fmla="*/ 1144740 w 1150936"/>
              <a:gd name="connsiteY152" fmla="*/ 212522 h 268826"/>
              <a:gd name="connsiteX153" fmla="*/ 1150936 w 1150936"/>
              <a:gd name="connsiteY153" fmla="*/ 212522 h 268826"/>
              <a:gd name="connsiteX154" fmla="*/ 1124636 w 1150936"/>
              <a:gd name="connsiteY154" fmla="*/ 241118 h 268826"/>
              <a:gd name="connsiteX155" fmla="*/ 1124636 w 1150936"/>
              <a:gd name="connsiteY155" fmla="*/ 267267 h 268826"/>
              <a:gd name="connsiteX156" fmla="*/ 1119870 w 1150936"/>
              <a:gd name="connsiteY156" fmla="*/ 267267 h 268826"/>
              <a:gd name="connsiteX157" fmla="*/ 1119870 w 1150936"/>
              <a:gd name="connsiteY157" fmla="*/ 241118 h 268826"/>
              <a:gd name="connsiteX158" fmla="*/ 24719 w 1150936"/>
              <a:gd name="connsiteY158" fmla="*/ 211136 h 268826"/>
              <a:gd name="connsiteX159" fmla="*/ 31998 w 1150936"/>
              <a:gd name="connsiteY159" fmla="*/ 211764 h 268826"/>
              <a:gd name="connsiteX160" fmla="*/ 38973 w 1150936"/>
              <a:gd name="connsiteY160" fmla="*/ 213540 h 268826"/>
              <a:gd name="connsiteX161" fmla="*/ 45169 w 1150936"/>
              <a:gd name="connsiteY161" fmla="*/ 216443 h 268826"/>
              <a:gd name="connsiteX162" fmla="*/ 50152 w 1150936"/>
              <a:gd name="connsiteY162" fmla="*/ 220408 h 268826"/>
              <a:gd name="connsiteX163" fmla="*/ 47097 w 1150936"/>
              <a:gd name="connsiteY163" fmla="*/ 223831 h 268826"/>
              <a:gd name="connsiteX164" fmla="*/ 42483 w 1150936"/>
              <a:gd name="connsiteY164" fmla="*/ 220126 h 268826"/>
              <a:gd name="connsiteX165" fmla="*/ 36937 w 1150936"/>
              <a:gd name="connsiteY165" fmla="*/ 217483 h 268826"/>
              <a:gd name="connsiteX166" fmla="*/ 30763 w 1150936"/>
              <a:gd name="connsiteY166" fmla="*/ 215880 h 268826"/>
              <a:gd name="connsiteX167" fmla="*/ 24480 w 1150936"/>
              <a:gd name="connsiteY167" fmla="*/ 215360 h 268826"/>
              <a:gd name="connsiteX168" fmla="*/ 17721 w 1150936"/>
              <a:gd name="connsiteY168" fmla="*/ 216032 h 268826"/>
              <a:gd name="connsiteX169" fmla="*/ 11872 w 1150936"/>
              <a:gd name="connsiteY169" fmla="*/ 218133 h 268826"/>
              <a:gd name="connsiteX170" fmla="*/ 7734 w 1150936"/>
              <a:gd name="connsiteY170" fmla="*/ 221686 h 268826"/>
              <a:gd name="connsiteX171" fmla="*/ 6153 w 1150936"/>
              <a:gd name="connsiteY171" fmla="*/ 226734 h 268826"/>
              <a:gd name="connsiteX172" fmla="*/ 8124 w 1150936"/>
              <a:gd name="connsiteY172" fmla="*/ 232258 h 268826"/>
              <a:gd name="connsiteX173" fmla="*/ 13258 w 1150936"/>
              <a:gd name="connsiteY173" fmla="*/ 235356 h 268826"/>
              <a:gd name="connsiteX174" fmla="*/ 20494 w 1150936"/>
              <a:gd name="connsiteY174" fmla="*/ 236937 h 268826"/>
              <a:gd name="connsiteX175" fmla="*/ 28835 w 1150936"/>
              <a:gd name="connsiteY175" fmla="*/ 237869 h 268826"/>
              <a:gd name="connsiteX176" fmla="*/ 37175 w 1150936"/>
              <a:gd name="connsiteY176" fmla="*/ 238930 h 268826"/>
              <a:gd name="connsiteX177" fmla="*/ 44411 w 1150936"/>
              <a:gd name="connsiteY177" fmla="*/ 241075 h 268826"/>
              <a:gd name="connsiteX178" fmla="*/ 44454 w 1150936"/>
              <a:gd name="connsiteY178" fmla="*/ 241075 h 268826"/>
              <a:gd name="connsiteX179" fmla="*/ 49589 w 1150936"/>
              <a:gd name="connsiteY179" fmla="*/ 245191 h 268826"/>
              <a:gd name="connsiteX180" fmla="*/ 51539 w 1150936"/>
              <a:gd name="connsiteY180" fmla="*/ 252102 h 268826"/>
              <a:gd name="connsiteX181" fmla="*/ 49437 w 1150936"/>
              <a:gd name="connsiteY181" fmla="*/ 259403 h 268826"/>
              <a:gd name="connsiteX182" fmla="*/ 43956 w 1150936"/>
              <a:gd name="connsiteY182" fmla="*/ 264364 h 268826"/>
              <a:gd name="connsiteX183" fmla="*/ 36330 w 1150936"/>
              <a:gd name="connsiteY183" fmla="*/ 267136 h 268826"/>
              <a:gd name="connsiteX184" fmla="*/ 27730 w 1150936"/>
              <a:gd name="connsiteY184" fmla="*/ 267981 h 268826"/>
              <a:gd name="connsiteX185" fmla="*/ 11049 w 1150936"/>
              <a:gd name="connsiteY185" fmla="*/ 264623 h 268826"/>
              <a:gd name="connsiteX186" fmla="*/ 0 w 1150936"/>
              <a:gd name="connsiteY186" fmla="*/ 255503 h 268826"/>
              <a:gd name="connsiteX187" fmla="*/ 3055 w 1150936"/>
              <a:gd name="connsiteY187" fmla="*/ 252015 h 268826"/>
              <a:gd name="connsiteX188" fmla="*/ 13323 w 1150936"/>
              <a:gd name="connsiteY188" fmla="*/ 260637 h 268826"/>
              <a:gd name="connsiteX189" fmla="*/ 28011 w 1150936"/>
              <a:gd name="connsiteY189" fmla="*/ 263779 h 268826"/>
              <a:gd name="connsiteX190" fmla="*/ 34706 w 1150936"/>
              <a:gd name="connsiteY190" fmla="*/ 263129 h 268826"/>
              <a:gd name="connsiteX191" fmla="*/ 40728 w 1150936"/>
              <a:gd name="connsiteY191" fmla="*/ 261114 h 268826"/>
              <a:gd name="connsiteX192" fmla="*/ 45039 w 1150936"/>
              <a:gd name="connsiteY192" fmla="*/ 257518 h 268826"/>
              <a:gd name="connsiteX193" fmla="*/ 46686 w 1150936"/>
              <a:gd name="connsiteY193" fmla="*/ 252080 h 268826"/>
              <a:gd name="connsiteX194" fmla="*/ 44714 w 1150936"/>
              <a:gd name="connsiteY194" fmla="*/ 246968 h 268826"/>
              <a:gd name="connsiteX195" fmla="*/ 39580 w 1150936"/>
              <a:gd name="connsiteY195" fmla="*/ 244108 h 268826"/>
              <a:gd name="connsiteX196" fmla="*/ 32344 w 1150936"/>
              <a:gd name="connsiteY196" fmla="*/ 242722 h 268826"/>
              <a:gd name="connsiteX197" fmla="*/ 24025 w 1150936"/>
              <a:gd name="connsiteY197" fmla="*/ 241898 h 268826"/>
              <a:gd name="connsiteX198" fmla="*/ 15685 w 1150936"/>
              <a:gd name="connsiteY198" fmla="*/ 240750 h 268826"/>
              <a:gd name="connsiteX199" fmla="*/ 8449 w 1150936"/>
              <a:gd name="connsiteY199" fmla="*/ 238432 h 268826"/>
              <a:gd name="connsiteX200" fmla="*/ 3315 w 1150936"/>
              <a:gd name="connsiteY200" fmla="*/ 234034 h 268826"/>
              <a:gd name="connsiteX201" fmla="*/ 1365 w 1150936"/>
              <a:gd name="connsiteY201" fmla="*/ 226690 h 268826"/>
              <a:gd name="connsiteX202" fmla="*/ 3358 w 1150936"/>
              <a:gd name="connsiteY202" fmla="*/ 219714 h 268826"/>
              <a:gd name="connsiteX203" fmla="*/ 8622 w 1150936"/>
              <a:gd name="connsiteY203" fmla="*/ 214862 h 268826"/>
              <a:gd name="connsiteX204" fmla="*/ 16096 w 1150936"/>
              <a:gd name="connsiteY204" fmla="*/ 212045 h 268826"/>
              <a:gd name="connsiteX205" fmla="*/ 24719 w 1150936"/>
              <a:gd name="connsiteY205" fmla="*/ 211136 h 268826"/>
              <a:gd name="connsiteX206" fmla="*/ 649223 w 1150936"/>
              <a:gd name="connsiteY206" fmla="*/ 210832 h 268826"/>
              <a:gd name="connsiteX207" fmla="*/ 658430 w 1150936"/>
              <a:gd name="connsiteY207" fmla="*/ 211677 h 268826"/>
              <a:gd name="connsiteX208" fmla="*/ 667334 w 1150936"/>
              <a:gd name="connsiteY208" fmla="*/ 214103 h 268826"/>
              <a:gd name="connsiteX209" fmla="*/ 675306 w 1150936"/>
              <a:gd name="connsiteY209" fmla="*/ 217916 h 268826"/>
              <a:gd name="connsiteX210" fmla="*/ 681719 w 1150936"/>
              <a:gd name="connsiteY210" fmla="*/ 222942 h 268826"/>
              <a:gd name="connsiteX211" fmla="*/ 678664 w 1150936"/>
              <a:gd name="connsiteY211" fmla="*/ 226365 h 268826"/>
              <a:gd name="connsiteX212" fmla="*/ 672750 w 1150936"/>
              <a:gd name="connsiteY212" fmla="*/ 221686 h 268826"/>
              <a:gd name="connsiteX213" fmla="*/ 665449 w 1150936"/>
              <a:gd name="connsiteY213" fmla="*/ 218154 h 268826"/>
              <a:gd name="connsiteX214" fmla="*/ 657368 w 1150936"/>
              <a:gd name="connsiteY214" fmla="*/ 215945 h 268826"/>
              <a:gd name="connsiteX215" fmla="*/ 649028 w 1150936"/>
              <a:gd name="connsiteY215" fmla="*/ 215165 h 268826"/>
              <a:gd name="connsiteX216" fmla="*/ 638976 w 1150936"/>
              <a:gd name="connsiteY216" fmla="*/ 216551 h 268826"/>
              <a:gd name="connsiteX217" fmla="*/ 630570 w 1150936"/>
              <a:gd name="connsiteY217" fmla="*/ 220906 h 268826"/>
              <a:gd name="connsiteX218" fmla="*/ 630570 w 1150936"/>
              <a:gd name="connsiteY218" fmla="*/ 220884 h 268826"/>
              <a:gd name="connsiteX219" fmla="*/ 624764 w 1150936"/>
              <a:gd name="connsiteY219" fmla="*/ 228510 h 268826"/>
              <a:gd name="connsiteX220" fmla="*/ 622576 w 1150936"/>
              <a:gd name="connsiteY220" fmla="*/ 239818 h 268826"/>
              <a:gd name="connsiteX221" fmla="*/ 624764 w 1150936"/>
              <a:gd name="connsiteY221" fmla="*/ 251105 h 268826"/>
              <a:gd name="connsiteX222" fmla="*/ 630570 w 1150936"/>
              <a:gd name="connsiteY222" fmla="*/ 258731 h 268826"/>
              <a:gd name="connsiteX223" fmla="*/ 638976 w 1150936"/>
              <a:gd name="connsiteY223" fmla="*/ 263085 h 268826"/>
              <a:gd name="connsiteX224" fmla="*/ 649028 w 1150936"/>
              <a:gd name="connsiteY224" fmla="*/ 264472 h 268826"/>
              <a:gd name="connsiteX225" fmla="*/ 657368 w 1150936"/>
              <a:gd name="connsiteY225" fmla="*/ 263692 h 268826"/>
              <a:gd name="connsiteX226" fmla="*/ 665449 w 1150936"/>
              <a:gd name="connsiteY226" fmla="*/ 261482 h 268826"/>
              <a:gd name="connsiteX227" fmla="*/ 672750 w 1150936"/>
              <a:gd name="connsiteY227" fmla="*/ 257951 h 268826"/>
              <a:gd name="connsiteX228" fmla="*/ 678664 w 1150936"/>
              <a:gd name="connsiteY228" fmla="*/ 253293 h 268826"/>
              <a:gd name="connsiteX229" fmla="*/ 681719 w 1150936"/>
              <a:gd name="connsiteY229" fmla="*/ 256716 h 268826"/>
              <a:gd name="connsiteX230" fmla="*/ 675306 w 1150936"/>
              <a:gd name="connsiteY230" fmla="*/ 261742 h 268826"/>
              <a:gd name="connsiteX231" fmla="*/ 667334 w 1150936"/>
              <a:gd name="connsiteY231" fmla="*/ 265555 h 268826"/>
              <a:gd name="connsiteX232" fmla="*/ 658430 w 1150936"/>
              <a:gd name="connsiteY232" fmla="*/ 267981 h 268826"/>
              <a:gd name="connsiteX233" fmla="*/ 649223 w 1150936"/>
              <a:gd name="connsiteY233" fmla="*/ 268826 h 268826"/>
              <a:gd name="connsiteX234" fmla="*/ 637394 w 1150936"/>
              <a:gd name="connsiteY234" fmla="*/ 267223 h 268826"/>
              <a:gd name="connsiteX235" fmla="*/ 627342 w 1150936"/>
              <a:gd name="connsiteY235" fmla="*/ 262132 h 268826"/>
              <a:gd name="connsiteX236" fmla="*/ 620388 w 1150936"/>
              <a:gd name="connsiteY236" fmla="*/ 253120 h 268826"/>
              <a:gd name="connsiteX237" fmla="*/ 617788 w 1150936"/>
              <a:gd name="connsiteY237" fmla="*/ 239840 h 268826"/>
              <a:gd name="connsiteX238" fmla="*/ 620388 w 1150936"/>
              <a:gd name="connsiteY238" fmla="*/ 226538 h 268826"/>
              <a:gd name="connsiteX239" fmla="*/ 627342 w 1150936"/>
              <a:gd name="connsiteY239" fmla="*/ 217526 h 268826"/>
              <a:gd name="connsiteX240" fmla="*/ 637394 w 1150936"/>
              <a:gd name="connsiteY240" fmla="*/ 212435 h 268826"/>
              <a:gd name="connsiteX241" fmla="*/ 649223 w 1150936"/>
              <a:gd name="connsiteY241" fmla="*/ 210832 h 268826"/>
              <a:gd name="connsiteX242" fmla="*/ 500977 w 1150936"/>
              <a:gd name="connsiteY242" fmla="*/ 104095 h 268826"/>
              <a:gd name="connsiteX243" fmla="*/ 529140 w 1150936"/>
              <a:gd name="connsiteY243" fmla="*/ 152882 h 268826"/>
              <a:gd name="connsiteX244" fmla="*/ 466141 w 1150936"/>
              <a:gd name="connsiteY244" fmla="*/ 152882 h 268826"/>
              <a:gd name="connsiteX245" fmla="*/ 453707 w 1150936"/>
              <a:gd name="connsiteY245" fmla="*/ 131370 h 268826"/>
              <a:gd name="connsiteX246" fmla="*/ 554877 w 1150936"/>
              <a:gd name="connsiteY246" fmla="*/ 51993 h 268826"/>
              <a:gd name="connsiteX247" fmla="*/ 613131 w 1150936"/>
              <a:gd name="connsiteY247" fmla="*/ 152882 h 268826"/>
              <a:gd name="connsiteX248" fmla="*/ 550132 w 1150936"/>
              <a:gd name="connsiteY248" fmla="*/ 152882 h 268826"/>
              <a:gd name="connsiteX249" fmla="*/ 507628 w 1150936"/>
              <a:gd name="connsiteY249" fmla="*/ 79268 h 268826"/>
              <a:gd name="connsiteX250" fmla="*/ 608928 w 1150936"/>
              <a:gd name="connsiteY250" fmla="*/ 0 h 268826"/>
              <a:gd name="connsiteX251" fmla="*/ 697208 w 1150936"/>
              <a:gd name="connsiteY251" fmla="*/ 152882 h 268826"/>
              <a:gd name="connsiteX252" fmla="*/ 634188 w 1150936"/>
              <a:gd name="connsiteY252" fmla="*/ 152882 h 268826"/>
              <a:gd name="connsiteX253" fmla="*/ 561679 w 1150936"/>
              <a:gd name="connsiteY253" fmla="*/ 27297 h 2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150936" h="268826">
                <a:moveTo>
                  <a:pt x="562026" y="225065"/>
                </a:moveTo>
                <a:cubicBezTo>
                  <a:pt x="566185" y="225065"/>
                  <a:pt x="570193" y="225650"/>
                  <a:pt x="574114" y="226842"/>
                </a:cubicBezTo>
                <a:cubicBezTo>
                  <a:pt x="578035" y="228033"/>
                  <a:pt x="581567" y="229766"/>
                  <a:pt x="584708" y="232041"/>
                </a:cubicBezTo>
                <a:lnTo>
                  <a:pt x="582000" y="235594"/>
                </a:lnTo>
                <a:cubicBezTo>
                  <a:pt x="579227" y="233601"/>
                  <a:pt x="576150" y="232063"/>
                  <a:pt x="572728" y="230936"/>
                </a:cubicBezTo>
                <a:cubicBezTo>
                  <a:pt x="569305" y="229831"/>
                  <a:pt x="565774" y="229268"/>
                  <a:pt x="562112" y="229268"/>
                </a:cubicBezTo>
                <a:cubicBezTo>
                  <a:pt x="559643" y="229268"/>
                  <a:pt x="557260" y="229572"/>
                  <a:pt x="554942" y="230200"/>
                </a:cubicBezTo>
                <a:cubicBezTo>
                  <a:pt x="552624" y="230828"/>
                  <a:pt x="550565" y="231825"/>
                  <a:pt x="548768" y="233233"/>
                </a:cubicBezTo>
                <a:lnTo>
                  <a:pt x="548768" y="233276"/>
                </a:lnTo>
                <a:cubicBezTo>
                  <a:pt x="546948" y="234663"/>
                  <a:pt x="545496" y="236482"/>
                  <a:pt x="544413" y="238692"/>
                </a:cubicBezTo>
                <a:cubicBezTo>
                  <a:pt x="543308" y="240902"/>
                  <a:pt x="542766" y="243588"/>
                  <a:pt x="542766" y="246708"/>
                </a:cubicBezTo>
                <a:cubicBezTo>
                  <a:pt x="542766" y="249827"/>
                  <a:pt x="543308" y="252514"/>
                  <a:pt x="544413" y="254723"/>
                </a:cubicBezTo>
                <a:cubicBezTo>
                  <a:pt x="545518" y="256933"/>
                  <a:pt x="546969" y="258731"/>
                  <a:pt x="548768" y="260139"/>
                </a:cubicBezTo>
                <a:cubicBezTo>
                  <a:pt x="550587" y="261547"/>
                  <a:pt x="552645" y="262566"/>
                  <a:pt x="554942" y="263172"/>
                </a:cubicBezTo>
                <a:cubicBezTo>
                  <a:pt x="557260" y="263800"/>
                  <a:pt x="559643" y="264104"/>
                  <a:pt x="562112" y="264104"/>
                </a:cubicBezTo>
                <a:cubicBezTo>
                  <a:pt x="565752" y="264104"/>
                  <a:pt x="569305" y="263540"/>
                  <a:pt x="572728" y="262457"/>
                </a:cubicBezTo>
                <a:cubicBezTo>
                  <a:pt x="576150" y="261374"/>
                  <a:pt x="579248" y="259814"/>
                  <a:pt x="582000" y="257821"/>
                </a:cubicBezTo>
                <a:lnTo>
                  <a:pt x="584708" y="261309"/>
                </a:lnTo>
                <a:cubicBezTo>
                  <a:pt x="581567" y="263584"/>
                  <a:pt x="578035" y="265317"/>
                  <a:pt x="574114" y="266508"/>
                </a:cubicBezTo>
                <a:cubicBezTo>
                  <a:pt x="570193" y="267678"/>
                  <a:pt x="566163" y="268285"/>
                  <a:pt x="562026" y="268285"/>
                </a:cubicBezTo>
                <a:cubicBezTo>
                  <a:pt x="558928" y="268285"/>
                  <a:pt x="555960" y="267895"/>
                  <a:pt x="553078" y="267072"/>
                </a:cubicBezTo>
                <a:cubicBezTo>
                  <a:pt x="550197" y="266270"/>
                  <a:pt x="547663" y="264992"/>
                  <a:pt x="545431" y="263259"/>
                </a:cubicBezTo>
                <a:cubicBezTo>
                  <a:pt x="543200" y="261526"/>
                  <a:pt x="541445" y="259294"/>
                  <a:pt x="540124" y="256565"/>
                </a:cubicBezTo>
                <a:cubicBezTo>
                  <a:pt x="538802" y="253835"/>
                  <a:pt x="538152" y="250542"/>
                  <a:pt x="538152" y="246686"/>
                </a:cubicBezTo>
                <a:cubicBezTo>
                  <a:pt x="538152" y="242830"/>
                  <a:pt x="538824" y="239537"/>
                  <a:pt x="540124" y="236807"/>
                </a:cubicBezTo>
                <a:cubicBezTo>
                  <a:pt x="541423" y="234056"/>
                  <a:pt x="543200" y="231825"/>
                  <a:pt x="545431" y="230091"/>
                </a:cubicBezTo>
                <a:cubicBezTo>
                  <a:pt x="547641" y="228358"/>
                  <a:pt x="550197" y="227080"/>
                  <a:pt x="553078" y="226279"/>
                </a:cubicBezTo>
                <a:cubicBezTo>
                  <a:pt x="555960" y="225456"/>
                  <a:pt x="558928" y="225065"/>
                  <a:pt x="562026" y="225065"/>
                </a:cubicBezTo>
                <a:close/>
                <a:moveTo>
                  <a:pt x="782109" y="217028"/>
                </a:moveTo>
                <a:lnTo>
                  <a:pt x="782109" y="237479"/>
                </a:lnTo>
                <a:lnTo>
                  <a:pt x="782109" y="237500"/>
                </a:lnTo>
                <a:lnTo>
                  <a:pt x="805766" y="237500"/>
                </a:lnTo>
                <a:cubicBezTo>
                  <a:pt x="807759" y="237500"/>
                  <a:pt x="809470" y="237219"/>
                  <a:pt x="810900" y="236612"/>
                </a:cubicBezTo>
                <a:cubicBezTo>
                  <a:pt x="812330" y="236006"/>
                  <a:pt x="813500" y="235226"/>
                  <a:pt x="814431" y="234251"/>
                </a:cubicBezTo>
                <a:cubicBezTo>
                  <a:pt x="815363" y="233276"/>
                  <a:pt x="816035" y="232171"/>
                  <a:pt x="816468" y="230936"/>
                </a:cubicBezTo>
                <a:cubicBezTo>
                  <a:pt x="816879" y="229701"/>
                  <a:pt x="817096" y="228467"/>
                  <a:pt x="817096" y="227232"/>
                </a:cubicBezTo>
                <a:cubicBezTo>
                  <a:pt x="817096" y="225997"/>
                  <a:pt x="816879" y="224784"/>
                  <a:pt x="816468" y="223570"/>
                </a:cubicBezTo>
                <a:cubicBezTo>
                  <a:pt x="816035" y="222336"/>
                  <a:pt x="815363" y="221252"/>
                  <a:pt x="814431" y="220278"/>
                </a:cubicBezTo>
                <a:cubicBezTo>
                  <a:pt x="813500" y="219303"/>
                  <a:pt x="812308" y="218523"/>
                  <a:pt x="810900" y="217916"/>
                </a:cubicBezTo>
                <a:cubicBezTo>
                  <a:pt x="809470" y="217331"/>
                  <a:pt x="807759" y="217028"/>
                  <a:pt x="805766" y="217028"/>
                </a:cubicBezTo>
                <a:close/>
                <a:moveTo>
                  <a:pt x="777321" y="212630"/>
                </a:moveTo>
                <a:lnTo>
                  <a:pt x="805766" y="212630"/>
                </a:lnTo>
                <a:cubicBezTo>
                  <a:pt x="808387" y="212630"/>
                  <a:pt x="810705" y="213042"/>
                  <a:pt x="812720" y="213865"/>
                </a:cubicBezTo>
                <a:cubicBezTo>
                  <a:pt x="814756" y="214688"/>
                  <a:pt x="816424" y="215793"/>
                  <a:pt x="817789" y="217180"/>
                </a:cubicBezTo>
                <a:cubicBezTo>
                  <a:pt x="819132" y="218544"/>
                  <a:pt x="820172" y="220104"/>
                  <a:pt x="820887" y="221837"/>
                </a:cubicBezTo>
                <a:cubicBezTo>
                  <a:pt x="821602" y="223570"/>
                  <a:pt x="821949" y="225347"/>
                  <a:pt x="821949" y="227210"/>
                </a:cubicBezTo>
                <a:cubicBezTo>
                  <a:pt x="821949" y="229073"/>
                  <a:pt x="821602" y="230871"/>
                  <a:pt x="820887" y="232626"/>
                </a:cubicBezTo>
                <a:cubicBezTo>
                  <a:pt x="820172" y="234381"/>
                  <a:pt x="819132" y="235941"/>
                  <a:pt x="817789" y="237327"/>
                </a:cubicBezTo>
                <a:cubicBezTo>
                  <a:pt x="816424" y="238714"/>
                  <a:pt x="814735" y="239818"/>
                  <a:pt x="812720" y="240642"/>
                </a:cubicBezTo>
                <a:cubicBezTo>
                  <a:pt x="810705" y="241487"/>
                  <a:pt x="808387" y="241898"/>
                  <a:pt x="805766" y="241898"/>
                </a:cubicBezTo>
                <a:lnTo>
                  <a:pt x="805744" y="241920"/>
                </a:lnTo>
                <a:lnTo>
                  <a:pt x="801325" y="241920"/>
                </a:lnTo>
                <a:lnTo>
                  <a:pt x="824982" y="267288"/>
                </a:lnTo>
                <a:lnTo>
                  <a:pt x="818786" y="267288"/>
                </a:lnTo>
                <a:lnTo>
                  <a:pt x="795129" y="241920"/>
                </a:lnTo>
                <a:lnTo>
                  <a:pt x="782087" y="241920"/>
                </a:lnTo>
                <a:lnTo>
                  <a:pt x="782087" y="267288"/>
                </a:lnTo>
                <a:lnTo>
                  <a:pt x="777321" y="267288"/>
                </a:lnTo>
                <a:close/>
                <a:moveTo>
                  <a:pt x="1026152" y="212609"/>
                </a:moveTo>
                <a:lnTo>
                  <a:pt x="1063696" y="212609"/>
                </a:lnTo>
                <a:lnTo>
                  <a:pt x="1063696" y="217028"/>
                </a:lnTo>
                <a:lnTo>
                  <a:pt x="1030918" y="217028"/>
                </a:lnTo>
                <a:lnTo>
                  <a:pt x="1030918" y="237696"/>
                </a:lnTo>
                <a:lnTo>
                  <a:pt x="1055160" y="237696"/>
                </a:lnTo>
                <a:lnTo>
                  <a:pt x="1055160" y="242115"/>
                </a:lnTo>
                <a:lnTo>
                  <a:pt x="1030918" y="242115"/>
                </a:lnTo>
                <a:lnTo>
                  <a:pt x="1030918" y="262847"/>
                </a:lnTo>
                <a:lnTo>
                  <a:pt x="1063696" y="262847"/>
                </a:lnTo>
                <a:lnTo>
                  <a:pt x="1063696" y="267267"/>
                </a:lnTo>
                <a:lnTo>
                  <a:pt x="1026152" y="267267"/>
                </a:lnTo>
                <a:close/>
                <a:moveTo>
                  <a:pt x="937980" y="212609"/>
                </a:moveTo>
                <a:lnTo>
                  <a:pt x="941967" y="212609"/>
                </a:lnTo>
                <a:lnTo>
                  <a:pt x="983604" y="259706"/>
                </a:lnTo>
                <a:lnTo>
                  <a:pt x="983604" y="212609"/>
                </a:lnTo>
                <a:lnTo>
                  <a:pt x="988370" y="212609"/>
                </a:lnTo>
                <a:lnTo>
                  <a:pt x="988370" y="267267"/>
                </a:lnTo>
                <a:lnTo>
                  <a:pt x="984363" y="267267"/>
                </a:lnTo>
                <a:lnTo>
                  <a:pt x="942746" y="220169"/>
                </a:lnTo>
                <a:lnTo>
                  <a:pt x="942746" y="267267"/>
                </a:lnTo>
                <a:lnTo>
                  <a:pt x="937980" y="267267"/>
                </a:lnTo>
                <a:close/>
                <a:moveTo>
                  <a:pt x="851087" y="212609"/>
                </a:moveTo>
                <a:lnTo>
                  <a:pt x="905614" y="212609"/>
                </a:lnTo>
                <a:lnTo>
                  <a:pt x="905614" y="217028"/>
                </a:lnTo>
                <a:lnTo>
                  <a:pt x="880744" y="217028"/>
                </a:lnTo>
                <a:lnTo>
                  <a:pt x="880744" y="267267"/>
                </a:lnTo>
                <a:lnTo>
                  <a:pt x="875978" y="267267"/>
                </a:lnTo>
                <a:lnTo>
                  <a:pt x="875978" y="217028"/>
                </a:lnTo>
                <a:lnTo>
                  <a:pt x="851087" y="217028"/>
                </a:lnTo>
                <a:close/>
                <a:moveTo>
                  <a:pt x="712481" y="212609"/>
                </a:moveTo>
                <a:lnTo>
                  <a:pt x="717810" y="212609"/>
                </a:lnTo>
                <a:lnTo>
                  <a:pt x="748183" y="267267"/>
                </a:lnTo>
                <a:lnTo>
                  <a:pt x="742832" y="267267"/>
                </a:lnTo>
                <a:lnTo>
                  <a:pt x="734860" y="252947"/>
                </a:lnTo>
                <a:lnTo>
                  <a:pt x="714604" y="252947"/>
                </a:lnTo>
                <a:lnTo>
                  <a:pt x="714604" y="248527"/>
                </a:lnTo>
                <a:lnTo>
                  <a:pt x="732434" y="248527"/>
                </a:lnTo>
                <a:close/>
                <a:moveTo>
                  <a:pt x="443286" y="212609"/>
                </a:moveTo>
                <a:lnTo>
                  <a:pt x="447207" y="212609"/>
                </a:lnTo>
                <a:lnTo>
                  <a:pt x="473139" y="241032"/>
                </a:lnTo>
                <a:lnTo>
                  <a:pt x="499005" y="212609"/>
                </a:lnTo>
                <a:lnTo>
                  <a:pt x="502927" y="212609"/>
                </a:lnTo>
                <a:lnTo>
                  <a:pt x="502927" y="267267"/>
                </a:lnTo>
                <a:lnTo>
                  <a:pt x="498161" y="267267"/>
                </a:lnTo>
                <a:lnTo>
                  <a:pt x="498442" y="220018"/>
                </a:lnTo>
                <a:lnTo>
                  <a:pt x="474504" y="246318"/>
                </a:lnTo>
                <a:lnTo>
                  <a:pt x="471709" y="246318"/>
                </a:lnTo>
                <a:lnTo>
                  <a:pt x="448052" y="220299"/>
                </a:lnTo>
                <a:lnTo>
                  <a:pt x="448052" y="267267"/>
                </a:lnTo>
                <a:lnTo>
                  <a:pt x="443286" y="267267"/>
                </a:lnTo>
                <a:close/>
                <a:moveTo>
                  <a:pt x="405439" y="212609"/>
                </a:moveTo>
                <a:lnTo>
                  <a:pt x="410769" y="212609"/>
                </a:lnTo>
                <a:lnTo>
                  <a:pt x="390816" y="248527"/>
                </a:lnTo>
                <a:lnTo>
                  <a:pt x="408646" y="248527"/>
                </a:lnTo>
                <a:lnTo>
                  <a:pt x="408646" y="252947"/>
                </a:lnTo>
                <a:lnTo>
                  <a:pt x="388412" y="252947"/>
                </a:lnTo>
                <a:lnTo>
                  <a:pt x="380418" y="267267"/>
                </a:lnTo>
                <a:lnTo>
                  <a:pt x="375067" y="267267"/>
                </a:lnTo>
                <a:close/>
                <a:moveTo>
                  <a:pt x="310573" y="212609"/>
                </a:moveTo>
                <a:lnTo>
                  <a:pt x="315339" y="212609"/>
                </a:lnTo>
                <a:lnTo>
                  <a:pt x="315339" y="262847"/>
                </a:lnTo>
                <a:lnTo>
                  <a:pt x="339863" y="262847"/>
                </a:lnTo>
                <a:lnTo>
                  <a:pt x="339863" y="267267"/>
                </a:lnTo>
                <a:lnTo>
                  <a:pt x="310573" y="267267"/>
                </a:lnTo>
                <a:close/>
                <a:moveTo>
                  <a:pt x="240079" y="212609"/>
                </a:moveTo>
                <a:lnTo>
                  <a:pt x="244867" y="212609"/>
                </a:lnTo>
                <a:lnTo>
                  <a:pt x="244867" y="262847"/>
                </a:lnTo>
                <a:lnTo>
                  <a:pt x="269369" y="262847"/>
                </a:lnTo>
                <a:lnTo>
                  <a:pt x="269369" y="267267"/>
                </a:lnTo>
                <a:lnTo>
                  <a:pt x="240079" y="267267"/>
                </a:lnTo>
                <a:close/>
                <a:moveTo>
                  <a:pt x="161114" y="212609"/>
                </a:moveTo>
                <a:lnTo>
                  <a:pt x="198680" y="212609"/>
                </a:lnTo>
                <a:lnTo>
                  <a:pt x="198680" y="217028"/>
                </a:lnTo>
                <a:lnTo>
                  <a:pt x="165902" y="217028"/>
                </a:lnTo>
                <a:lnTo>
                  <a:pt x="165902" y="237696"/>
                </a:lnTo>
                <a:lnTo>
                  <a:pt x="190122" y="237696"/>
                </a:lnTo>
                <a:lnTo>
                  <a:pt x="190122" y="242115"/>
                </a:lnTo>
                <a:lnTo>
                  <a:pt x="165902" y="242115"/>
                </a:lnTo>
                <a:lnTo>
                  <a:pt x="165902" y="262847"/>
                </a:lnTo>
                <a:lnTo>
                  <a:pt x="198680" y="262847"/>
                </a:lnTo>
                <a:lnTo>
                  <a:pt x="198680" y="267267"/>
                </a:lnTo>
                <a:lnTo>
                  <a:pt x="161114" y="267267"/>
                </a:lnTo>
                <a:close/>
                <a:moveTo>
                  <a:pt x="74091" y="212609"/>
                </a:moveTo>
                <a:lnTo>
                  <a:pt x="128618" y="212609"/>
                </a:lnTo>
                <a:lnTo>
                  <a:pt x="128618" y="217028"/>
                </a:lnTo>
                <a:lnTo>
                  <a:pt x="103748" y="217028"/>
                </a:lnTo>
                <a:lnTo>
                  <a:pt x="103748" y="267267"/>
                </a:lnTo>
                <a:lnTo>
                  <a:pt x="98961" y="267267"/>
                </a:lnTo>
                <a:lnTo>
                  <a:pt x="98961" y="217028"/>
                </a:lnTo>
                <a:lnTo>
                  <a:pt x="74091" y="217028"/>
                </a:lnTo>
                <a:close/>
                <a:moveTo>
                  <a:pt x="1093635" y="212522"/>
                </a:moveTo>
                <a:lnTo>
                  <a:pt x="1099766" y="212522"/>
                </a:lnTo>
                <a:lnTo>
                  <a:pt x="1122296" y="236980"/>
                </a:lnTo>
                <a:lnTo>
                  <a:pt x="1144740" y="212522"/>
                </a:lnTo>
                <a:lnTo>
                  <a:pt x="1150936" y="212522"/>
                </a:lnTo>
                <a:lnTo>
                  <a:pt x="1124636" y="241118"/>
                </a:lnTo>
                <a:lnTo>
                  <a:pt x="1124636" y="267267"/>
                </a:lnTo>
                <a:lnTo>
                  <a:pt x="1119870" y="267267"/>
                </a:lnTo>
                <a:lnTo>
                  <a:pt x="1119870" y="241118"/>
                </a:lnTo>
                <a:close/>
                <a:moveTo>
                  <a:pt x="24719" y="211136"/>
                </a:moveTo>
                <a:cubicBezTo>
                  <a:pt x="27145" y="211136"/>
                  <a:pt x="29571" y="211352"/>
                  <a:pt x="31998" y="211764"/>
                </a:cubicBezTo>
                <a:cubicBezTo>
                  <a:pt x="34402" y="212175"/>
                  <a:pt x="36742" y="212760"/>
                  <a:pt x="38973" y="213540"/>
                </a:cubicBezTo>
                <a:cubicBezTo>
                  <a:pt x="41205" y="214298"/>
                  <a:pt x="43263" y="215273"/>
                  <a:pt x="45169" y="216443"/>
                </a:cubicBezTo>
                <a:cubicBezTo>
                  <a:pt x="47054" y="217613"/>
                  <a:pt x="48722" y="218935"/>
                  <a:pt x="50152" y="220408"/>
                </a:cubicBezTo>
                <a:lnTo>
                  <a:pt x="47097" y="223831"/>
                </a:lnTo>
                <a:cubicBezTo>
                  <a:pt x="45754" y="222401"/>
                  <a:pt x="44216" y="221166"/>
                  <a:pt x="42483" y="220126"/>
                </a:cubicBezTo>
                <a:cubicBezTo>
                  <a:pt x="40772" y="219065"/>
                  <a:pt x="38908" y="218198"/>
                  <a:pt x="36937" y="217483"/>
                </a:cubicBezTo>
                <a:cubicBezTo>
                  <a:pt x="34944" y="216768"/>
                  <a:pt x="32908" y="216248"/>
                  <a:pt x="30763" y="215880"/>
                </a:cubicBezTo>
                <a:cubicBezTo>
                  <a:pt x="28618" y="215533"/>
                  <a:pt x="26517" y="215360"/>
                  <a:pt x="24480" y="215360"/>
                </a:cubicBezTo>
                <a:cubicBezTo>
                  <a:pt x="22162" y="215360"/>
                  <a:pt x="19909" y="215577"/>
                  <a:pt x="17721" y="216032"/>
                </a:cubicBezTo>
                <a:cubicBezTo>
                  <a:pt x="15533" y="216487"/>
                  <a:pt x="13583" y="217180"/>
                  <a:pt x="11872" y="218133"/>
                </a:cubicBezTo>
                <a:cubicBezTo>
                  <a:pt x="10160" y="219086"/>
                  <a:pt x="8774" y="220278"/>
                  <a:pt x="7734" y="221686"/>
                </a:cubicBezTo>
                <a:cubicBezTo>
                  <a:pt x="6673" y="223116"/>
                  <a:pt x="6153" y="224805"/>
                  <a:pt x="6153" y="226734"/>
                </a:cubicBezTo>
                <a:cubicBezTo>
                  <a:pt x="6153" y="229073"/>
                  <a:pt x="6824" y="230915"/>
                  <a:pt x="8124" y="232258"/>
                </a:cubicBezTo>
                <a:cubicBezTo>
                  <a:pt x="9424" y="233622"/>
                  <a:pt x="11135" y="234641"/>
                  <a:pt x="13258" y="235356"/>
                </a:cubicBezTo>
                <a:cubicBezTo>
                  <a:pt x="15382" y="236071"/>
                  <a:pt x="17786" y="236612"/>
                  <a:pt x="20494" y="236937"/>
                </a:cubicBezTo>
                <a:cubicBezTo>
                  <a:pt x="23202" y="237284"/>
                  <a:pt x="25975" y="237587"/>
                  <a:pt x="28835" y="237869"/>
                </a:cubicBezTo>
                <a:cubicBezTo>
                  <a:pt x="31694" y="238150"/>
                  <a:pt x="34467" y="238519"/>
                  <a:pt x="37175" y="238930"/>
                </a:cubicBezTo>
                <a:cubicBezTo>
                  <a:pt x="39883" y="239364"/>
                  <a:pt x="42310" y="240078"/>
                  <a:pt x="44411" y="241075"/>
                </a:cubicBezTo>
                <a:lnTo>
                  <a:pt x="44454" y="241075"/>
                </a:lnTo>
                <a:cubicBezTo>
                  <a:pt x="46556" y="242071"/>
                  <a:pt x="48289" y="243436"/>
                  <a:pt x="49589" y="245191"/>
                </a:cubicBezTo>
                <a:cubicBezTo>
                  <a:pt x="50888" y="246968"/>
                  <a:pt x="51539" y="249242"/>
                  <a:pt x="51539" y="252102"/>
                </a:cubicBezTo>
                <a:cubicBezTo>
                  <a:pt x="51539" y="254962"/>
                  <a:pt x="50845" y="257388"/>
                  <a:pt x="49437" y="259403"/>
                </a:cubicBezTo>
                <a:cubicBezTo>
                  <a:pt x="48029" y="261417"/>
                  <a:pt x="46209" y="263086"/>
                  <a:pt x="43956" y="264364"/>
                </a:cubicBezTo>
                <a:cubicBezTo>
                  <a:pt x="41703" y="265642"/>
                  <a:pt x="39147" y="266573"/>
                  <a:pt x="36330" y="267136"/>
                </a:cubicBezTo>
                <a:cubicBezTo>
                  <a:pt x="33493" y="267700"/>
                  <a:pt x="30633" y="267981"/>
                  <a:pt x="27730" y="267981"/>
                </a:cubicBezTo>
                <a:cubicBezTo>
                  <a:pt x="21079" y="267981"/>
                  <a:pt x="15511" y="266855"/>
                  <a:pt x="11049" y="264623"/>
                </a:cubicBezTo>
                <a:cubicBezTo>
                  <a:pt x="6586" y="262392"/>
                  <a:pt x="2903" y="259359"/>
                  <a:pt x="0" y="255503"/>
                </a:cubicBezTo>
                <a:lnTo>
                  <a:pt x="3055" y="252015"/>
                </a:lnTo>
                <a:cubicBezTo>
                  <a:pt x="5871" y="255676"/>
                  <a:pt x="9294" y="258558"/>
                  <a:pt x="13323" y="260637"/>
                </a:cubicBezTo>
                <a:cubicBezTo>
                  <a:pt x="17375" y="262739"/>
                  <a:pt x="22271" y="263779"/>
                  <a:pt x="28011" y="263779"/>
                </a:cubicBezTo>
                <a:cubicBezTo>
                  <a:pt x="30221" y="263779"/>
                  <a:pt x="32474" y="263562"/>
                  <a:pt x="34706" y="263129"/>
                </a:cubicBezTo>
                <a:cubicBezTo>
                  <a:pt x="36937" y="262717"/>
                  <a:pt x="38952" y="262046"/>
                  <a:pt x="40728" y="261114"/>
                </a:cubicBezTo>
                <a:cubicBezTo>
                  <a:pt x="42505" y="260182"/>
                  <a:pt x="43956" y="258991"/>
                  <a:pt x="45039" y="257518"/>
                </a:cubicBezTo>
                <a:cubicBezTo>
                  <a:pt x="46144" y="256045"/>
                  <a:pt x="46686" y="254247"/>
                  <a:pt x="46686" y="252080"/>
                </a:cubicBezTo>
                <a:cubicBezTo>
                  <a:pt x="46686" y="249914"/>
                  <a:pt x="46036" y="248202"/>
                  <a:pt x="44714" y="246968"/>
                </a:cubicBezTo>
                <a:cubicBezTo>
                  <a:pt x="43415" y="245733"/>
                  <a:pt x="41703" y="244779"/>
                  <a:pt x="39580" y="244108"/>
                </a:cubicBezTo>
                <a:cubicBezTo>
                  <a:pt x="37479" y="243436"/>
                  <a:pt x="35052" y="242981"/>
                  <a:pt x="32344" y="242722"/>
                </a:cubicBezTo>
                <a:cubicBezTo>
                  <a:pt x="29658" y="242461"/>
                  <a:pt x="26885" y="242180"/>
                  <a:pt x="24025" y="241898"/>
                </a:cubicBezTo>
                <a:cubicBezTo>
                  <a:pt x="21166" y="241595"/>
                  <a:pt x="18393" y="241205"/>
                  <a:pt x="15685" y="240750"/>
                </a:cubicBezTo>
                <a:cubicBezTo>
                  <a:pt x="12977" y="240273"/>
                  <a:pt x="10550" y="239493"/>
                  <a:pt x="8449" y="238432"/>
                </a:cubicBezTo>
                <a:cubicBezTo>
                  <a:pt x="6326" y="237349"/>
                  <a:pt x="4636" y="235897"/>
                  <a:pt x="3315" y="234034"/>
                </a:cubicBezTo>
                <a:cubicBezTo>
                  <a:pt x="2015" y="232171"/>
                  <a:pt x="1365" y="229723"/>
                  <a:pt x="1365" y="226690"/>
                </a:cubicBezTo>
                <a:cubicBezTo>
                  <a:pt x="1365" y="223982"/>
                  <a:pt x="2015" y="221664"/>
                  <a:pt x="3358" y="219714"/>
                </a:cubicBezTo>
                <a:cubicBezTo>
                  <a:pt x="4680" y="217765"/>
                  <a:pt x="6434" y="216140"/>
                  <a:pt x="8622" y="214862"/>
                </a:cubicBezTo>
                <a:cubicBezTo>
                  <a:pt x="10810" y="213562"/>
                  <a:pt x="13280" y="212630"/>
                  <a:pt x="16096" y="212045"/>
                </a:cubicBezTo>
                <a:cubicBezTo>
                  <a:pt x="18891" y="211439"/>
                  <a:pt x="21772" y="211136"/>
                  <a:pt x="24719" y="211136"/>
                </a:cubicBezTo>
                <a:close/>
                <a:moveTo>
                  <a:pt x="649223" y="210832"/>
                </a:moveTo>
                <a:cubicBezTo>
                  <a:pt x="652277" y="210832"/>
                  <a:pt x="655332" y="211114"/>
                  <a:pt x="658430" y="211677"/>
                </a:cubicBezTo>
                <a:cubicBezTo>
                  <a:pt x="661506" y="212262"/>
                  <a:pt x="664474" y="213064"/>
                  <a:pt x="667334" y="214103"/>
                </a:cubicBezTo>
                <a:cubicBezTo>
                  <a:pt x="670172" y="215143"/>
                  <a:pt x="672836" y="216422"/>
                  <a:pt x="675306" y="217916"/>
                </a:cubicBezTo>
                <a:cubicBezTo>
                  <a:pt x="677776" y="219411"/>
                  <a:pt x="679920" y="221079"/>
                  <a:pt x="681719" y="222942"/>
                </a:cubicBezTo>
                <a:lnTo>
                  <a:pt x="678664" y="226365"/>
                </a:lnTo>
                <a:cubicBezTo>
                  <a:pt x="676996" y="224654"/>
                  <a:pt x="675025" y="223094"/>
                  <a:pt x="672750" y="221686"/>
                </a:cubicBezTo>
                <a:cubicBezTo>
                  <a:pt x="670475" y="220278"/>
                  <a:pt x="668027" y="219108"/>
                  <a:pt x="665449" y="218154"/>
                </a:cubicBezTo>
                <a:cubicBezTo>
                  <a:pt x="662871" y="217201"/>
                  <a:pt x="660163" y="216465"/>
                  <a:pt x="657368" y="215945"/>
                </a:cubicBezTo>
                <a:cubicBezTo>
                  <a:pt x="654574" y="215425"/>
                  <a:pt x="651779" y="215165"/>
                  <a:pt x="649028" y="215165"/>
                </a:cubicBezTo>
                <a:cubicBezTo>
                  <a:pt x="645518" y="215165"/>
                  <a:pt x="642160" y="215642"/>
                  <a:pt x="638976" y="216551"/>
                </a:cubicBezTo>
                <a:cubicBezTo>
                  <a:pt x="635813" y="217483"/>
                  <a:pt x="632997" y="218934"/>
                  <a:pt x="630570" y="220906"/>
                </a:cubicBezTo>
                <a:lnTo>
                  <a:pt x="630570" y="220884"/>
                </a:lnTo>
                <a:cubicBezTo>
                  <a:pt x="628166" y="222856"/>
                  <a:pt x="626216" y="225390"/>
                  <a:pt x="624764" y="228510"/>
                </a:cubicBezTo>
                <a:cubicBezTo>
                  <a:pt x="623313" y="231629"/>
                  <a:pt x="622576" y="235399"/>
                  <a:pt x="622576" y="239818"/>
                </a:cubicBezTo>
                <a:cubicBezTo>
                  <a:pt x="622576" y="244238"/>
                  <a:pt x="623313" y="247986"/>
                  <a:pt x="624764" y="251105"/>
                </a:cubicBezTo>
                <a:cubicBezTo>
                  <a:pt x="626216" y="254225"/>
                  <a:pt x="628166" y="256759"/>
                  <a:pt x="630570" y="258731"/>
                </a:cubicBezTo>
                <a:cubicBezTo>
                  <a:pt x="632975" y="260702"/>
                  <a:pt x="635791" y="262154"/>
                  <a:pt x="638976" y="263085"/>
                </a:cubicBezTo>
                <a:cubicBezTo>
                  <a:pt x="642160" y="264017"/>
                  <a:pt x="645518" y="264472"/>
                  <a:pt x="649028" y="264472"/>
                </a:cubicBezTo>
                <a:cubicBezTo>
                  <a:pt x="651779" y="264472"/>
                  <a:pt x="654552" y="264212"/>
                  <a:pt x="657368" y="263692"/>
                </a:cubicBezTo>
                <a:cubicBezTo>
                  <a:pt x="660163" y="263172"/>
                  <a:pt x="662871" y="262435"/>
                  <a:pt x="665449" y="261482"/>
                </a:cubicBezTo>
                <a:cubicBezTo>
                  <a:pt x="668027" y="260529"/>
                  <a:pt x="670475" y="259359"/>
                  <a:pt x="672750" y="257951"/>
                </a:cubicBezTo>
                <a:cubicBezTo>
                  <a:pt x="675025" y="256565"/>
                  <a:pt x="676996" y="255005"/>
                  <a:pt x="678664" y="253293"/>
                </a:cubicBezTo>
                <a:lnTo>
                  <a:pt x="681719" y="256716"/>
                </a:lnTo>
                <a:cubicBezTo>
                  <a:pt x="679920" y="258579"/>
                  <a:pt x="677776" y="260247"/>
                  <a:pt x="675306" y="261742"/>
                </a:cubicBezTo>
                <a:cubicBezTo>
                  <a:pt x="672858" y="263237"/>
                  <a:pt x="670193" y="264515"/>
                  <a:pt x="667334" y="265555"/>
                </a:cubicBezTo>
                <a:cubicBezTo>
                  <a:pt x="664496" y="266595"/>
                  <a:pt x="661528" y="267418"/>
                  <a:pt x="658430" y="267981"/>
                </a:cubicBezTo>
                <a:cubicBezTo>
                  <a:pt x="655332" y="268545"/>
                  <a:pt x="652256" y="268826"/>
                  <a:pt x="649223" y="268826"/>
                </a:cubicBezTo>
                <a:cubicBezTo>
                  <a:pt x="645150" y="268826"/>
                  <a:pt x="641185" y="268306"/>
                  <a:pt x="637394" y="267223"/>
                </a:cubicBezTo>
                <a:cubicBezTo>
                  <a:pt x="633581" y="266162"/>
                  <a:pt x="630245" y="264450"/>
                  <a:pt x="627342" y="262132"/>
                </a:cubicBezTo>
                <a:cubicBezTo>
                  <a:pt x="624439" y="259814"/>
                  <a:pt x="622121" y="256803"/>
                  <a:pt x="620388" y="253120"/>
                </a:cubicBezTo>
                <a:cubicBezTo>
                  <a:pt x="618655" y="249459"/>
                  <a:pt x="617788" y="245018"/>
                  <a:pt x="617788" y="239840"/>
                </a:cubicBezTo>
                <a:cubicBezTo>
                  <a:pt x="617788" y="234662"/>
                  <a:pt x="618655" y="230221"/>
                  <a:pt x="620388" y="226538"/>
                </a:cubicBezTo>
                <a:cubicBezTo>
                  <a:pt x="622121" y="222856"/>
                  <a:pt x="624439" y="219866"/>
                  <a:pt x="627342" y="217526"/>
                </a:cubicBezTo>
                <a:cubicBezTo>
                  <a:pt x="630245" y="215208"/>
                  <a:pt x="633581" y="213497"/>
                  <a:pt x="637394" y="212435"/>
                </a:cubicBezTo>
                <a:cubicBezTo>
                  <a:pt x="641207" y="211352"/>
                  <a:pt x="645150" y="210832"/>
                  <a:pt x="649223" y="210832"/>
                </a:cubicBezTo>
                <a:close/>
                <a:moveTo>
                  <a:pt x="500977" y="104095"/>
                </a:moveTo>
                <a:lnTo>
                  <a:pt x="529140" y="152882"/>
                </a:lnTo>
                <a:lnTo>
                  <a:pt x="466141" y="152882"/>
                </a:lnTo>
                <a:lnTo>
                  <a:pt x="453707" y="131370"/>
                </a:lnTo>
                <a:close/>
                <a:moveTo>
                  <a:pt x="554877" y="51993"/>
                </a:moveTo>
                <a:lnTo>
                  <a:pt x="613131" y="152882"/>
                </a:lnTo>
                <a:lnTo>
                  <a:pt x="550132" y="152882"/>
                </a:lnTo>
                <a:lnTo>
                  <a:pt x="507628" y="79268"/>
                </a:lnTo>
                <a:close/>
                <a:moveTo>
                  <a:pt x="608928" y="0"/>
                </a:moveTo>
                <a:lnTo>
                  <a:pt x="697208" y="152882"/>
                </a:lnTo>
                <a:lnTo>
                  <a:pt x="634188" y="152882"/>
                </a:lnTo>
                <a:lnTo>
                  <a:pt x="561679" y="272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236055B-7CEE-6A5E-43F2-3FCA5D0A38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73941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303464" y="576263"/>
            <a:ext cx="5761036" cy="3744125"/>
          </a:xfrm>
        </p:spPr>
        <p:txBody>
          <a:bodyPr anchor="t" anchorCtr="0">
            <a:normAutofit/>
          </a:bodyPr>
          <a:lstStyle>
            <a:lvl1pPr marL="576000" indent="-5760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000" b="1" i="0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normalizeH="0" baseline="0">
                <a:solidFill>
                  <a:schemeClr val="tx2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2pPr>
            <a:lvl3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3pPr>
            <a:lvl4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4pPr>
            <a:lvl5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5pPr>
            <a:lvl6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6pPr>
            <a:lvl7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7pPr>
            <a:lvl8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8pPr>
            <a:lvl9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  <a:p>
            <a:pPr lvl="1"/>
            <a:r>
              <a:rPr lang="en-US" noProof="0" dirty="0"/>
              <a:t>Speaker, time or additional information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2D78303-CA80-5EB1-86C5-AA375072CB80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black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5229C5-DCAB-EFC6-402B-690CCF971BD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black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A481371E-777A-5AED-B5A4-95910FCF791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black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el 9">
            <a:extLst>
              <a:ext uri="{FF2B5EF4-FFF2-40B4-BE49-F238E27FC236}">
                <a16:creationId xmlns:a16="http://schemas.microsoft.com/office/drawing/2014/main" id="{010A505E-1D22-8731-1331-C52AA82B3095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574675" y="576263"/>
            <a:ext cx="115252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1600" b="0" i="0" kern="1200" cap="all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/>
            <a:r>
              <a:rPr lang="en-US" b="0" dirty="0">
                <a:latin typeface="adidasFG Compressed" panose="020B0508030503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2453871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DA15443-8A72-DAE4-EE7F-B9176C71D7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E09B8-D6DA-4CE9-B151-0E970D148922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5D0C-48F6-4FFA-B351-2B91CB2CEF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F7B120-48DB-4628-A5FD-F40ABB0A30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CBD477-9980-822F-1BB0-8F0C15F99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Chapter headline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96D8C7-D6D0-47BD-EA13-97C39D0662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67063" y="2880124"/>
            <a:ext cx="2881312" cy="1152125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 | Section | Section</a:t>
            </a:r>
          </a:p>
        </p:txBody>
      </p:sp>
    </p:spTree>
    <p:extLst>
      <p:ext uri="{BB962C8B-B14F-4D97-AF65-F5344CB8AC3E}">
        <p14:creationId xmlns:p14="http://schemas.microsoft.com/office/powerpoint/2010/main" val="72603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71.xml"/><Relationship Id="rId39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66.xml"/><Relationship Id="rId34" Type="http://schemas.openxmlformats.org/officeDocument/2006/relationships/slideLayout" Target="../slideLayouts/slideLayout79.xml"/><Relationship Id="rId42" Type="http://schemas.openxmlformats.org/officeDocument/2006/relationships/slideLayout" Target="../slideLayouts/slideLayout87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32" Type="http://schemas.openxmlformats.org/officeDocument/2006/relationships/slideLayout" Target="../slideLayouts/slideLayout77.xml"/><Relationship Id="rId37" Type="http://schemas.openxmlformats.org/officeDocument/2006/relationships/slideLayout" Target="../slideLayouts/slideLayout82.xml"/><Relationship Id="rId40" Type="http://schemas.openxmlformats.org/officeDocument/2006/relationships/slideLayout" Target="../slideLayouts/slideLayout85.xml"/><Relationship Id="rId45" Type="http://schemas.openxmlformats.org/officeDocument/2006/relationships/slideLayout" Target="../slideLayouts/slideLayout90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73.xml"/><Relationship Id="rId36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76.xml"/><Relationship Id="rId44" Type="http://schemas.openxmlformats.org/officeDocument/2006/relationships/slideLayout" Target="../slideLayouts/slideLayout89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5.xml"/><Relationship Id="rId35" Type="http://schemas.openxmlformats.org/officeDocument/2006/relationships/slideLayout" Target="../slideLayouts/slideLayout80.xml"/><Relationship Id="rId43" Type="http://schemas.openxmlformats.org/officeDocument/2006/relationships/slideLayout" Target="../slideLayouts/slideLayout88.xml"/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33" Type="http://schemas.openxmlformats.org/officeDocument/2006/relationships/slideLayout" Target="../slideLayouts/slideLayout78.xml"/><Relationship Id="rId38" Type="http://schemas.openxmlformats.org/officeDocument/2006/relationships/slideLayout" Target="../slideLayouts/slideLayout83.xml"/><Relationship Id="rId46" Type="http://schemas.openxmlformats.org/officeDocument/2006/relationships/theme" Target="../theme/theme2.xml"/><Relationship Id="rId20" Type="http://schemas.openxmlformats.org/officeDocument/2006/relationships/slideLayout" Target="../slideLayouts/slideLayout65.xml"/><Relationship Id="rId41" Type="http://schemas.openxmlformats.org/officeDocument/2006/relationships/slideLayout" Target="../slideLayouts/slideLayout8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8.xml"/><Relationship Id="rId26" Type="http://schemas.openxmlformats.org/officeDocument/2006/relationships/slideLayout" Target="../slideLayouts/slideLayout116.xml"/><Relationship Id="rId39" Type="http://schemas.openxmlformats.org/officeDocument/2006/relationships/slideLayout" Target="../slideLayouts/slideLayout129.xml"/><Relationship Id="rId21" Type="http://schemas.openxmlformats.org/officeDocument/2006/relationships/slideLayout" Target="../slideLayouts/slideLayout111.xml"/><Relationship Id="rId34" Type="http://schemas.openxmlformats.org/officeDocument/2006/relationships/slideLayout" Target="../slideLayouts/slideLayout124.xml"/><Relationship Id="rId42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106.xml"/><Relationship Id="rId29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24" Type="http://schemas.openxmlformats.org/officeDocument/2006/relationships/slideLayout" Target="../slideLayouts/slideLayout114.xml"/><Relationship Id="rId32" Type="http://schemas.openxmlformats.org/officeDocument/2006/relationships/slideLayout" Target="../slideLayouts/slideLayout122.xml"/><Relationship Id="rId37" Type="http://schemas.openxmlformats.org/officeDocument/2006/relationships/slideLayout" Target="../slideLayouts/slideLayout127.xml"/><Relationship Id="rId40" Type="http://schemas.openxmlformats.org/officeDocument/2006/relationships/slideLayout" Target="../slideLayouts/slideLayout130.xml"/><Relationship Id="rId45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105.xml"/><Relationship Id="rId23" Type="http://schemas.openxmlformats.org/officeDocument/2006/relationships/slideLayout" Target="../slideLayouts/slideLayout113.xml"/><Relationship Id="rId28" Type="http://schemas.openxmlformats.org/officeDocument/2006/relationships/slideLayout" Target="../slideLayouts/slideLayout118.xml"/><Relationship Id="rId36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00.xml"/><Relationship Id="rId19" Type="http://schemas.openxmlformats.org/officeDocument/2006/relationships/slideLayout" Target="../slideLayouts/slideLayout109.xml"/><Relationship Id="rId31" Type="http://schemas.openxmlformats.org/officeDocument/2006/relationships/slideLayout" Target="../slideLayouts/slideLayout121.xml"/><Relationship Id="rId44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4.xml"/><Relationship Id="rId22" Type="http://schemas.openxmlformats.org/officeDocument/2006/relationships/slideLayout" Target="../slideLayouts/slideLayout112.xml"/><Relationship Id="rId27" Type="http://schemas.openxmlformats.org/officeDocument/2006/relationships/slideLayout" Target="../slideLayouts/slideLayout117.xml"/><Relationship Id="rId30" Type="http://schemas.openxmlformats.org/officeDocument/2006/relationships/slideLayout" Target="../slideLayouts/slideLayout120.xml"/><Relationship Id="rId35" Type="http://schemas.openxmlformats.org/officeDocument/2006/relationships/slideLayout" Target="../slideLayouts/slideLayout125.xml"/><Relationship Id="rId43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7.xml"/><Relationship Id="rId25" Type="http://schemas.openxmlformats.org/officeDocument/2006/relationships/slideLayout" Target="../slideLayouts/slideLayout115.xml"/><Relationship Id="rId33" Type="http://schemas.openxmlformats.org/officeDocument/2006/relationships/slideLayout" Target="../slideLayouts/slideLayout123.xml"/><Relationship Id="rId38" Type="http://schemas.openxmlformats.org/officeDocument/2006/relationships/slideLayout" Target="../slideLayouts/slideLayout128.xml"/><Relationship Id="rId46" Type="http://schemas.openxmlformats.org/officeDocument/2006/relationships/theme" Target="../theme/theme3.xml"/><Relationship Id="rId20" Type="http://schemas.openxmlformats.org/officeDocument/2006/relationships/slideLayout" Target="../slideLayouts/slideLayout110.xml"/><Relationship Id="rId41" Type="http://schemas.openxmlformats.org/officeDocument/2006/relationships/slideLayout" Target="../slideLayouts/slideLayout131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48.xml"/><Relationship Id="rId18" Type="http://schemas.openxmlformats.org/officeDocument/2006/relationships/slideLayout" Target="../slideLayouts/slideLayout153.xml"/><Relationship Id="rId26" Type="http://schemas.openxmlformats.org/officeDocument/2006/relationships/slideLayout" Target="../slideLayouts/slideLayout161.xml"/><Relationship Id="rId39" Type="http://schemas.openxmlformats.org/officeDocument/2006/relationships/slideLayout" Target="../slideLayouts/slideLayout174.xml"/><Relationship Id="rId21" Type="http://schemas.openxmlformats.org/officeDocument/2006/relationships/slideLayout" Target="../slideLayouts/slideLayout156.xml"/><Relationship Id="rId34" Type="http://schemas.openxmlformats.org/officeDocument/2006/relationships/slideLayout" Target="../slideLayouts/slideLayout169.xml"/><Relationship Id="rId42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42.xml"/><Relationship Id="rId2" Type="http://schemas.openxmlformats.org/officeDocument/2006/relationships/slideLayout" Target="../slideLayouts/slideLayout137.xml"/><Relationship Id="rId16" Type="http://schemas.openxmlformats.org/officeDocument/2006/relationships/slideLayout" Target="../slideLayouts/slideLayout151.xml"/><Relationship Id="rId29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24" Type="http://schemas.openxmlformats.org/officeDocument/2006/relationships/slideLayout" Target="../slideLayouts/slideLayout159.xml"/><Relationship Id="rId32" Type="http://schemas.openxmlformats.org/officeDocument/2006/relationships/slideLayout" Target="../slideLayouts/slideLayout167.xml"/><Relationship Id="rId37" Type="http://schemas.openxmlformats.org/officeDocument/2006/relationships/slideLayout" Target="../slideLayouts/slideLayout172.xml"/><Relationship Id="rId40" Type="http://schemas.openxmlformats.org/officeDocument/2006/relationships/slideLayout" Target="../slideLayouts/slideLayout175.xml"/><Relationship Id="rId45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40.xml"/><Relationship Id="rId15" Type="http://schemas.openxmlformats.org/officeDocument/2006/relationships/slideLayout" Target="../slideLayouts/slideLayout150.xml"/><Relationship Id="rId23" Type="http://schemas.openxmlformats.org/officeDocument/2006/relationships/slideLayout" Target="../slideLayouts/slideLayout158.xml"/><Relationship Id="rId28" Type="http://schemas.openxmlformats.org/officeDocument/2006/relationships/slideLayout" Target="../slideLayouts/slideLayout163.xml"/><Relationship Id="rId36" Type="http://schemas.openxmlformats.org/officeDocument/2006/relationships/slideLayout" Target="../slideLayouts/slideLayout171.xml"/><Relationship Id="rId10" Type="http://schemas.openxmlformats.org/officeDocument/2006/relationships/slideLayout" Target="../slideLayouts/slideLayout145.xml"/><Relationship Id="rId19" Type="http://schemas.openxmlformats.org/officeDocument/2006/relationships/slideLayout" Target="../slideLayouts/slideLayout154.xml"/><Relationship Id="rId31" Type="http://schemas.openxmlformats.org/officeDocument/2006/relationships/slideLayout" Target="../slideLayouts/slideLayout166.xml"/><Relationship Id="rId44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Relationship Id="rId14" Type="http://schemas.openxmlformats.org/officeDocument/2006/relationships/slideLayout" Target="../slideLayouts/slideLayout149.xml"/><Relationship Id="rId22" Type="http://schemas.openxmlformats.org/officeDocument/2006/relationships/slideLayout" Target="../slideLayouts/slideLayout157.xml"/><Relationship Id="rId27" Type="http://schemas.openxmlformats.org/officeDocument/2006/relationships/slideLayout" Target="../slideLayouts/slideLayout162.xml"/><Relationship Id="rId30" Type="http://schemas.openxmlformats.org/officeDocument/2006/relationships/slideLayout" Target="../slideLayouts/slideLayout165.xml"/><Relationship Id="rId35" Type="http://schemas.openxmlformats.org/officeDocument/2006/relationships/slideLayout" Target="../slideLayouts/slideLayout170.xml"/><Relationship Id="rId43" Type="http://schemas.openxmlformats.org/officeDocument/2006/relationships/slideLayout" Target="../slideLayouts/slideLayout178.xml"/><Relationship Id="rId8" Type="http://schemas.openxmlformats.org/officeDocument/2006/relationships/slideLayout" Target="../slideLayouts/slideLayout143.xml"/><Relationship Id="rId3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7.xml"/><Relationship Id="rId17" Type="http://schemas.openxmlformats.org/officeDocument/2006/relationships/slideLayout" Target="../slideLayouts/slideLayout152.xml"/><Relationship Id="rId25" Type="http://schemas.openxmlformats.org/officeDocument/2006/relationships/slideLayout" Target="../slideLayouts/slideLayout160.xml"/><Relationship Id="rId33" Type="http://schemas.openxmlformats.org/officeDocument/2006/relationships/slideLayout" Target="../slideLayouts/slideLayout168.xml"/><Relationship Id="rId38" Type="http://schemas.openxmlformats.org/officeDocument/2006/relationships/slideLayout" Target="../slideLayouts/slideLayout173.xml"/><Relationship Id="rId46" Type="http://schemas.openxmlformats.org/officeDocument/2006/relationships/theme" Target="../theme/theme4.xml"/><Relationship Id="rId20" Type="http://schemas.openxmlformats.org/officeDocument/2006/relationships/slideLayout" Target="../slideLayouts/slideLayout155.xml"/><Relationship Id="rId41" Type="http://schemas.openxmlformats.org/officeDocument/2006/relationships/slideLayout" Target="../slideLayouts/slideLayout176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93.xml"/><Relationship Id="rId18" Type="http://schemas.openxmlformats.org/officeDocument/2006/relationships/slideLayout" Target="../slideLayouts/slideLayout198.xml"/><Relationship Id="rId26" Type="http://schemas.openxmlformats.org/officeDocument/2006/relationships/slideLayout" Target="../slideLayouts/slideLayout206.xml"/><Relationship Id="rId39" Type="http://schemas.openxmlformats.org/officeDocument/2006/relationships/slideLayout" Target="../slideLayouts/slideLayout219.xml"/><Relationship Id="rId21" Type="http://schemas.openxmlformats.org/officeDocument/2006/relationships/slideLayout" Target="../slideLayouts/slideLayout201.xml"/><Relationship Id="rId34" Type="http://schemas.openxmlformats.org/officeDocument/2006/relationships/slideLayout" Target="../slideLayouts/slideLayout214.xml"/><Relationship Id="rId42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187.xml"/><Relationship Id="rId2" Type="http://schemas.openxmlformats.org/officeDocument/2006/relationships/slideLayout" Target="../slideLayouts/slideLayout182.xml"/><Relationship Id="rId16" Type="http://schemas.openxmlformats.org/officeDocument/2006/relationships/slideLayout" Target="../slideLayouts/slideLayout196.xml"/><Relationship Id="rId29" Type="http://schemas.openxmlformats.org/officeDocument/2006/relationships/slideLayout" Target="../slideLayouts/slideLayout209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24" Type="http://schemas.openxmlformats.org/officeDocument/2006/relationships/slideLayout" Target="../slideLayouts/slideLayout204.xml"/><Relationship Id="rId32" Type="http://schemas.openxmlformats.org/officeDocument/2006/relationships/slideLayout" Target="../slideLayouts/slideLayout212.xml"/><Relationship Id="rId37" Type="http://schemas.openxmlformats.org/officeDocument/2006/relationships/slideLayout" Target="../slideLayouts/slideLayout217.xml"/><Relationship Id="rId40" Type="http://schemas.openxmlformats.org/officeDocument/2006/relationships/slideLayout" Target="../slideLayouts/slideLayout220.xml"/><Relationship Id="rId45" Type="http://schemas.openxmlformats.org/officeDocument/2006/relationships/slideLayout" Target="../slideLayouts/slideLayout225.xml"/><Relationship Id="rId5" Type="http://schemas.openxmlformats.org/officeDocument/2006/relationships/slideLayout" Target="../slideLayouts/slideLayout185.xml"/><Relationship Id="rId15" Type="http://schemas.openxmlformats.org/officeDocument/2006/relationships/slideLayout" Target="../slideLayouts/slideLayout195.xml"/><Relationship Id="rId23" Type="http://schemas.openxmlformats.org/officeDocument/2006/relationships/slideLayout" Target="../slideLayouts/slideLayout203.xml"/><Relationship Id="rId28" Type="http://schemas.openxmlformats.org/officeDocument/2006/relationships/slideLayout" Target="../slideLayouts/slideLayout208.xml"/><Relationship Id="rId36" Type="http://schemas.openxmlformats.org/officeDocument/2006/relationships/slideLayout" Target="../slideLayouts/slideLayout216.xml"/><Relationship Id="rId10" Type="http://schemas.openxmlformats.org/officeDocument/2006/relationships/slideLayout" Target="../slideLayouts/slideLayout190.xml"/><Relationship Id="rId19" Type="http://schemas.openxmlformats.org/officeDocument/2006/relationships/slideLayout" Target="../slideLayouts/slideLayout199.xml"/><Relationship Id="rId31" Type="http://schemas.openxmlformats.org/officeDocument/2006/relationships/slideLayout" Target="../slideLayouts/slideLayout211.xml"/><Relationship Id="rId44" Type="http://schemas.openxmlformats.org/officeDocument/2006/relationships/slideLayout" Target="../slideLayouts/slideLayout224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slideLayout" Target="../slideLayouts/slideLayout194.xml"/><Relationship Id="rId22" Type="http://schemas.openxmlformats.org/officeDocument/2006/relationships/slideLayout" Target="../slideLayouts/slideLayout202.xml"/><Relationship Id="rId27" Type="http://schemas.openxmlformats.org/officeDocument/2006/relationships/slideLayout" Target="../slideLayouts/slideLayout207.xml"/><Relationship Id="rId30" Type="http://schemas.openxmlformats.org/officeDocument/2006/relationships/slideLayout" Target="../slideLayouts/slideLayout210.xml"/><Relationship Id="rId35" Type="http://schemas.openxmlformats.org/officeDocument/2006/relationships/slideLayout" Target="../slideLayouts/slideLayout215.xml"/><Relationship Id="rId43" Type="http://schemas.openxmlformats.org/officeDocument/2006/relationships/slideLayout" Target="../slideLayouts/slideLayout223.xml"/><Relationship Id="rId8" Type="http://schemas.openxmlformats.org/officeDocument/2006/relationships/slideLayout" Target="../slideLayouts/slideLayout188.xml"/><Relationship Id="rId3" Type="http://schemas.openxmlformats.org/officeDocument/2006/relationships/slideLayout" Target="../slideLayouts/slideLayout183.xml"/><Relationship Id="rId12" Type="http://schemas.openxmlformats.org/officeDocument/2006/relationships/slideLayout" Target="../slideLayouts/slideLayout192.xml"/><Relationship Id="rId17" Type="http://schemas.openxmlformats.org/officeDocument/2006/relationships/slideLayout" Target="../slideLayouts/slideLayout197.xml"/><Relationship Id="rId25" Type="http://schemas.openxmlformats.org/officeDocument/2006/relationships/slideLayout" Target="../slideLayouts/slideLayout205.xml"/><Relationship Id="rId33" Type="http://schemas.openxmlformats.org/officeDocument/2006/relationships/slideLayout" Target="../slideLayouts/slideLayout213.xml"/><Relationship Id="rId38" Type="http://schemas.openxmlformats.org/officeDocument/2006/relationships/slideLayout" Target="../slideLayouts/slideLayout218.xml"/><Relationship Id="rId46" Type="http://schemas.openxmlformats.org/officeDocument/2006/relationships/theme" Target="../theme/theme5.xml"/><Relationship Id="rId20" Type="http://schemas.openxmlformats.org/officeDocument/2006/relationships/slideLayout" Target="../slideLayouts/slideLayout200.xml"/><Relationship Id="rId41" Type="http://schemas.openxmlformats.org/officeDocument/2006/relationships/slideLayout" Target="../slideLayouts/slideLayout221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38.xml"/><Relationship Id="rId18" Type="http://schemas.openxmlformats.org/officeDocument/2006/relationships/slideLayout" Target="../slideLayouts/slideLayout243.xml"/><Relationship Id="rId26" Type="http://schemas.openxmlformats.org/officeDocument/2006/relationships/slideLayout" Target="../slideLayouts/slideLayout251.xml"/><Relationship Id="rId39" Type="http://schemas.openxmlformats.org/officeDocument/2006/relationships/slideLayout" Target="../slideLayouts/slideLayout264.xml"/><Relationship Id="rId21" Type="http://schemas.openxmlformats.org/officeDocument/2006/relationships/slideLayout" Target="../slideLayouts/slideLayout246.xml"/><Relationship Id="rId34" Type="http://schemas.openxmlformats.org/officeDocument/2006/relationships/slideLayout" Target="../slideLayouts/slideLayout259.xml"/><Relationship Id="rId42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32.xml"/><Relationship Id="rId2" Type="http://schemas.openxmlformats.org/officeDocument/2006/relationships/slideLayout" Target="../slideLayouts/slideLayout227.xml"/><Relationship Id="rId16" Type="http://schemas.openxmlformats.org/officeDocument/2006/relationships/slideLayout" Target="../slideLayouts/slideLayout241.xml"/><Relationship Id="rId29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26.xml"/><Relationship Id="rId6" Type="http://schemas.openxmlformats.org/officeDocument/2006/relationships/slideLayout" Target="../slideLayouts/slideLayout231.xml"/><Relationship Id="rId11" Type="http://schemas.openxmlformats.org/officeDocument/2006/relationships/slideLayout" Target="../slideLayouts/slideLayout236.xml"/><Relationship Id="rId24" Type="http://schemas.openxmlformats.org/officeDocument/2006/relationships/slideLayout" Target="../slideLayouts/slideLayout249.xml"/><Relationship Id="rId32" Type="http://schemas.openxmlformats.org/officeDocument/2006/relationships/slideLayout" Target="../slideLayouts/slideLayout257.xml"/><Relationship Id="rId37" Type="http://schemas.openxmlformats.org/officeDocument/2006/relationships/slideLayout" Target="../slideLayouts/slideLayout262.xml"/><Relationship Id="rId40" Type="http://schemas.openxmlformats.org/officeDocument/2006/relationships/slideLayout" Target="../slideLayouts/slideLayout265.xml"/><Relationship Id="rId45" Type="http://schemas.openxmlformats.org/officeDocument/2006/relationships/slideLayout" Target="../slideLayouts/slideLayout270.xml"/><Relationship Id="rId5" Type="http://schemas.openxmlformats.org/officeDocument/2006/relationships/slideLayout" Target="../slideLayouts/slideLayout230.xml"/><Relationship Id="rId15" Type="http://schemas.openxmlformats.org/officeDocument/2006/relationships/slideLayout" Target="../slideLayouts/slideLayout240.xml"/><Relationship Id="rId23" Type="http://schemas.openxmlformats.org/officeDocument/2006/relationships/slideLayout" Target="../slideLayouts/slideLayout248.xml"/><Relationship Id="rId28" Type="http://schemas.openxmlformats.org/officeDocument/2006/relationships/slideLayout" Target="../slideLayouts/slideLayout253.xml"/><Relationship Id="rId36" Type="http://schemas.openxmlformats.org/officeDocument/2006/relationships/slideLayout" Target="../slideLayouts/slideLayout261.xml"/><Relationship Id="rId10" Type="http://schemas.openxmlformats.org/officeDocument/2006/relationships/slideLayout" Target="../slideLayouts/slideLayout235.xml"/><Relationship Id="rId19" Type="http://schemas.openxmlformats.org/officeDocument/2006/relationships/slideLayout" Target="../slideLayouts/slideLayout244.xml"/><Relationship Id="rId31" Type="http://schemas.openxmlformats.org/officeDocument/2006/relationships/slideLayout" Target="../slideLayouts/slideLayout256.xml"/><Relationship Id="rId44" Type="http://schemas.openxmlformats.org/officeDocument/2006/relationships/slideLayout" Target="../slideLayouts/slideLayout269.xml"/><Relationship Id="rId4" Type="http://schemas.openxmlformats.org/officeDocument/2006/relationships/slideLayout" Target="../slideLayouts/slideLayout229.xml"/><Relationship Id="rId9" Type="http://schemas.openxmlformats.org/officeDocument/2006/relationships/slideLayout" Target="../slideLayouts/slideLayout234.xml"/><Relationship Id="rId14" Type="http://schemas.openxmlformats.org/officeDocument/2006/relationships/slideLayout" Target="../slideLayouts/slideLayout239.xml"/><Relationship Id="rId22" Type="http://schemas.openxmlformats.org/officeDocument/2006/relationships/slideLayout" Target="../slideLayouts/slideLayout247.xml"/><Relationship Id="rId27" Type="http://schemas.openxmlformats.org/officeDocument/2006/relationships/slideLayout" Target="../slideLayouts/slideLayout252.xml"/><Relationship Id="rId30" Type="http://schemas.openxmlformats.org/officeDocument/2006/relationships/slideLayout" Target="../slideLayouts/slideLayout255.xml"/><Relationship Id="rId35" Type="http://schemas.openxmlformats.org/officeDocument/2006/relationships/slideLayout" Target="../slideLayouts/slideLayout260.xml"/><Relationship Id="rId43" Type="http://schemas.openxmlformats.org/officeDocument/2006/relationships/slideLayout" Target="../slideLayouts/slideLayout268.xml"/><Relationship Id="rId8" Type="http://schemas.openxmlformats.org/officeDocument/2006/relationships/slideLayout" Target="../slideLayouts/slideLayout233.xml"/><Relationship Id="rId3" Type="http://schemas.openxmlformats.org/officeDocument/2006/relationships/slideLayout" Target="../slideLayouts/slideLayout228.xml"/><Relationship Id="rId12" Type="http://schemas.openxmlformats.org/officeDocument/2006/relationships/slideLayout" Target="../slideLayouts/slideLayout237.xml"/><Relationship Id="rId17" Type="http://schemas.openxmlformats.org/officeDocument/2006/relationships/slideLayout" Target="../slideLayouts/slideLayout242.xml"/><Relationship Id="rId25" Type="http://schemas.openxmlformats.org/officeDocument/2006/relationships/slideLayout" Target="../slideLayouts/slideLayout250.xml"/><Relationship Id="rId33" Type="http://schemas.openxmlformats.org/officeDocument/2006/relationships/slideLayout" Target="../slideLayouts/slideLayout258.xml"/><Relationship Id="rId38" Type="http://schemas.openxmlformats.org/officeDocument/2006/relationships/slideLayout" Target="../slideLayouts/slideLayout263.xml"/><Relationship Id="rId46" Type="http://schemas.openxmlformats.org/officeDocument/2006/relationships/theme" Target="../theme/theme6.xml"/><Relationship Id="rId20" Type="http://schemas.openxmlformats.org/officeDocument/2006/relationships/slideLayout" Target="../slideLayouts/slideLayout245.xml"/><Relationship Id="rId41" Type="http://schemas.openxmlformats.org/officeDocument/2006/relationships/slideLayout" Target="../slideLayouts/slideLayout266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3.xml"/><Relationship Id="rId18" Type="http://schemas.openxmlformats.org/officeDocument/2006/relationships/slideLayout" Target="../slideLayouts/slideLayout288.xml"/><Relationship Id="rId26" Type="http://schemas.openxmlformats.org/officeDocument/2006/relationships/slideLayout" Target="../slideLayouts/slideLayout296.xml"/><Relationship Id="rId39" Type="http://schemas.openxmlformats.org/officeDocument/2006/relationships/slideLayout" Target="../slideLayouts/slideLayout309.xml"/><Relationship Id="rId21" Type="http://schemas.openxmlformats.org/officeDocument/2006/relationships/slideLayout" Target="../slideLayouts/slideLayout291.xml"/><Relationship Id="rId34" Type="http://schemas.openxmlformats.org/officeDocument/2006/relationships/slideLayout" Target="../slideLayouts/slideLayout304.xml"/><Relationship Id="rId42" Type="http://schemas.openxmlformats.org/officeDocument/2006/relationships/slideLayout" Target="../slideLayouts/slideLayout312.xml"/><Relationship Id="rId7" Type="http://schemas.openxmlformats.org/officeDocument/2006/relationships/slideLayout" Target="../slideLayouts/slideLayout277.xml"/><Relationship Id="rId2" Type="http://schemas.openxmlformats.org/officeDocument/2006/relationships/slideLayout" Target="../slideLayouts/slideLayout272.xml"/><Relationship Id="rId16" Type="http://schemas.openxmlformats.org/officeDocument/2006/relationships/slideLayout" Target="../slideLayouts/slideLayout286.xml"/><Relationship Id="rId29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71.xml"/><Relationship Id="rId6" Type="http://schemas.openxmlformats.org/officeDocument/2006/relationships/slideLayout" Target="../slideLayouts/slideLayout276.xml"/><Relationship Id="rId11" Type="http://schemas.openxmlformats.org/officeDocument/2006/relationships/slideLayout" Target="../slideLayouts/slideLayout281.xml"/><Relationship Id="rId24" Type="http://schemas.openxmlformats.org/officeDocument/2006/relationships/slideLayout" Target="../slideLayouts/slideLayout294.xml"/><Relationship Id="rId32" Type="http://schemas.openxmlformats.org/officeDocument/2006/relationships/slideLayout" Target="../slideLayouts/slideLayout302.xml"/><Relationship Id="rId37" Type="http://schemas.openxmlformats.org/officeDocument/2006/relationships/slideLayout" Target="../slideLayouts/slideLayout307.xml"/><Relationship Id="rId40" Type="http://schemas.openxmlformats.org/officeDocument/2006/relationships/slideLayout" Target="../slideLayouts/slideLayout310.xml"/><Relationship Id="rId45" Type="http://schemas.openxmlformats.org/officeDocument/2006/relationships/slideLayout" Target="../slideLayouts/slideLayout315.xml"/><Relationship Id="rId5" Type="http://schemas.openxmlformats.org/officeDocument/2006/relationships/slideLayout" Target="../slideLayouts/slideLayout275.xml"/><Relationship Id="rId15" Type="http://schemas.openxmlformats.org/officeDocument/2006/relationships/slideLayout" Target="../slideLayouts/slideLayout285.xml"/><Relationship Id="rId23" Type="http://schemas.openxmlformats.org/officeDocument/2006/relationships/slideLayout" Target="../slideLayouts/slideLayout293.xml"/><Relationship Id="rId28" Type="http://schemas.openxmlformats.org/officeDocument/2006/relationships/slideLayout" Target="../slideLayouts/slideLayout298.xml"/><Relationship Id="rId36" Type="http://schemas.openxmlformats.org/officeDocument/2006/relationships/slideLayout" Target="../slideLayouts/slideLayout306.xml"/><Relationship Id="rId10" Type="http://schemas.openxmlformats.org/officeDocument/2006/relationships/slideLayout" Target="../slideLayouts/slideLayout280.xml"/><Relationship Id="rId19" Type="http://schemas.openxmlformats.org/officeDocument/2006/relationships/slideLayout" Target="../slideLayouts/slideLayout289.xml"/><Relationship Id="rId31" Type="http://schemas.openxmlformats.org/officeDocument/2006/relationships/slideLayout" Target="../slideLayouts/slideLayout301.xml"/><Relationship Id="rId44" Type="http://schemas.openxmlformats.org/officeDocument/2006/relationships/slideLayout" Target="../slideLayouts/slideLayout314.xml"/><Relationship Id="rId4" Type="http://schemas.openxmlformats.org/officeDocument/2006/relationships/slideLayout" Target="../slideLayouts/slideLayout274.xml"/><Relationship Id="rId9" Type="http://schemas.openxmlformats.org/officeDocument/2006/relationships/slideLayout" Target="../slideLayouts/slideLayout279.xml"/><Relationship Id="rId14" Type="http://schemas.openxmlformats.org/officeDocument/2006/relationships/slideLayout" Target="../slideLayouts/slideLayout284.xml"/><Relationship Id="rId22" Type="http://schemas.openxmlformats.org/officeDocument/2006/relationships/slideLayout" Target="../slideLayouts/slideLayout292.xml"/><Relationship Id="rId27" Type="http://schemas.openxmlformats.org/officeDocument/2006/relationships/slideLayout" Target="../slideLayouts/slideLayout297.xml"/><Relationship Id="rId30" Type="http://schemas.openxmlformats.org/officeDocument/2006/relationships/slideLayout" Target="../slideLayouts/slideLayout300.xml"/><Relationship Id="rId35" Type="http://schemas.openxmlformats.org/officeDocument/2006/relationships/slideLayout" Target="../slideLayouts/slideLayout305.xml"/><Relationship Id="rId43" Type="http://schemas.openxmlformats.org/officeDocument/2006/relationships/slideLayout" Target="../slideLayouts/slideLayout313.xml"/><Relationship Id="rId8" Type="http://schemas.openxmlformats.org/officeDocument/2006/relationships/slideLayout" Target="../slideLayouts/slideLayout278.xml"/><Relationship Id="rId3" Type="http://schemas.openxmlformats.org/officeDocument/2006/relationships/slideLayout" Target="../slideLayouts/slideLayout273.xml"/><Relationship Id="rId12" Type="http://schemas.openxmlformats.org/officeDocument/2006/relationships/slideLayout" Target="../slideLayouts/slideLayout282.xml"/><Relationship Id="rId17" Type="http://schemas.openxmlformats.org/officeDocument/2006/relationships/slideLayout" Target="../slideLayouts/slideLayout287.xml"/><Relationship Id="rId25" Type="http://schemas.openxmlformats.org/officeDocument/2006/relationships/slideLayout" Target="../slideLayouts/slideLayout295.xml"/><Relationship Id="rId33" Type="http://schemas.openxmlformats.org/officeDocument/2006/relationships/slideLayout" Target="../slideLayouts/slideLayout303.xml"/><Relationship Id="rId38" Type="http://schemas.openxmlformats.org/officeDocument/2006/relationships/slideLayout" Target="../slideLayouts/slideLayout308.xml"/><Relationship Id="rId46" Type="http://schemas.openxmlformats.org/officeDocument/2006/relationships/theme" Target="../theme/theme7.xml"/><Relationship Id="rId20" Type="http://schemas.openxmlformats.org/officeDocument/2006/relationships/slideLayout" Target="../slideLayouts/slideLayout290.xml"/><Relationship Id="rId41" Type="http://schemas.openxmlformats.org/officeDocument/2006/relationships/slideLayout" Target="../slideLayouts/slideLayout3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1" name="Footer">
            <a:extLst>
              <a:ext uri="{FF2B5EF4-FFF2-40B4-BE49-F238E27FC236}">
                <a16:creationId xmlns:a16="http://schemas.microsoft.com/office/drawing/2014/main" id="{BE0AECDB-1657-4D12-A3A8-93C0F5E2D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 rot="16200000">
            <a:off x="7343010" y="2448746"/>
            <a:ext cx="3457574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100" baseline="0">
                <a:solidFill>
                  <a:schemeClr val="tx2"/>
                </a:solidFill>
                <a:latin typeface="+mn-lt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928100" y="4897438"/>
            <a:ext cx="288131" cy="28733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30" baseline="0">
                <a:solidFill>
                  <a:schemeClr val="tx2"/>
                </a:solidFill>
                <a:latin typeface="+mn-lt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2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82" r:id="rId1"/>
    <p:sldLayoutId id="2147485828" r:id="rId2"/>
    <p:sldLayoutId id="2147484988" r:id="rId3"/>
    <p:sldLayoutId id="2147485827" r:id="rId4"/>
    <p:sldLayoutId id="2147485829" r:id="rId5"/>
    <p:sldLayoutId id="2147485830" r:id="rId6"/>
    <p:sldLayoutId id="2147485831" r:id="rId7"/>
    <p:sldLayoutId id="2147484993" r:id="rId8"/>
    <p:sldLayoutId id="2147484994" r:id="rId9"/>
    <p:sldLayoutId id="2147484769" r:id="rId10"/>
    <p:sldLayoutId id="2147484770" r:id="rId11"/>
    <p:sldLayoutId id="2147485832" r:id="rId12"/>
    <p:sldLayoutId id="2147485833" r:id="rId13"/>
    <p:sldLayoutId id="2147485834" r:id="rId14"/>
    <p:sldLayoutId id="2147485466" r:id="rId15"/>
    <p:sldLayoutId id="2147485859" r:id="rId16"/>
    <p:sldLayoutId id="2147485858" r:id="rId17"/>
    <p:sldLayoutId id="2147485857" r:id="rId18"/>
    <p:sldLayoutId id="2147485456" r:id="rId19"/>
    <p:sldLayoutId id="2147485457" r:id="rId20"/>
    <p:sldLayoutId id="2147485459" r:id="rId21"/>
    <p:sldLayoutId id="2147485460" r:id="rId22"/>
    <p:sldLayoutId id="2147485835" r:id="rId23"/>
    <p:sldLayoutId id="2147485836" r:id="rId24"/>
    <p:sldLayoutId id="2147485837" r:id="rId25"/>
    <p:sldLayoutId id="2147485462" r:id="rId26"/>
    <p:sldLayoutId id="2147485463" r:id="rId27"/>
    <p:sldLayoutId id="2147485838" r:id="rId28"/>
    <p:sldLayoutId id="2147485840" r:id="rId29"/>
    <p:sldLayoutId id="2147485839" r:id="rId30"/>
    <p:sldLayoutId id="2147485843" r:id="rId31"/>
    <p:sldLayoutId id="2147485845" r:id="rId32"/>
    <p:sldLayoutId id="2147485844" r:id="rId33"/>
    <p:sldLayoutId id="2147485841" r:id="rId34"/>
    <p:sldLayoutId id="2147485842" r:id="rId35"/>
    <p:sldLayoutId id="2147485477" r:id="rId36"/>
    <p:sldLayoutId id="2147485866" r:id="rId37"/>
    <p:sldLayoutId id="2147485848" r:id="rId38"/>
    <p:sldLayoutId id="2147485850" r:id="rId39"/>
    <p:sldLayoutId id="2147485851" r:id="rId40"/>
    <p:sldLayoutId id="2147485852" r:id="rId41"/>
    <p:sldLayoutId id="2147485853" r:id="rId42"/>
    <p:sldLayoutId id="2147485854" r:id="rId43"/>
    <p:sldLayoutId id="2147485855" r:id="rId44"/>
    <p:sldLayoutId id="2147485856" r:id="rId45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 b="1" i="0" kern="1200" cap="all" spc="16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didasFG" pitchFamily="34" charset="0"/>
        <a:defRPr sz="800" kern="1200" spc="0">
          <a:solidFill>
            <a:schemeClr val="tx1"/>
          </a:solidFill>
          <a:latin typeface="+mn-lt"/>
          <a:ea typeface="+mn-ea"/>
          <a:cs typeface="adidasFG" panose="020B0504020101020102" pitchFamily="34" charset="0"/>
        </a:defRPr>
      </a:lvl1pPr>
      <a:lvl2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Wingdings" pitchFamily="2" charset="2"/>
        <a:buChar char="§"/>
        <a:defRPr sz="800" kern="1200" cap="none" spc="0" baseline="0">
          <a:solidFill>
            <a:schemeClr val="tx1"/>
          </a:solidFill>
          <a:latin typeface="+mn-lt"/>
          <a:ea typeface="+mn-ea"/>
          <a:cs typeface="adidasFG" panose="020B0504020101020102" pitchFamily="34" charset="0"/>
        </a:defRPr>
      </a:lvl2pPr>
      <a:lvl3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+mj-lt"/>
        <a:buAutoNum type="arabicPeriod"/>
        <a:defRPr sz="800" kern="1200" spc="0">
          <a:solidFill>
            <a:schemeClr val="tx1"/>
          </a:solidFill>
          <a:latin typeface="+mn-lt"/>
          <a:ea typeface="+mn-ea"/>
          <a:cs typeface="adidasFG" panose="020B0504020101020102" pitchFamily="34" charset="0"/>
        </a:defRPr>
      </a:lvl3pPr>
      <a:lvl4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adidasFG Compressed" panose="020B0508030503020204" pitchFamily="34" charset="0"/>
        <a:buChar char="–"/>
        <a:defRPr sz="800" kern="1200" cap="none" spc="0" baseline="0">
          <a:solidFill>
            <a:schemeClr val="tx1"/>
          </a:solidFill>
          <a:latin typeface="+mn-lt"/>
          <a:ea typeface="+mn-ea"/>
          <a:cs typeface="adidasFG" panose="020B0504020101020102" pitchFamily="34" charset="0"/>
        </a:defRPr>
      </a:lvl4pPr>
      <a:lvl5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+mj-lt"/>
        <a:buAutoNum type="alphaLcPeriod"/>
        <a:tabLst>
          <a:tab pos="990230" algn="l"/>
        </a:tabLst>
        <a:defRPr sz="800" kern="1200" spc="0">
          <a:solidFill>
            <a:schemeClr val="tx1"/>
          </a:solidFill>
          <a:latin typeface="+mn-lt"/>
          <a:ea typeface="+mn-ea"/>
          <a:cs typeface="adidasFG" panose="020B0504020101020102" pitchFamily="34" charset="0"/>
        </a:defRPr>
      </a:lvl5pPr>
      <a:lvl6pPr marL="0" indent="0" algn="l" defTabSz="921477" rtl="0" eaLnBrk="1" latinLnBrk="0" hangingPunct="1">
        <a:lnSpc>
          <a:spcPct val="80000"/>
        </a:lnSpc>
        <a:spcBef>
          <a:spcPts val="9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100" b="1" i="0" kern="1200" cap="all" spc="60" baseline="0" noProof="0" dirty="0">
          <a:solidFill>
            <a:schemeClr val="tx1"/>
          </a:solidFill>
          <a:latin typeface="+mj-lt"/>
          <a:ea typeface="+mn-ea"/>
          <a:cs typeface="adidasFG" panose="020B0504020101020102" pitchFamily="34" charset="0"/>
        </a:defRPr>
      </a:lvl6pPr>
      <a:lvl7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spc="0" baseline="0">
          <a:solidFill>
            <a:schemeClr val="tx1"/>
          </a:solidFill>
          <a:latin typeface="+mn-lt"/>
          <a:ea typeface="+mn-ea"/>
          <a:cs typeface="adidasFG" panose="020B0504020101020102" pitchFamily="34" charset="0"/>
        </a:defRPr>
      </a:lvl7pPr>
      <a:lvl8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+mn-lt"/>
          <a:ea typeface="+mn-ea"/>
          <a:cs typeface="adidasFG" panose="020B0504020101020102" pitchFamily="34" charset="0"/>
        </a:defRPr>
      </a:lvl8pPr>
      <a:lvl9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+mn-lt"/>
          <a:ea typeface="+mn-ea"/>
          <a:cs typeface="adidasFG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 userDrawn="1">
          <p15:clr>
            <a:srgbClr val="F26B43"/>
          </p15:clr>
        </p15:guide>
        <p15:guide id="2" orient="horz" pos="1633" userDrawn="1">
          <p15:clr>
            <a:srgbClr val="F26B43"/>
          </p15:clr>
        </p15:guide>
        <p15:guide id="3" pos="2721" userDrawn="1">
          <p15:clr>
            <a:srgbClr val="F26B43"/>
          </p15:clr>
        </p15:guide>
        <p15:guide id="4" pos="2540" userDrawn="1">
          <p15:clr>
            <a:srgbClr val="F26B43"/>
          </p15:clr>
        </p15:guide>
        <p15:guide id="5" pos="2358" userDrawn="1">
          <p15:clr>
            <a:srgbClr val="F26B43"/>
          </p15:clr>
        </p15:guide>
        <p15:guide id="6" pos="2177" userDrawn="1">
          <p15:clr>
            <a:srgbClr val="F26B43"/>
          </p15:clr>
        </p15:guide>
        <p15:guide id="7" pos="1995" userDrawn="1">
          <p15:clr>
            <a:srgbClr val="F26B43"/>
          </p15:clr>
        </p15:guide>
        <p15:guide id="8" pos="1814" userDrawn="1">
          <p15:clr>
            <a:srgbClr val="F26B43"/>
          </p15:clr>
        </p15:guide>
        <p15:guide id="9" pos="1632" userDrawn="1">
          <p15:clr>
            <a:srgbClr val="F26B43"/>
          </p15:clr>
        </p15:guide>
        <p15:guide id="10" pos="1451" userDrawn="1">
          <p15:clr>
            <a:srgbClr val="F26B43"/>
          </p15:clr>
        </p15:guide>
        <p15:guide id="11" pos="1270" userDrawn="1">
          <p15:clr>
            <a:srgbClr val="F26B43"/>
          </p15:clr>
        </p15:guide>
        <p15:guide id="12" pos="1088" userDrawn="1">
          <p15:clr>
            <a:srgbClr val="F26B43"/>
          </p15:clr>
        </p15:guide>
        <p15:guide id="13" pos="907" userDrawn="1">
          <p15:clr>
            <a:srgbClr val="F26B43"/>
          </p15:clr>
        </p15:guide>
        <p15:guide id="14" pos="725" userDrawn="1">
          <p15:clr>
            <a:srgbClr val="F26B43"/>
          </p15:clr>
        </p15:guide>
        <p15:guide id="15" pos="544" userDrawn="1">
          <p15:clr>
            <a:srgbClr val="F26B43"/>
          </p15:clr>
        </p15:guide>
        <p15:guide id="16" pos="362" userDrawn="1">
          <p15:clr>
            <a:srgbClr val="F26B43"/>
          </p15:clr>
        </p15:guide>
        <p15:guide id="17" pos="181" userDrawn="1">
          <p15:clr>
            <a:srgbClr val="F26B43"/>
          </p15:clr>
        </p15:guide>
        <p15:guide id="18" pos="3084" userDrawn="1">
          <p15:clr>
            <a:srgbClr val="F26B43"/>
          </p15:clr>
        </p15:guide>
        <p15:guide id="19" pos="3265" userDrawn="1">
          <p15:clr>
            <a:srgbClr val="F26B43"/>
          </p15:clr>
        </p15:guide>
        <p15:guide id="20" pos="3447" userDrawn="1">
          <p15:clr>
            <a:srgbClr val="F26B43"/>
          </p15:clr>
        </p15:guide>
        <p15:guide id="21" pos="3810" userDrawn="1">
          <p15:clr>
            <a:srgbClr val="F26B43"/>
          </p15:clr>
        </p15:guide>
        <p15:guide id="22" pos="3628" userDrawn="1">
          <p15:clr>
            <a:srgbClr val="F26B43"/>
          </p15:clr>
        </p15:guide>
        <p15:guide id="23" pos="3991" userDrawn="1">
          <p15:clr>
            <a:srgbClr val="F26B43"/>
          </p15:clr>
        </p15:guide>
        <p15:guide id="24" pos="4173" userDrawn="1">
          <p15:clr>
            <a:srgbClr val="F26B43"/>
          </p15:clr>
        </p15:guide>
        <p15:guide id="25" pos="4354" userDrawn="1">
          <p15:clr>
            <a:srgbClr val="F26B43"/>
          </p15:clr>
        </p15:guide>
        <p15:guide id="26" pos="4535" userDrawn="1">
          <p15:clr>
            <a:srgbClr val="F26B43"/>
          </p15:clr>
        </p15:guide>
        <p15:guide id="27" pos="4717" userDrawn="1">
          <p15:clr>
            <a:srgbClr val="F26B43"/>
          </p15:clr>
        </p15:guide>
        <p15:guide id="28" pos="4898" userDrawn="1">
          <p15:clr>
            <a:srgbClr val="F26B43"/>
          </p15:clr>
        </p15:guide>
        <p15:guide id="29" pos="5080" userDrawn="1">
          <p15:clr>
            <a:srgbClr val="F26B43"/>
          </p15:clr>
        </p15:guide>
        <p15:guide id="30" pos="5261" userDrawn="1">
          <p15:clr>
            <a:srgbClr val="F26B43"/>
          </p15:clr>
        </p15:guide>
        <p15:guide id="31" pos="5443" userDrawn="1">
          <p15:clr>
            <a:srgbClr val="F26B43"/>
          </p15:clr>
        </p15:guide>
        <p15:guide id="32" pos="5624" userDrawn="1">
          <p15:clr>
            <a:srgbClr val="F26B43"/>
          </p15:clr>
        </p15:guide>
        <p15:guide id="33" orient="horz" pos="1452" userDrawn="1">
          <p15:clr>
            <a:srgbClr val="F26B43"/>
          </p15:clr>
        </p15:guide>
        <p15:guide id="34" orient="horz" pos="1270" userDrawn="1">
          <p15:clr>
            <a:srgbClr val="F26B43"/>
          </p15:clr>
        </p15:guide>
        <p15:guide id="35" orient="horz" pos="1089" userDrawn="1">
          <p15:clr>
            <a:srgbClr val="F26B43"/>
          </p15:clr>
        </p15:guide>
        <p15:guide id="36" orient="horz" pos="907" userDrawn="1">
          <p15:clr>
            <a:srgbClr val="F26B43"/>
          </p15:clr>
        </p15:guide>
        <p15:guide id="37" orient="horz" pos="726" userDrawn="1">
          <p15:clr>
            <a:srgbClr val="F26B43"/>
          </p15:clr>
        </p15:guide>
        <p15:guide id="38" orient="horz" pos="544" userDrawn="1">
          <p15:clr>
            <a:srgbClr val="F26B43"/>
          </p15:clr>
        </p15:guide>
        <p15:guide id="39" orient="horz" pos="363" userDrawn="1">
          <p15:clr>
            <a:srgbClr val="F26B43"/>
          </p15:clr>
        </p15:guide>
        <p15:guide id="40" orient="horz" pos="182" userDrawn="1">
          <p15:clr>
            <a:srgbClr val="F26B43"/>
          </p15:clr>
        </p15:guide>
        <p15:guide id="41" orient="horz" pos="1814" userDrawn="1">
          <p15:clr>
            <a:srgbClr val="F26B43"/>
          </p15:clr>
        </p15:guide>
        <p15:guide id="42" orient="horz" pos="1996" userDrawn="1">
          <p15:clr>
            <a:srgbClr val="F26B43"/>
          </p15:clr>
        </p15:guide>
        <p15:guide id="43" orient="horz" pos="2177" userDrawn="1">
          <p15:clr>
            <a:srgbClr val="F26B43"/>
          </p15:clr>
        </p15:guide>
        <p15:guide id="44" orient="horz" pos="2359" userDrawn="1">
          <p15:clr>
            <a:srgbClr val="F26B43"/>
          </p15:clr>
        </p15:guide>
        <p15:guide id="45" orient="horz" pos="2540" userDrawn="1">
          <p15:clr>
            <a:srgbClr val="F26B43"/>
          </p15:clr>
        </p15:guide>
        <p15:guide id="46" orient="horz" pos="2722" userDrawn="1">
          <p15:clr>
            <a:srgbClr val="F26B43"/>
          </p15:clr>
        </p15:guide>
        <p15:guide id="47" orient="horz" pos="2903" userDrawn="1">
          <p15:clr>
            <a:srgbClr val="F26B43"/>
          </p15:clr>
        </p15:guide>
        <p15:guide id="48" orient="horz" pos="308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1" name="Footer">
            <a:extLst>
              <a:ext uri="{FF2B5EF4-FFF2-40B4-BE49-F238E27FC236}">
                <a16:creationId xmlns:a16="http://schemas.microsoft.com/office/drawing/2014/main" id="{BE0AECDB-1657-4D12-A3A8-93C0F5E2D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 rot="16200000">
            <a:off x="7343010" y="2448746"/>
            <a:ext cx="3457574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10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928100" y="4897438"/>
            <a:ext cx="288131" cy="28733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3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9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90" r:id="rId1"/>
    <p:sldLayoutId id="2147485868" r:id="rId2"/>
    <p:sldLayoutId id="2147485869" r:id="rId3"/>
    <p:sldLayoutId id="2147485870" r:id="rId4"/>
    <p:sldLayoutId id="2147485871" r:id="rId5"/>
    <p:sldLayoutId id="2147485872" r:id="rId6"/>
    <p:sldLayoutId id="2147485873" r:id="rId7"/>
    <p:sldLayoutId id="2147485874" r:id="rId8"/>
    <p:sldLayoutId id="2147485875" r:id="rId9"/>
    <p:sldLayoutId id="2147485876" r:id="rId10"/>
    <p:sldLayoutId id="2147485877" r:id="rId11"/>
    <p:sldLayoutId id="2147485878" r:id="rId12"/>
    <p:sldLayoutId id="2147485879" r:id="rId13"/>
    <p:sldLayoutId id="2147485880" r:id="rId14"/>
    <p:sldLayoutId id="2147485881" r:id="rId15"/>
    <p:sldLayoutId id="2147485882" r:id="rId16"/>
    <p:sldLayoutId id="2147485883" r:id="rId17"/>
    <p:sldLayoutId id="2147485884" r:id="rId18"/>
    <p:sldLayoutId id="2147485885" r:id="rId19"/>
    <p:sldLayoutId id="2147485886" r:id="rId20"/>
    <p:sldLayoutId id="2147485887" r:id="rId21"/>
    <p:sldLayoutId id="2147485888" r:id="rId22"/>
    <p:sldLayoutId id="2147485889" r:id="rId23"/>
    <p:sldLayoutId id="2147485890" r:id="rId24"/>
    <p:sldLayoutId id="2147485891" r:id="rId25"/>
    <p:sldLayoutId id="2147485892" r:id="rId26"/>
    <p:sldLayoutId id="2147485893" r:id="rId27"/>
    <p:sldLayoutId id="2147485894" r:id="rId28"/>
    <p:sldLayoutId id="2147485895" r:id="rId29"/>
    <p:sldLayoutId id="2147485896" r:id="rId30"/>
    <p:sldLayoutId id="2147485897" r:id="rId31"/>
    <p:sldLayoutId id="2147485898" r:id="rId32"/>
    <p:sldLayoutId id="2147485899" r:id="rId33"/>
    <p:sldLayoutId id="2147485900" r:id="rId34"/>
    <p:sldLayoutId id="2147485901" r:id="rId35"/>
    <p:sldLayoutId id="2147485902" r:id="rId36"/>
    <p:sldLayoutId id="2147485903" r:id="rId37"/>
    <p:sldLayoutId id="2147485904" r:id="rId38"/>
    <p:sldLayoutId id="2147485905" r:id="rId39"/>
    <p:sldLayoutId id="2147485906" r:id="rId40"/>
    <p:sldLayoutId id="2147485907" r:id="rId41"/>
    <p:sldLayoutId id="2147485908" r:id="rId42"/>
    <p:sldLayoutId id="2147485909" r:id="rId43"/>
    <p:sldLayoutId id="2147485910" r:id="rId44"/>
    <p:sldLayoutId id="2147485911" r:id="rId45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 b="1" i="0" kern="1200" cap="all" spc="160" baseline="0">
          <a:solidFill>
            <a:schemeClr val="tx1"/>
          </a:solidFill>
          <a:latin typeface="adidasFG Compressed" panose="020B0508030503020204" pitchFamily="34" charset="0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didasFG" pitchFamily="34" charset="0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1pPr>
      <a:lvl2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Wingdings" pitchFamily="2" charset="2"/>
        <a:buChar char="§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2pPr>
      <a:lvl3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+mj-lt"/>
        <a:buAutoNum type="arabicPeriod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3pPr>
      <a:lvl4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adidasFG Compressed" panose="020B0508030503020204" pitchFamily="34" charset="0"/>
        <a:buChar char="–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4pPr>
      <a:lvl5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+mj-lt"/>
        <a:buAutoNum type="alphaLcPeriod"/>
        <a:tabLst>
          <a:tab pos="990230" algn="l"/>
        </a:tabLst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5pPr>
      <a:lvl6pPr marL="0" indent="0" algn="l" defTabSz="921477" rtl="0" eaLnBrk="1" latinLnBrk="0" hangingPunct="1">
        <a:lnSpc>
          <a:spcPct val="80000"/>
        </a:lnSpc>
        <a:spcBef>
          <a:spcPts val="9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100" b="1" i="0" kern="1200" cap="all" spc="60" baseline="0" noProof="0" dirty="0">
          <a:solidFill>
            <a:schemeClr val="tx1"/>
          </a:solidFill>
          <a:latin typeface="adidasFG Compressed" panose="020B0508030503020204" pitchFamily="34" charset="0"/>
          <a:ea typeface="+mn-ea"/>
          <a:cs typeface="adidasFG" panose="020B0504020101020102" pitchFamily="34" charset="0"/>
        </a:defRPr>
      </a:lvl6pPr>
      <a:lvl7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7pPr>
      <a:lvl8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8pPr>
      <a:lvl9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 userDrawn="1">
          <p15:clr>
            <a:srgbClr val="F26B43"/>
          </p15:clr>
        </p15:guide>
        <p15:guide id="2" orient="horz" pos="1633" userDrawn="1">
          <p15:clr>
            <a:srgbClr val="F26B43"/>
          </p15:clr>
        </p15:guide>
        <p15:guide id="3" pos="2721" userDrawn="1">
          <p15:clr>
            <a:srgbClr val="F26B43"/>
          </p15:clr>
        </p15:guide>
        <p15:guide id="4" pos="2540" userDrawn="1">
          <p15:clr>
            <a:srgbClr val="F26B43"/>
          </p15:clr>
        </p15:guide>
        <p15:guide id="5" pos="2358" userDrawn="1">
          <p15:clr>
            <a:srgbClr val="F26B43"/>
          </p15:clr>
        </p15:guide>
        <p15:guide id="6" pos="2177" userDrawn="1">
          <p15:clr>
            <a:srgbClr val="F26B43"/>
          </p15:clr>
        </p15:guide>
        <p15:guide id="7" pos="1995" userDrawn="1">
          <p15:clr>
            <a:srgbClr val="F26B43"/>
          </p15:clr>
        </p15:guide>
        <p15:guide id="8" pos="1814" userDrawn="1">
          <p15:clr>
            <a:srgbClr val="F26B43"/>
          </p15:clr>
        </p15:guide>
        <p15:guide id="9" pos="1632" userDrawn="1">
          <p15:clr>
            <a:srgbClr val="F26B43"/>
          </p15:clr>
        </p15:guide>
        <p15:guide id="10" pos="1451" userDrawn="1">
          <p15:clr>
            <a:srgbClr val="F26B43"/>
          </p15:clr>
        </p15:guide>
        <p15:guide id="11" pos="1270" userDrawn="1">
          <p15:clr>
            <a:srgbClr val="F26B43"/>
          </p15:clr>
        </p15:guide>
        <p15:guide id="12" pos="1088" userDrawn="1">
          <p15:clr>
            <a:srgbClr val="F26B43"/>
          </p15:clr>
        </p15:guide>
        <p15:guide id="13" pos="907" userDrawn="1">
          <p15:clr>
            <a:srgbClr val="F26B43"/>
          </p15:clr>
        </p15:guide>
        <p15:guide id="14" pos="725" userDrawn="1">
          <p15:clr>
            <a:srgbClr val="F26B43"/>
          </p15:clr>
        </p15:guide>
        <p15:guide id="15" pos="544" userDrawn="1">
          <p15:clr>
            <a:srgbClr val="F26B43"/>
          </p15:clr>
        </p15:guide>
        <p15:guide id="16" pos="362" userDrawn="1">
          <p15:clr>
            <a:srgbClr val="F26B43"/>
          </p15:clr>
        </p15:guide>
        <p15:guide id="17" pos="181" userDrawn="1">
          <p15:clr>
            <a:srgbClr val="F26B43"/>
          </p15:clr>
        </p15:guide>
        <p15:guide id="18" pos="3084" userDrawn="1">
          <p15:clr>
            <a:srgbClr val="F26B43"/>
          </p15:clr>
        </p15:guide>
        <p15:guide id="19" pos="3265" userDrawn="1">
          <p15:clr>
            <a:srgbClr val="F26B43"/>
          </p15:clr>
        </p15:guide>
        <p15:guide id="20" pos="3447" userDrawn="1">
          <p15:clr>
            <a:srgbClr val="F26B43"/>
          </p15:clr>
        </p15:guide>
        <p15:guide id="21" pos="3810" userDrawn="1">
          <p15:clr>
            <a:srgbClr val="F26B43"/>
          </p15:clr>
        </p15:guide>
        <p15:guide id="22" pos="3628" userDrawn="1">
          <p15:clr>
            <a:srgbClr val="F26B43"/>
          </p15:clr>
        </p15:guide>
        <p15:guide id="23" pos="3991" userDrawn="1">
          <p15:clr>
            <a:srgbClr val="F26B43"/>
          </p15:clr>
        </p15:guide>
        <p15:guide id="24" pos="4173" userDrawn="1">
          <p15:clr>
            <a:srgbClr val="F26B43"/>
          </p15:clr>
        </p15:guide>
        <p15:guide id="25" pos="4354" userDrawn="1">
          <p15:clr>
            <a:srgbClr val="F26B43"/>
          </p15:clr>
        </p15:guide>
        <p15:guide id="26" pos="4535" userDrawn="1">
          <p15:clr>
            <a:srgbClr val="F26B43"/>
          </p15:clr>
        </p15:guide>
        <p15:guide id="27" pos="4717" userDrawn="1">
          <p15:clr>
            <a:srgbClr val="F26B43"/>
          </p15:clr>
        </p15:guide>
        <p15:guide id="28" pos="4898" userDrawn="1">
          <p15:clr>
            <a:srgbClr val="F26B43"/>
          </p15:clr>
        </p15:guide>
        <p15:guide id="29" pos="5080" userDrawn="1">
          <p15:clr>
            <a:srgbClr val="F26B43"/>
          </p15:clr>
        </p15:guide>
        <p15:guide id="30" pos="5261" userDrawn="1">
          <p15:clr>
            <a:srgbClr val="F26B43"/>
          </p15:clr>
        </p15:guide>
        <p15:guide id="31" pos="5443" userDrawn="1">
          <p15:clr>
            <a:srgbClr val="F26B43"/>
          </p15:clr>
        </p15:guide>
        <p15:guide id="32" pos="5624" userDrawn="1">
          <p15:clr>
            <a:srgbClr val="F26B43"/>
          </p15:clr>
        </p15:guide>
        <p15:guide id="33" orient="horz" pos="1452" userDrawn="1">
          <p15:clr>
            <a:srgbClr val="F26B43"/>
          </p15:clr>
        </p15:guide>
        <p15:guide id="34" orient="horz" pos="1270" userDrawn="1">
          <p15:clr>
            <a:srgbClr val="F26B43"/>
          </p15:clr>
        </p15:guide>
        <p15:guide id="35" orient="horz" pos="1089" userDrawn="1">
          <p15:clr>
            <a:srgbClr val="F26B43"/>
          </p15:clr>
        </p15:guide>
        <p15:guide id="36" orient="horz" pos="907" userDrawn="1">
          <p15:clr>
            <a:srgbClr val="F26B43"/>
          </p15:clr>
        </p15:guide>
        <p15:guide id="37" orient="horz" pos="726" userDrawn="1">
          <p15:clr>
            <a:srgbClr val="F26B43"/>
          </p15:clr>
        </p15:guide>
        <p15:guide id="38" orient="horz" pos="544" userDrawn="1">
          <p15:clr>
            <a:srgbClr val="F26B43"/>
          </p15:clr>
        </p15:guide>
        <p15:guide id="39" orient="horz" pos="363" userDrawn="1">
          <p15:clr>
            <a:srgbClr val="F26B43"/>
          </p15:clr>
        </p15:guide>
        <p15:guide id="40" orient="horz" pos="182" userDrawn="1">
          <p15:clr>
            <a:srgbClr val="F26B43"/>
          </p15:clr>
        </p15:guide>
        <p15:guide id="41" orient="horz" pos="1814" userDrawn="1">
          <p15:clr>
            <a:srgbClr val="F26B43"/>
          </p15:clr>
        </p15:guide>
        <p15:guide id="42" orient="horz" pos="1996" userDrawn="1">
          <p15:clr>
            <a:srgbClr val="F26B43"/>
          </p15:clr>
        </p15:guide>
        <p15:guide id="43" orient="horz" pos="2177" userDrawn="1">
          <p15:clr>
            <a:srgbClr val="F26B43"/>
          </p15:clr>
        </p15:guide>
        <p15:guide id="44" orient="horz" pos="2359" userDrawn="1">
          <p15:clr>
            <a:srgbClr val="F26B43"/>
          </p15:clr>
        </p15:guide>
        <p15:guide id="45" orient="horz" pos="2540" userDrawn="1">
          <p15:clr>
            <a:srgbClr val="F26B43"/>
          </p15:clr>
        </p15:guide>
        <p15:guide id="46" orient="horz" pos="2722" userDrawn="1">
          <p15:clr>
            <a:srgbClr val="F26B43"/>
          </p15:clr>
        </p15:guide>
        <p15:guide id="47" orient="horz" pos="2903" userDrawn="1">
          <p15:clr>
            <a:srgbClr val="F26B43"/>
          </p15:clr>
        </p15:guide>
        <p15:guide id="48" orient="horz" pos="3085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1" name="Footer">
            <a:extLst>
              <a:ext uri="{FF2B5EF4-FFF2-40B4-BE49-F238E27FC236}">
                <a16:creationId xmlns:a16="http://schemas.microsoft.com/office/drawing/2014/main" id="{BE0AECDB-1657-4D12-A3A8-93C0F5E2D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 rot="16200000">
            <a:off x="7343010" y="2448746"/>
            <a:ext cx="3457574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10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928100" y="4897438"/>
            <a:ext cx="288131" cy="28733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3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2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91" r:id="rId1"/>
    <p:sldLayoutId id="2147485913" r:id="rId2"/>
    <p:sldLayoutId id="2147485914" r:id="rId3"/>
    <p:sldLayoutId id="2147485915" r:id="rId4"/>
    <p:sldLayoutId id="2147485916" r:id="rId5"/>
    <p:sldLayoutId id="2147485917" r:id="rId6"/>
    <p:sldLayoutId id="2147485918" r:id="rId7"/>
    <p:sldLayoutId id="2147485919" r:id="rId8"/>
    <p:sldLayoutId id="2147485920" r:id="rId9"/>
    <p:sldLayoutId id="2147485921" r:id="rId10"/>
    <p:sldLayoutId id="2147485922" r:id="rId11"/>
    <p:sldLayoutId id="2147485923" r:id="rId12"/>
    <p:sldLayoutId id="2147485924" r:id="rId13"/>
    <p:sldLayoutId id="2147485925" r:id="rId14"/>
    <p:sldLayoutId id="2147485926" r:id="rId15"/>
    <p:sldLayoutId id="2147485927" r:id="rId16"/>
    <p:sldLayoutId id="2147485928" r:id="rId17"/>
    <p:sldLayoutId id="2147485929" r:id="rId18"/>
    <p:sldLayoutId id="2147485930" r:id="rId19"/>
    <p:sldLayoutId id="2147485931" r:id="rId20"/>
    <p:sldLayoutId id="2147485932" r:id="rId21"/>
    <p:sldLayoutId id="2147485933" r:id="rId22"/>
    <p:sldLayoutId id="2147485934" r:id="rId23"/>
    <p:sldLayoutId id="2147485935" r:id="rId24"/>
    <p:sldLayoutId id="2147485936" r:id="rId25"/>
    <p:sldLayoutId id="2147485937" r:id="rId26"/>
    <p:sldLayoutId id="2147485938" r:id="rId27"/>
    <p:sldLayoutId id="2147485939" r:id="rId28"/>
    <p:sldLayoutId id="2147485940" r:id="rId29"/>
    <p:sldLayoutId id="2147485941" r:id="rId30"/>
    <p:sldLayoutId id="2147485942" r:id="rId31"/>
    <p:sldLayoutId id="2147485943" r:id="rId32"/>
    <p:sldLayoutId id="2147485944" r:id="rId33"/>
    <p:sldLayoutId id="2147485945" r:id="rId34"/>
    <p:sldLayoutId id="2147485946" r:id="rId35"/>
    <p:sldLayoutId id="2147485947" r:id="rId36"/>
    <p:sldLayoutId id="2147485948" r:id="rId37"/>
    <p:sldLayoutId id="2147485949" r:id="rId38"/>
    <p:sldLayoutId id="2147485950" r:id="rId39"/>
    <p:sldLayoutId id="2147485951" r:id="rId40"/>
    <p:sldLayoutId id="2147485952" r:id="rId41"/>
    <p:sldLayoutId id="2147485953" r:id="rId42"/>
    <p:sldLayoutId id="2147485954" r:id="rId43"/>
    <p:sldLayoutId id="2147485955" r:id="rId44"/>
    <p:sldLayoutId id="2147485956" r:id="rId45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 b="1" i="0" kern="1200" cap="all" spc="160" baseline="0">
          <a:solidFill>
            <a:schemeClr val="tx1"/>
          </a:solidFill>
          <a:latin typeface="adidasFG Compressed" panose="020B0508030503020204" pitchFamily="34" charset="0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didasFG" pitchFamily="34" charset="0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1pPr>
      <a:lvl2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Wingdings" pitchFamily="2" charset="2"/>
        <a:buChar char="§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2pPr>
      <a:lvl3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+mj-lt"/>
        <a:buAutoNum type="arabicPeriod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3pPr>
      <a:lvl4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adidasFG Compressed" panose="020B0508030503020204" pitchFamily="34" charset="0"/>
        <a:buChar char="–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4pPr>
      <a:lvl5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+mj-lt"/>
        <a:buAutoNum type="alphaLcPeriod"/>
        <a:tabLst>
          <a:tab pos="990230" algn="l"/>
        </a:tabLst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5pPr>
      <a:lvl6pPr marL="0" indent="0" algn="l" defTabSz="921477" rtl="0" eaLnBrk="1" latinLnBrk="0" hangingPunct="1">
        <a:lnSpc>
          <a:spcPct val="80000"/>
        </a:lnSpc>
        <a:spcBef>
          <a:spcPts val="9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100" b="1" i="0" kern="1200" cap="all" spc="60" baseline="0" noProof="0" dirty="0">
          <a:solidFill>
            <a:schemeClr val="tx1"/>
          </a:solidFill>
          <a:latin typeface="adidasFG Compressed" panose="020B0508030503020204" pitchFamily="34" charset="0"/>
          <a:ea typeface="+mn-ea"/>
          <a:cs typeface="adidasFG" panose="020B0504020101020102" pitchFamily="34" charset="0"/>
        </a:defRPr>
      </a:lvl6pPr>
      <a:lvl7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7pPr>
      <a:lvl8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8pPr>
      <a:lvl9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 userDrawn="1">
          <p15:clr>
            <a:srgbClr val="F26B43"/>
          </p15:clr>
        </p15:guide>
        <p15:guide id="2" orient="horz" pos="1633" userDrawn="1">
          <p15:clr>
            <a:srgbClr val="F26B43"/>
          </p15:clr>
        </p15:guide>
        <p15:guide id="3" pos="2721" userDrawn="1">
          <p15:clr>
            <a:srgbClr val="F26B43"/>
          </p15:clr>
        </p15:guide>
        <p15:guide id="4" pos="2540" userDrawn="1">
          <p15:clr>
            <a:srgbClr val="F26B43"/>
          </p15:clr>
        </p15:guide>
        <p15:guide id="5" pos="2358" userDrawn="1">
          <p15:clr>
            <a:srgbClr val="F26B43"/>
          </p15:clr>
        </p15:guide>
        <p15:guide id="6" pos="2177" userDrawn="1">
          <p15:clr>
            <a:srgbClr val="F26B43"/>
          </p15:clr>
        </p15:guide>
        <p15:guide id="7" pos="1995" userDrawn="1">
          <p15:clr>
            <a:srgbClr val="F26B43"/>
          </p15:clr>
        </p15:guide>
        <p15:guide id="8" pos="1814" userDrawn="1">
          <p15:clr>
            <a:srgbClr val="F26B43"/>
          </p15:clr>
        </p15:guide>
        <p15:guide id="9" pos="1632" userDrawn="1">
          <p15:clr>
            <a:srgbClr val="F26B43"/>
          </p15:clr>
        </p15:guide>
        <p15:guide id="10" pos="1451" userDrawn="1">
          <p15:clr>
            <a:srgbClr val="F26B43"/>
          </p15:clr>
        </p15:guide>
        <p15:guide id="11" pos="1270" userDrawn="1">
          <p15:clr>
            <a:srgbClr val="F26B43"/>
          </p15:clr>
        </p15:guide>
        <p15:guide id="12" pos="1088" userDrawn="1">
          <p15:clr>
            <a:srgbClr val="F26B43"/>
          </p15:clr>
        </p15:guide>
        <p15:guide id="13" pos="907" userDrawn="1">
          <p15:clr>
            <a:srgbClr val="F26B43"/>
          </p15:clr>
        </p15:guide>
        <p15:guide id="14" pos="725" userDrawn="1">
          <p15:clr>
            <a:srgbClr val="F26B43"/>
          </p15:clr>
        </p15:guide>
        <p15:guide id="15" pos="544" userDrawn="1">
          <p15:clr>
            <a:srgbClr val="F26B43"/>
          </p15:clr>
        </p15:guide>
        <p15:guide id="16" pos="362" userDrawn="1">
          <p15:clr>
            <a:srgbClr val="F26B43"/>
          </p15:clr>
        </p15:guide>
        <p15:guide id="17" pos="181" userDrawn="1">
          <p15:clr>
            <a:srgbClr val="F26B43"/>
          </p15:clr>
        </p15:guide>
        <p15:guide id="18" pos="3084" userDrawn="1">
          <p15:clr>
            <a:srgbClr val="F26B43"/>
          </p15:clr>
        </p15:guide>
        <p15:guide id="19" pos="3265" userDrawn="1">
          <p15:clr>
            <a:srgbClr val="F26B43"/>
          </p15:clr>
        </p15:guide>
        <p15:guide id="20" pos="3447" userDrawn="1">
          <p15:clr>
            <a:srgbClr val="F26B43"/>
          </p15:clr>
        </p15:guide>
        <p15:guide id="21" pos="3810" userDrawn="1">
          <p15:clr>
            <a:srgbClr val="F26B43"/>
          </p15:clr>
        </p15:guide>
        <p15:guide id="22" pos="3628" userDrawn="1">
          <p15:clr>
            <a:srgbClr val="F26B43"/>
          </p15:clr>
        </p15:guide>
        <p15:guide id="23" pos="3991" userDrawn="1">
          <p15:clr>
            <a:srgbClr val="F26B43"/>
          </p15:clr>
        </p15:guide>
        <p15:guide id="24" pos="4173" userDrawn="1">
          <p15:clr>
            <a:srgbClr val="F26B43"/>
          </p15:clr>
        </p15:guide>
        <p15:guide id="25" pos="4354" userDrawn="1">
          <p15:clr>
            <a:srgbClr val="F26B43"/>
          </p15:clr>
        </p15:guide>
        <p15:guide id="26" pos="4535" userDrawn="1">
          <p15:clr>
            <a:srgbClr val="F26B43"/>
          </p15:clr>
        </p15:guide>
        <p15:guide id="27" pos="4717" userDrawn="1">
          <p15:clr>
            <a:srgbClr val="F26B43"/>
          </p15:clr>
        </p15:guide>
        <p15:guide id="28" pos="4898" userDrawn="1">
          <p15:clr>
            <a:srgbClr val="F26B43"/>
          </p15:clr>
        </p15:guide>
        <p15:guide id="29" pos="5080" userDrawn="1">
          <p15:clr>
            <a:srgbClr val="F26B43"/>
          </p15:clr>
        </p15:guide>
        <p15:guide id="30" pos="5261" userDrawn="1">
          <p15:clr>
            <a:srgbClr val="F26B43"/>
          </p15:clr>
        </p15:guide>
        <p15:guide id="31" pos="5443" userDrawn="1">
          <p15:clr>
            <a:srgbClr val="F26B43"/>
          </p15:clr>
        </p15:guide>
        <p15:guide id="32" pos="5624" userDrawn="1">
          <p15:clr>
            <a:srgbClr val="F26B43"/>
          </p15:clr>
        </p15:guide>
        <p15:guide id="33" orient="horz" pos="1452" userDrawn="1">
          <p15:clr>
            <a:srgbClr val="F26B43"/>
          </p15:clr>
        </p15:guide>
        <p15:guide id="34" orient="horz" pos="1270" userDrawn="1">
          <p15:clr>
            <a:srgbClr val="F26B43"/>
          </p15:clr>
        </p15:guide>
        <p15:guide id="35" orient="horz" pos="1089" userDrawn="1">
          <p15:clr>
            <a:srgbClr val="F26B43"/>
          </p15:clr>
        </p15:guide>
        <p15:guide id="36" orient="horz" pos="907" userDrawn="1">
          <p15:clr>
            <a:srgbClr val="F26B43"/>
          </p15:clr>
        </p15:guide>
        <p15:guide id="37" orient="horz" pos="726" userDrawn="1">
          <p15:clr>
            <a:srgbClr val="F26B43"/>
          </p15:clr>
        </p15:guide>
        <p15:guide id="38" orient="horz" pos="544" userDrawn="1">
          <p15:clr>
            <a:srgbClr val="F26B43"/>
          </p15:clr>
        </p15:guide>
        <p15:guide id="39" orient="horz" pos="363" userDrawn="1">
          <p15:clr>
            <a:srgbClr val="F26B43"/>
          </p15:clr>
        </p15:guide>
        <p15:guide id="40" orient="horz" pos="182" userDrawn="1">
          <p15:clr>
            <a:srgbClr val="F26B43"/>
          </p15:clr>
        </p15:guide>
        <p15:guide id="41" orient="horz" pos="1814" userDrawn="1">
          <p15:clr>
            <a:srgbClr val="F26B43"/>
          </p15:clr>
        </p15:guide>
        <p15:guide id="42" orient="horz" pos="1996" userDrawn="1">
          <p15:clr>
            <a:srgbClr val="F26B43"/>
          </p15:clr>
        </p15:guide>
        <p15:guide id="43" orient="horz" pos="2177" userDrawn="1">
          <p15:clr>
            <a:srgbClr val="F26B43"/>
          </p15:clr>
        </p15:guide>
        <p15:guide id="44" orient="horz" pos="2359" userDrawn="1">
          <p15:clr>
            <a:srgbClr val="F26B43"/>
          </p15:clr>
        </p15:guide>
        <p15:guide id="45" orient="horz" pos="2540" userDrawn="1">
          <p15:clr>
            <a:srgbClr val="F26B43"/>
          </p15:clr>
        </p15:guide>
        <p15:guide id="46" orient="horz" pos="2722" userDrawn="1">
          <p15:clr>
            <a:srgbClr val="F26B43"/>
          </p15:clr>
        </p15:guide>
        <p15:guide id="47" orient="horz" pos="2903" userDrawn="1">
          <p15:clr>
            <a:srgbClr val="F26B43"/>
          </p15:clr>
        </p15:guide>
        <p15:guide id="48" orient="horz" pos="308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1" name="Footer">
            <a:extLst>
              <a:ext uri="{FF2B5EF4-FFF2-40B4-BE49-F238E27FC236}">
                <a16:creationId xmlns:a16="http://schemas.microsoft.com/office/drawing/2014/main" id="{BE0AECDB-1657-4D12-A3A8-93C0F5E2D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 rot="16200000">
            <a:off x="7343010" y="2448746"/>
            <a:ext cx="3457574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10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928100" y="4897438"/>
            <a:ext cx="288131" cy="28733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3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2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92" r:id="rId1"/>
    <p:sldLayoutId id="2147486003" r:id="rId2"/>
    <p:sldLayoutId id="2147486004" r:id="rId3"/>
    <p:sldLayoutId id="2147486005" r:id="rId4"/>
    <p:sldLayoutId id="2147486006" r:id="rId5"/>
    <p:sldLayoutId id="2147486007" r:id="rId6"/>
    <p:sldLayoutId id="2147486008" r:id="rId7"/>
    <p:sldLayoutId id="2147486009" r:id="rId8"/>
    <p:sldLayoutId id="2147486010" r:id="rId9"/>
    <p:sldLayoutId id="2147486011" r:id="rId10"/>
    <p:sldLayoutId id="2147486012" r:id="rId11"/>
    <p:sldLayoutId id="2147486013" r:id="rId12"/>
    <p:sldLayoutId id="2147486014" r:id="rId13"/>
    <p:sldLayoutId id="2147486015" r:id="rId14"/>
    <p:sldLayoutId id="2147486016" r:id="rId15"/>
    <p:sldLayoutId id="2147486017" r:id="rId16"/>
    <p:sldLayoutId id="2147486018" r:id="rId17"/>
    <p:sldLayoutId id="2147486019" r:id="rId18"/>
    <p:sldLayoutId id="2147486020" r:id="rId19"/>
    <p:sldLayoutId id="2147486021" r:id="rId20"/>
    <p:sldLayoutId id="2147486022" r:id="rId21"/>
    <p:sldLayoutId id="2147486023" r:id="rId22"/>
    <p:sldLayoutId id="2147486024" r:id="rId23"/>
    <p:sldLayoutId id="2147486025" r:id="rId24"/>
    <p:sldLayoutId id="2147486026" r:id="rId25"/>
    <p:sldLayoutId id="2147486027" r:id="rId26"/>
    <p:sldLayoutId id="2147486028" r:id="rId27"/>
    <p:sldLayoutId id="2147486029" r:id="rId28"/>
    <p:sldLayoutId id="2147486030" r:id="rId29"/>
    <p:sldLayoutId id="2147486031" r:id="rId30"/>
    <p:sldLayoutId id="2147486032" r:id="rId31"/>
    <p:sldLayoutId id="2147486033" r:id="rId32"/>
    <p:sldLayoutId id="2147486034" r:id="rId33"/>
    <p:sldLayoutId id="2147486035" r:id="rId34"/>
    <p:sldLayoutId id="2147486036" r:id="rId35"/>
    <p:sldLayoutId id="2147486037" r:id="rId36"/>
    <p:sldLayoutId id="2147486038" r:id="rId37"/>
    <p:sldLayoutId id="2147486039" r:id="rId38"/>
    <p:sldLayoutId id="2147486040" r:id="rId39"/>
    <p:sldLayoutId id="2147486041" r:id="rId40"/>
    <p:sldLayoutId id="2147486042" r:id="rId41"/>
    <p:sldLayoutId id="2147486043" r:id="rId42"/>
    <p:sldLayoutId id="2147486044" r:id="rId43"/>
    <p:sldLayoutId id="2147486045" r:id="rId44"/>
    <p:sldLayoutId id="2147486046" r:id="rId45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 b="1" i="0" kern="1200" cap="all" spc="160" baseline="0">
          <a:solidFill>
            <a:schemeClr val="tx1"/>
          </a:solidFill>
          <a:latin typeface="adidasFG Compressed" panose="020B0508030503020204" pitchFamily="34" charset="0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didasFG" pitchFamily="34" charset="0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1pPr>
      <a:lvl2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Wingdings" pitchFamily="2" charset="2"/>
        <a:buChar char="§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2pPr>
      <a:lvl3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+mj-lt"/>
        <a:buAutoNum type="arabicPeriod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3pPr>
      <a:lvl4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adidasFG Compressed" panose="020B0508030503020204" pitchFamily="34" charset="0"/>
        <a:buChar char="–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4pPr>
      <a:lvl5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+mj-lt"/>
        <a:buAutoNum type="alphaLcPeriod"/>
        <a:tabLst>
          <a:tab pos="990230" algn="l"/>
        </a:tabLst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5pPr>
      <a:lvl6pPr marL="0" indent="0" algn="l" defTabSz="921477" rtl="0" eaLnBrk="1" latinLnBrk="0" hangingPunct="1">
        <a:lnSpc>
          <a:spcPct val="80000"/>
        </a:lnSpc>
        <a:spcBef>
          <a:spcPts val="9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100" b="1" i="0" kern="1200" cap="all" spc="60" baseline="0" noProof="0" dirty="0">
          <a:solidFill>
            <a:schemeClr val="tx1"/>
          </a:solidFill>
          <a:latin typeface="adidasFG Compressed" panose="020B0508030503020204" pitchFamily="34" charset="0"/>
          <a:ea typeface="+mn-ea"/>
          <a:cs typeface="adidasFG" panose="020B0504020101020102" pitchFamily="34" charset="0"/>
        </a:defRPr>
      </a:lvl6pPr>
      <a:lvl7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7pPr>
      <a:lvl8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8pPr>
      <a:lvl9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 userDrawn="1">
          <p15:clr>
            <a:srgbClr val="F26B43"/>
          </p15:clr>
        </p15:guide>
        <p15:guide id="2" orient="horz" pos="1633" userDrawn="1">
          <p15:clr>
            <a:srgbClr val="F26B43"/>
          </p15:clr>
        </p15:guide>
        <p15:guide id="3" pos="2721" userDrawn="1">
          <p15:clr>
            <a:srgbClr val="F26B43"/>
          </p15:clr>
        </p15:guide>
        <p15:guide id="4" pos="2540" userDrawn="1">
          <p15:clr>
            <a:srgbClr val="F26B43"/>
          </p15:clr>
        </p15:guide>
        <p15:guide id="5" pos="2358" userDrawn="1">
          <p15:clr>
            <a:srgbClr val="F26B43"/>
          </p15:clr>
        </p15:guide>
        <p15:guide id="6" pos="2177" userDrawn="1">
          <p15:clr>
            <a:srgbClr val="F26B43"/>
          </p15:clr>
        </p15:guide>
        <p15:guide id="7" pos="1995" userDrawn="1">
          <p15:clr>
            <a:srgbClr val="F26B43"/>
          </p15:clr>
        </p15:guide>
        <p15:guide id="8" pos="1814" userDrawn="1">
          <p15:clr>
            <a:srgbClr val="F26B43"/>
          </p15:clr>
        </p15:guide>
        <p15:guide id="9" pos="1632" userDrawn="1">
          <p15:clr>
            <a:srgbClr val="F26B43"/>
          </p15:clr>
        </p15:guide>
        <p15:guide id="10" pos="1451" userDrawn="1">
          <p15:clr>
            <a:srgbClr val="F26B43"/>
          </p15:clr>
        </p15:guide>
        <p15:guide id="11" pos="1270" userDrawn="1">
          <p15:clr>
            <a:srgbClr val="F26B43"/>
          </p15:clr>
        </p15:guide>
        <p15:guide id="12" pos="1088" userDrawn="1">
          <p15:clr>
            <a:srgbClr val="F26B43"/>
          </p15:clr>
        </p15:guide>
        <p15:guide id="13" pos="907" userDrawn="1">
          <p15:clr>
            <a:srgbClr val="F26B43"/>
          </p15:clr>
        </p15:guide>
        <p15:guide id="14" pos="725" userDrawn="1">
          <p15:clr>
            <a:srgbClr val="F26B43"/>
          </p15:clr>
        </p15:guide>
        <p15:guide id="15" pos="544" userDrawn="1">
          <p15:clr>
            <a:srgbClr val="F26B43"/>
          </p15:clr>
        </p15:guide>
        <p15:guide id="16" pos="362" userDrawn="1">
          <p15:clr>
            <a:srgbClr val="F26B43"/>
          </p15:clr>
        </p15:guide>
        <p15:guide id="17" pos="181" userDrawn="1">
          <p15:clr>
            <a:srgbClr val="F26B43"/>
          </p15:clr>
        </p15:guide>
        <p15:guide id="18" pos="3084" userDrawn="1">
          <p15:clr>
            <a:srgbClr val="F26B43"/>
          </p15:clr>
        </p15:guide>
        <p15:guide id="19" pos="3265" userDrawn="1">
          <p15:clr>
            <a:srgbClr val="F26B43"/>
          </p15:clr>
        </p15:guide>
        <p15:guide id="20" pos="3447" userDrawn="1">
          <p15:clr>
            <a:srgbClr val="F26B43"/>
          </p15:clr>
        </p15:guide>
        <p15:guide id="21" pos="3810" userDrawn="1">
          <p15:clr>
            <a:srgbClr val="F26B43"/>
          </p15:clr>
        </p15:guide>
        <p15:guide id="22" pos="3628" userDrawn="1">
          <p15:clr>
            <a:srgbClr val="F26B43"/>
          </p15:clr>
        </p15:guide>
        <p15:guide id="23" pos="3991" userDrawn="1">
          <p15:clr>
            <a:srgbClr val="F26B43"/>
          </p15:clr>
        </p15:guide>
        <p15:guide id="24" pos="4173" userDrawn="1">
          <p15:clr>
            <a:srgbClr val="F26B43"/>
          </p15:clr>
        </p15:guide>
        <p15:guide id="25" pos="4354" userDrawn="1">
          <p15:clr>
            <a:srgbClr val="F26B43"/>
          </p15:clr>
        </p15:guide>
        <p15:guide id="26" pos="4535" userDrawn="1">
          <p15:clr>
            <a:srgbClr val="F26B43"/>
          </p15:clr>
        </p15:guide>
        <p15:guide id="27" pos="4717" userDrawn="1">
          <p15:clr>
            <a:srgbClr val="F26B43"/>
          </p15:clr>
        </p15:guide>
        <p15:guide id="28" pos="4898" userDrawn="1">
          <p15:clr>
            <a:srgbClr val="F26B43"/>
          </p15:clr>
        </p15:guide>
        <p15:guide id="29" pos="5080" userDrawn="1">
          <p15:clr>
            <a:srgbClr val="F26B43"/>
          </p15:clr>
        </p15:guide>
        <p15:guide id="30" pos="5261" userDrawn="1">
          <p15:clr>
            <a:srgbClr val="F26B43"/>
          </p15:clr>
        </p15:guide>
        <p15:guide id="31" pos="5443" userDrawn="1">
          <p15:clr>
            <a:srgbClr val="F26B43"/>
          </p15:clr>
        </p15:guide>
        <p15:guide id="32" pos="5624" userDrawn="1">
          <p15:clr>
            <a:srgbClr val="F26B43"/>
          </p15:clr>
        </p15:guide>
        <p15:guide id="33" orient="horz" pos="1452" userDrawn="1">
          <p15:clr>
            <a:srgbClr val="F26B43"/>
          </p15:clr>
        </p15:guide>
        <p15:guide id="34" orient="horz" pos="1270" userDrawn="1">
          <p15:clr>
            <a:srgbClr val="F26B43"/>
          </p15:clr>
        </p15:guide>
        <p15:guide id="35" orient="horz" pos="1089" userDrawn="1">
          <p15:clr>
            <a:srgbClr val="F26B43"/>
          </p15:clr>
        </p15:guide>
        <p15:guide id="36" orient="horz" pos="907" userDrawn="1">
          <p15:clr>
            <a:srgbClr val="F26B43"/>
          </p15:clr>
        </p15:guide>
        <p15:guide id="37" orient="horz" pos="726" userDrawn="1">
          <p15:clr>
            <a:srgbClr val="F26B43"/>
          </p15:clr>
        </p15:guide>
        <p15:guide id="38" orient="horz" pos="544" userDrawn="1">
          <p15:clr>
            <a:srgbClr val="F26B43"/>
          </p15:clr>
        </p15:guide>
        <p15:guide id="39" orient="horz" pos="363" userDrawn="1">
          <p15:clr>
            <a:srgbClr val="F26B43"/>
          </p15:clr>
        </p15:guide>
        <p15:guide id="40" orient="horz" pos="182" userDrawn="1">
          <p15:clr>
            <a:srgbClr val="F26B43"/>
          </p15:clr>
        </p15:guide>
        <p15:guide id="41" orient="horz" pos="1814" userDrawn="1">
          <p15:clr>
            <a:srgbClr val="F26B43"/>
          </p15:clr>
        </p15:guide>
        <p15:guide id="42" orient="horz" pos="1996" userDrawn="1">
          <p15:clr>
            <a:srgbClr val="F26B43"/>
          </p15:clr>
        </p15:guide>
        <p15:guide id="43" orient="horz" pos="2177" userDrawn="1">
          <p15:clr>
            <a:srgbClr val="F26B43"/>
          </p15:clr>
        </p15:guide>
        <p15:guide id="44" orient="horz" pos="2359" userDrawn="1">
          <p15:clr>
            <a:srgbClr val="F26B43"/>
          </p15:clr>
        </p15:guide>
        <p15:guide id="45" orient="horz" pos="2540" userDrawn="1">
          <p15:clr>
            <a:srgbClr val="F26B43"/>
          </p15:clr>
        </p15:guide>
        <p15:guide id="46" orient="horz" pos="2722" userDrawn="1">
          <p15:clr>
            <a:srgbClr val="F26B43"/>
          </p15:clr>
        </p15:guide>
        <p15:guide id="47" orient="horz" pos="2903" userDrawn="1">
          <p15:clr>
            <a:srgbClr val="F26B43"/>
          </p15:clr>
        </p15:guide>
        <p15:guide id="48" orient="horz" pos="3085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1" name="Footer">
            <a:extLst>
              <a:ext uri="{FF2B5EF4-FFF2-40B4-BE49-F238E27FC236}">
                <a16:creationId xmlns:a16="http://schemas.microsoft.com/office/drawing/2014/main" id="{BE0AECDB-1657-4D12-A3A8-93C0F5E2D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 rot="16200000">
            <a:off x="7343010" y="2448746"/>
            <a:ext cx="3457574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10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928100" y="4897438"/>
            <a:ext cx="288131" cy="28733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3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2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93" r:id="rId1"/>
    <p:sldLayoutId id="2147486048" r:id="rId2"/>
    <p:sldLayoutId id="2147486049" r:id="rId3"/>
    <p:sldLayoutId id="2147486050" r:id="rId4"/>
    <p:sldLayoutId id="2147486051" r:id="rId5"/>
    <p:sldLayoutId id="2147486052" r:id="rId6"/>
    <p:sldLayoutId id="2147486053" r:id="rId7"/>
    <p:sldLayoutId id="2147486054" r:id="rId8"/>
    <p:sldLayoutId id="2147486055" r:id="rId9"/>
    <p:sldLayoutId id="2147486056" r:id="rId10"/>
    <p:sldLayoutId id="2147486057" r:id="rId11"/>
    <p:sldLayoutId id="2147486058" r:id="rId12"/>
    <p:sldLayoutId id="2147486059" r:id="rId13"/>
    <p:sldLayoutId id="2147486060" r:id="rId14"/>
    <p:sldLayoutId id="2147486061" r:id="rId15"/>
    <p:sldLayoutId id="2147486062" r:id="rId16"/>
    <p:sldLayoutId id="2147486063" r:id="rId17"/>
    <p:sldLayoutId id="2147486064" r:id="rId18"/>
    <p:sldLayoutId id="2147486065" r:id="rId19"/>
    <p:sldLayoutId id="2147486066" r:id="rId20"/>
    <p:sldLayoutId id="2147486067" r:id="rId21"/>
    <p:sldLayoutId id="2147486068" r:id="rId22"/>
    <p:sldLayoutId id="2147486069" r:id="rId23"/>
    <p:sldLayoutId id="2147486070" r:id="rId24"/>
    <p:sldLayoutId id="2147486071" r:id="rId25"/>
    <p:sldLayoutId id="2147486072" r:id="rId26"/>
    <p:sldLayoutId id="2147486073" r:id="rId27"/>
    <p:sldLayoutId id="2147486074" r:id="rId28"/>
    <p:sldLayoutId id="2147486075" r:id="rId29"/>
    <p:sldLayoutId id="2147486076" r:id="rId30"/>
    <p:sldLayoutId id="2147486077" r:id="rId31"/>
    <p:sldLayoutId id="2147486078" r:id="rId32"/>
    <p:sldLayoutId id="2147486079" r:id="rId33"/>
    <p:sldLayoutId id="2147486080" r:id="rId34"/>
    <p:sldLayoutId id="2147486081" r:id="rId35"/>
    <p:sldLayoutId id="2147486082" r:id="rId36"/>
    <p:sldLayoutId id="2147486083" r:id="rId37"/>
    <p:sldLayoutId id="2147486084" r:id="rId38"/>
    <p:sldLayoutId id="2147486085" r:id="rId39"/>
    <p:sldLayoutId id="2147486086" r:id="rId40"/>
    <p:sldLayoutId id="2147486087" r:id="rId41"/>
    <p:sldLayoutId id="2147486088" r:id="rId42"/>
    <p:sldLayoutId id="2147486089" r:id="rId43"/>
    <p:sldLayoutId id="2147486090" r:id="rId44"/>
    <p:sldLayoutId id="2147486091" r:id="rId45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 b="1" i="0" kern="1200" cap="all" spc="160" baseline="0">
          <a:solidFill>
            <a:schemeClr val="tx1"/>
          </a:solidFill>
          <a:latin typeface="adidasFG Compressed" panose="020B0508030503020204" pitchFamily="34" charset="0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didasFG" pitchFamily="34" charset="0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1pPr>
      <a:lvl2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Wingdings" pitchFamily="2" charset="2"/>
        <a:buChar char="§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2pPr>
      <a:lvl3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+mj-lt"/>
        <a:buAutoNum type="arabicPeriod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3pPr>
      <a:lvl4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adidasFG Compressed" panose="020B0508030503020204" pitchFamily="34" charset="0"/>
        <a:buChar char="–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4pPr>
      <a:lvl5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+mj-lt"/>
        <a:buAutoNum type="alphaLcPeriod"/>
        <a:tabLst>
          <a:tab pos="990230" algn="l"/>
        </a:tabLst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5pPr>
      <a:lvl6pPr marL="0" indent="0" algn="l" defTabSz="921477" rtl="0" eaLnBrk="1" latinLnBrk="0" hangingPunct="1">
        <a:lnSpc>
          <a:spcPct val="80000"/>
        </a:lnSpc>
        <a:spcBef>
          <a:spcPts val="9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100" b="1" i="0" kern="1200" cap="all" spc="60" baseline="0" noProof="0" dirty="0">
          <a:solidFill>
            <a:schemeClr val="tx1"/>
          </a:solidFill>
          <a:latin typeface="adidasFG Compressed" panose="020B0508030503020204" pitchFamily="34" charset="0"/>
          <a:ea typeface="+mn-ea"/>
          <a:cs typeface="adidasFG" panose="020B0504020101020102" pitchFamily="34" charset="0"/>
        </a:defRPr>
      </a:lvl6pPr>
      <a:lvl7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7pPr>
      <a:lvl8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8pPr>
      <a:lvl9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 userDrawn="1">
          <p15:clr>
            <a:srgbClr val="F26B43"/>
          </p15:clr>
        </p15:guide>
        <p15:guide id="2" orient="horz" pos="1633" userDrawn="1">
          <p15:clr>
            <a:srgbClr val="F26B43"/>
          </p15:clr>
        </p15:guide>
        <p15:guide id="3" pos="2721" userDrawn="1">
          <p15:clr>
            <a:srgbClr val="F26B43"/>
          </p15:clr>
        </p15:guide>
        <p15:guide id="4" pos="2540" userDrawn="1">
          <p15:clr>
            <a:srgbClr val="F26B43"/>
          </p15:clr>
        </p15:guide>
        <p15:guide id="5" pos="2358" userDrawn="1">
          <p15:clr>
            <a:srgbClr val="F26B43"/>
          </p15:clr>
        </p15:guide>
        <p15:guide id="6" pos="2177" userDrawn="1">
          <p15:clr>
            <a:srgbClr val="F26B43"/>
          </p15:clr>
        </p15:guide>
        <p15:guide id="7" pos="1995" userDrawn="1">
          <p15:clr>
            <a:srgbClr val="F26B43"/>
          </p15:clr>
        </p15:guide>
        <p15:guide id="8" pos="1814" userDrawn="1">
          <p15:clr>
            <a:srgbClr val="F26B43"/>
          </p15:clr>
        </p15:guide>
        <p15:guide id="9" pos="1632" userDrawn="1">
          <p15:clr>
            <a:srgbClr val="F26B43"/>
          </p15:clr>
        </p15:guide>
        <p15:guide id="10" pos="1451" userDrawn="1">
          <p15:clr>
            <a:srgbClr val="F26B43"/>
          </p15:clr>
        </p15:guide>
        <p15:guide id="11" pos="1270" userDrawn="1">
          <p15:clr>
            <a:srgbClr val="F26B43"/>
          </p15:clr>
        </p15:guide>
        <p15:guide id="12" pos="1088" userDrawn="1">
          <p15:clr>
            <a:srgbClr val="F26B43"/>
          </p15:clr>
        </p15:guide>
        <p15:guide id="13" pos="907" userDrawn="1">
          <p15:clr>
            <a:srgbClr val="F26B43"/>
          </p15:clr>
        </p15:guide>
        <p15:guide id="14" pos="725" userDrawn="1">
          <p15:clr>
            <a:srgbClr val="F26B43"/>
          </p15:clr>
        </p15:guide>
        <p15:guide id="15" pos="544" userDrawn="1">
          <p15:clr>
            <a:srgbClr val="F26B43"/>
          </p15:clr>
        </p15:guide>
        <p15:guide id="16" pos="362" userDrawn="1">
          <p15:clr>
            <a:srgbClr val="F26B43"/>
          </p15:clr>
        </p15:guide>
        <p15:guide id="17" pos="181" userDrawn="1">
          <p15:clr>
            <a:srgbClr val="F26B43"/>
          </p15:clr>
        </p15:guide>
        <p15:guide id="18" pos="3084" userDrawn="1">
          <p15:clr>
            <a:srgbClr val="F26B43"/>
          </p15:clr>
        </p15:guide>
        <p15:guide id="19" pos="3265" userDrawn="1">
          <p15:clr>
            <a:srgbClr val="F26B43"/>
          </p15:clr>
        </p15:guide>
        <p15:guide id="20" pos="3447" userDrawn="1">
          <p15:clr>
            <a:srgbClr val="F26B43"/>
          </p15:clr>
        </p15:guide>
        <p15:guide id="21" pos="3810" userDrawn="1">
          <p15:clr>
            <a:srgbClr val="F26B43"/>
          </p15:clr>
        </p15:guide>
        <p15:guide id="22" pos="3628" userDrawn="1">
          <p15:clr>
            <a:srgbClr val="F26B43"/>
          </p15:clr>
        </p15:guide>
        <p15:guide id="23" pos="3991" userDrawn="1">
          <p15:clr>
            <a:srgbClr val="F26B43"/>
          </p15:clr>
        </p15:guide>
        <p15:guide id="24" pos="4173" userDrawn="1">
          <p15:clr>
            <a:srgbClr val="F26B43"/>
          </p15:clr>
        </p15:guide>
        <p15:guide id="25" pos="4354" userDrawn="1">
          <p15:clr>
            <a:srgbClr val="F26B43"/>
          </p15:clr>
        </p15:guide>
        <p15:guide id="26" pos="4535" userDrawn="1">
          <p15:clr>
            <a:srgbClr val="F26B43"/>
          </p15:clr>
        </p15:guide>
        <p15:guide id="27" pos="4717" userDrawn="1">
          <p15:clr>
            <a:srgbClr val="F26B43"/>
          </p15:clr>
        </p15:guide>
        <p15:guide id="28" pos="4898" userDrawn="1">
          <p15:clr>
            <a:srgbClr val="F26B43"/>
          </p15:clr>
        </p15:guide>
        <p15:guide id="29" pos="5080" userDrawn="1">
          <p15:clr>
            <a:srgbClr val="F26B43"/>
          </p15:clr>
        </p15:guide>
        <p15:guide id="30" pos="5261" userDrawn="1">
          <p15:clr>
            <a:srgbClr val="F26B43"/>
          </p15:clr>
        </p15:guide>
        <p15:guide id="31" pos="5443" userDrawn="1">
          <p15:clr>
            <a:srgbClr val="F26B43"/>
          </p15:clr>
        </p15:guide>
        <p15:guide id="32" pos="5624" userDrawn="1">
          <p15:clr>
            <a:srgbClr val="F26B43"/>
          </p15:clr>
        </p15:guide>
        <p15:guide id="33" orient="horz" pos="1452" userDrawn="1">
          <p15:clr>
            <a:srgbClr val="F26B43"/>
          </p15:clr>
        </p15:guide>
        <p15:guide id="34" orient="horz" pos="1270" userDrawn="1">
          <p15:clr>
            <a:srgbClr val="F26B43"/>
          </p15:clr>
        </p15:guide>
        <p15:guide id="35" orient="horz" pos="1089" userDrawn="1">
          <p15:clr>
            <a:srgbClr val="F26B43"/>
          </p15:clr>
        </p15:guide>
        <p15:guide id="36" orient="horz" pos="907" userDrawn="1">
          <p15:clr>
            <a:srgbClr val="F26B43"/>
          </p15:clr>
        </p15:guide>
        <p15:guide id="37" orient="horz" pos="726" userDrawn="1">
          <p15:clr>
            <a:srgbClr val="F26B43"/>
          </p15:clr>
        </p15:guide>
        <p15:guide id="38" orient="horz" pos="544" userDrawn="1">
          <p15:clr>
            <a:srgbClr val="F26B43"/>
          </p15:clr>
        </p15:guide>
        <p15:guide id="39" orient="horz" pos="363" userDrawn="1">
          <p15:clr>
            <a:srgbClr val="F26B43"/>
          </p15:clr>
        </p15:guide>
        <p15:guide id="40" orient="horz" pos="182" userDrawn="1">
          <p15:clr>
            <a:srgbClr val="F26B43"/>
          </p15:clr>
        </p15:guide>
        <p15:guide id="41" orient="horz" pos="1814" userDrawn="1">
          <p15:clr>
            <a:srgbClr val="F26B43"/>
          </p15:clr>
        </p15:guide>
        <p15:guide id="42" orient="horz" pos="1996" userDrawn="1">
          <p15:clr>
            <a:srgbClr val="F26B43"/>
          </p15:clr>
        </p15:guide>
        <p15:guide id="43" orient="horz" pos="2177" userDrawn="1">
          <p15:clr>
            <a:srgbClr val="F26B43"/>
          </p15:clr>
        </p15:guide>
        <p15:guide id="44" orient="horz" pos="2359" userDrawn="1">
          <p15:clr>
            <a:srgbClr val="F26B43"/>
          </p15:clr>
        </p15:guide>
        <p15:guide id="45" orient="horz" pos="2540" userDrawn="1">
          <p15:clr>
            <a:srgbClr val="F26B43"/>
          </p15:clr>
        </p15:guide>
        <p15:guide id="46" orient="horz" pos="2722" userDrawn="1">
          <p15:clr>
            <a:srgbClr val="F26B43"/>
          </p15:clr>
        </p15:guide>
        <p15:guide id="47" orient="horz" pos="2903" userDrawn="1">
          <p15:clr>
            <a:srgbClr val="F26B43"/>
          </p15:clr>
        </p15:guide>
        <p15:guide id="48" orient="horz" pos="3085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1" name="Footer">
            <a:extLst>
              <a:ext uri="{FF2B5EF4-FFF2-40B4-BE49-F238E27FC236}">
                <a16:creationId xmlns:a16="http://schemas.microsoft.com/office/drawing/2014/main" id="{BE0AECDB-1657-4D12-A3A8-93C0F5E2D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 rot="16200000">
            <a:off x="7343010" y="2448746"/>
            <a:ext cx="3457574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10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928100" y="4897438"/>
            <a:ext cx="288131" cy="28733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3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94" r:id="rId1"/>
    <p:sldLayoutId id="2147486093" r:id="rId2"/>
    <p:sldLayoutId id="2147486094" r:id="rId3"/>
    <p:sldLayoutId id="2147486095" r:id="rId4"/>
    <p:sldLayoutId id="2147486096" r:id="rId5"/>
    <p:sldLayoutId id="2147486097" r:id="rId6"/>
    <p:sldLayoutId id="2147486098" r:id="rId7"/>
    <p:sldLayoutId id="2147486099" r:id="rId8"/>
    <p:sldLayoutId id="2147486100" r:id="rId9"/>
    <p:sldLayoutId id="2147486101" r:id="rId10"/>
    <p:sldLayoutId id="2147486102" r:id="rId11"/>
    <p:sldLayoutId id="2147486103" r:id="rId12"/>
    <p:sldLayoutId id="2147486104" r:id="rId13"/>
    <p:sldLayoutId id="2147486105" r:id="rId14"/>
    <p:sldLayoutId id="2147486106" r:id="rId15"/>
    <p:sldLayoutId id="2147486107" r:id="rId16"/>
    <p:sldLayoutId id="2147486108" r:id="rId17"/>
    <p:sldLayoutId id="2147486109" r:id="rId18"/>
    <p:sldLayoutId id="2147486110" r:id="rId19"/>
    <p:sldLayoutId id="2147486111" r:id="rId20"/>
    <p:sldLayoutId id="2147486112" r:id="rId21"/>
    <p:sldLayoutId id="2147486113" r:id="rId22"/>
    <p:sldLayoutId id="2147486114" r:id="rId23"/>
    <p:sldLayoutId id="2147486115" r:id="rId24"/>
    <p:sldLayoutId id="2147486116" r:id="rId25"/>
    <p:sldLayoutId id="2147486117" r:id="rId26"/>
    <p:sldLayoutId id="2147486118" r:id="rId27"/>
    <p:sldLayoutId id="2147486119" r:id="rId28"/>
    <p:sldLayoutId id="2147486120" r:id="rId29"/>
    <p:sldLayoutId id="2147486121" r:id="rId30"/>
    <p:sldLayoutId id="2147486122" r:id="rId31"/>
    <p:sldLayoutId id="2147486123" r:id="rId32"/>
    <p:sldLayoutId id="2147486124" r:id="rId33"/>
    <p:sldLayoutId id="2147486125" r:id="rId34"/>
    <p:sldLayoutId id="2147486126" r:id="rId35"/>
    <p:sldLayoutId id="2147486127" r:id="rId36"/>
    <p:sldLayoutId id="2147486128" r:id="rId37"/>
    <p:sldLayoutId id="2147486129" r:id="rId38"/>
    <p:sldLayoutId id="2147486130" r:id="rId39"/>
    <p:sldLayoutId id="2147486131" r:id="rId40"/>
    <p:sldLayoutId id="2147486132" r:id="rId41"/>
    <p:sldLayoutId id="2147486133" r:id="rId42"/>
    <p:sldLayoutId id="2147486134" r:id="rId43"/>
    <p:sldLayoutId id="2147486135" r:id="rId44"/>
    <p:sldLayoutId id="2147486136" r:id="rId45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 b="1" i="0" kern="1200" cap="all" spc="160" baseline="0">
          <a:solidFill>
            <a:schemeClr val="tx1"/>
          </a:solidFill>
          <a:latin typeface="adidasFG Compressed" panose="020B0508030503020204" pitchFamily="34" charset="0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didasFG" pitchFamily="34" charset="0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1pPr>
      <a:lvl2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Wingdings" pitchFamily="2" charset="2"/>
        <a:buChar char="§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2pPr>
      <a:lvl3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+mj-lt"/>
        <a:buAutoNum type="arabicPeriod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3pPr>
      <a:lvl4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adidasFG Compressed" panose="020B0508030503020204" pitchFamily="34" charset="0"/>
        <a:buChar char="–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4pPr>
      <a:lvl5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+mj-lt"/>
        <a:buAutoNum type="alphaLcPeriod"/>
        <a:tabLst>
          <a:tab pos="990230" algn="l"/>
        </a:tabLst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5pPr>
      <a:lvl6pPr marL="0" indent="0" algn="l" defTabSz="921477" rtl="0" eaLnBrk="1" latinLnBrk="0" hangingPunct="1">
        <a:lnSpc>
          <a:spcPct val="80000"/>
        </a:lnSpc>
        <a:spcBef>
          <a:spcPts val="9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100" b="1" i="0" kern="1200" cap="all" spc="60" baseline="0" noProof="0" dirty="0">
          <a:solidFill>
            <a:schemeClr val="tx1"/>
          </a:solidFill>
          <a:latin typeface="adidasFG Compressed" panose="020B0508030503020204" pitchFamily="34" charset="0"/>
          <a:ea typeface="+mn-ea"/>
          <a:cs typeface="adidasFG" panose="020B0504020101020102" pitchFamily="34" charset="0"/>
        </a:defRPr>
      </a:lvl6pPr>
      <a:lvl7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7pPr>
      <a:lvl8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8pPr>
      <a:lvl9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 userDrawn="1">
          <p15:clr>
            <a:srgbClr val="F26B43"/>
          </p15:clr>
        </p15:guide>
        <p15:guide id="2" orient="horz" pos="1633" userDrawn="1">
          <p15:clr>
            <a:srgbClr val="F26B43"/>
          </p15:clr>
        </p15:guide>
        <p15:guide id="3" pos="2721" userDrawn="1">
          <p15:clr>
            <a:srgbClr val="F26B43"/>
          </p15:clr>
        </p15:guide>
        <p15:guide id="4" pos="2540" userDrawn="1">
          <p15:clr>
            <a:srgbClr val="F26B43"/>
          </p15:clr>
        </p15:guide>
        <p15:guide id="5" pos="2358" userDrawn="1">
          <p15:clr>
            <a:srgbClr val="F26B43"/>
          </p15:clr>
        </p15:guide>
        <p15:guide id="6" pos="2177" userDrawn="1">
          <p15:clr>
            <a:srgbClr val="F26B43"/>
          </p15:clr>
        </p15:guide>
        <p15:guide id="7" pos="1995" userDrawn="1">
          <p15:clr>
            <a:srgbClr val="F26B43"/>
          </p15:clr>
        </p15:guide>
        <p15:guide id="8" pos="1814" userDrawn="1">
          <p15:clr>
            <a:srgbClr val="F26B43"/>
          </p15:clr>
        </p15:guide>
        <p15:guide id="9" pos="1632" userDrawn="1">
          <p15:clr>
            <a:srgbClr val="F26B43"/>
          </p15:clr>
        </p15:guide>
        <p15:guide id="10" pos="1451" userDrawn="1">
          <p15:clr>
            <a:srgbClr val="F26B43"/>
          </p15:clr>
        </p15:guide>
        <p15:guide id="11" pos="1270" userDrawn="1">
          <p15:clr>
            <a:srgbClr val="F26B43"/>
          </p15:clr>
        </p15:guide>
        <p15:guide id="12" pos="1088" userDrawn="1">
          <p15:clr>
            <a:srgbClr val="F26B43"/>
          </p15:clr>
        </p15:guide>
        <p15:guide id="13" pos="907" userDrawn="1">
          <p15:clr>
            <a:srgbClr val="F26B43"/>
          </p15:clr>
        </p15:guide>
        <p15:guide id="14" pos="725" userDrawn="1">
          <p15:clr>
            <a:srgbClr val="F26B43"/>
          </p15:clr>
        </p15:guide>
        <p15:guide id="15" pos="544" userDrawn="1">
          <p15:clr>
            <a:srgbClr val="F26B43"/>
          </p15:clr>
        </p15:guide>
        <p15:guide id="16" pos="362" userDrawn="1">
          <p15:clr>
            <a:srgbClr val="F26B43"/>
          </p15:clr>
        </p15:guide>
        <p15:guide id="17" pos="181" userDrawn="1">
          <p15:clr>
            <a:srgbClr val="F26B43"/>
          </p15:clr>
        </p15:guide>
        <p15:guide id="18" pos="3084" userDrawn="1">
          <p15:clr>
            <a:srgbClr val="F26B43"/>
          </p15:clr>
        </p15:guide>
        <p15:guide id="19" pos="3265" userDrawn="1">
          <p15:clr>
            <a:srgbClr val="F26B43"/>
          </p15:clr>
        </p15:guide>
        <p15:guide id="20" pos="3447" userDrawn="1">
          <p15:clr>
            <a:srgbClr val="F26B43"/>
          </p15:clr>
        </p15:guide>
        <p15:guide id="21" pos="3810" userDrawn="1">
          <p15:clr>
            <a:srgbClr val="F26B43"/>
          </p15:clr>
        </p15:guide>
        <p15:guide id="22" pos="3628" userDrawn="1">
          <p15:clr>
            <a:srgbClr val="F26B43"/>
          </p15:clr>
        </p15:guide>
        <p15:guide id="23" pos="3991" userDrawn="1">
          <p15:clr>
            <a:srgbClr val="F26B43"/>
          </p15:clr>
        </p15:guide>
        <p15:guide id="24" pos="4173" userDrawn="1">
          <p15:clr>
            <a:srgbClr val="F26B43"/>
          </p15:clr>
        </p15:guide>
        <p15:guide id="25" pos="4354" userDrawn="1">
          <p15:clr>
            <a:srgbClr val="F26B43"/>
          </p15:clr>
        </p15:guide>
        <p15:guide id="26" pos="4535" userDrawn="1">
          <p15:clr>
            <a:srgbClr val="F26B43"/>
          </p15:clr>
        </p15:guide>
        <p15:guide id="27" pos="4717" userDrawn="1">
          <p15:clr>
            <a:srgbClr val="F26B43"/>
          </p15:clr>
        </p15:guide>
        <p15:guide id="28" pos="4898" userDrawn="1">
          <p15:clr>
            <a:srgbClr val="F26B43"/>
          </p15:clr>
        </p15:guide>
        <p15:guide id="29" pos="5080" userDrawn="1">
          <p15:clr>
            <a:srgbClr val="F26B43"/>
          </p15:clr>
        </p15:guide>
        <p15:guide id="30" pos="5261" userDrawn="1">
          <p15:clr>
            <a:srgbClr val="F26B43"/>
          </p15:clr>
        </p15:guide>
        <p15:guide id="31" pos="5443" userDrawn="1">
          <p15:clr>
            <a:srgbClr val="F26B43"/>
          </p15:clr>
        </p15:guide>
        <p15:guide id="32" pos="5624" userDrawn="1">
          <p15:clr>
            <a:srgbClr val="F26B43"/>
          </p15:clr>
        </p15:guide>
        <p15:guide id="33" orient="horz" pos="1452" userDrawn="1">
          <p15:clr>
            <a:srgbClr val="F26B43"/>
          </p15:clr>
        </p15:guide>
        <p15:guide id="34" orient="horz" pos="1270" userDrawn="1">
          <p15:clr>
            <a:srgbClr val="F26B43"/>
          </p15:clr>
        </p15:guide>
        <p15:guide id="35" orient="horz" pos="1089" userDrawn="1">
          <p15:clr>
            <a:srgbClr val="F26B43"/>
          </p15:clr>
        </p15:guide>
        <p15:guide id="36" orient="horz" pos="907" userDrawn="1">
          <p15:clr>
            <a:srgbClr val="F26B43"/>
          </p15:clr>
        </p15:guide>
        <p15:guide id="37" orient="horz" pos="726" userDrawn="1">
          <p15:clr>
            <a:srgbClr val="F26B43"/>
          </p15:clr>
        </p15:guide>
        <p15:guide id="38" orient="horz" pos="544" userDrawn="1">
          <p15:clr>
            <a:srgbClr val="F26B43"/>
          </p15:clr>
        </p15:guide>
        <p15:guide id="39" orient="horz" pos="363" userDrawn="1">
          <p15:clr>
            <a:srgbClr val="F26B43"/>
          </p15:clr>
        </p15:guide>
        <p15:guide id="40" orient="horz" pos="182" userDrawn="1">
          <p15:clr>
            <a:srgbClr val="F26B43"/>
          </p15:clr>
        </p15:guide>
        <p15:guide id="41" orient="horz" pos="1814" userDrawn="1">
          <p15:clr>
            <a:srgbClr val="F26B43"/>
          </p15:clr>
        </p15:guide>
        <p15:guide id="42" orient="horz" pos="1996" userDrawn="1">
          <p15:clr>
            <a:srgbClr val="F26B43"/>
          </p15:clr>
        </p15:guide>
        <p15:guide id="43" orient="horz" pos="2177" userDrawn="1">
          <p15:clr>
            <a:srgbClr val="F26B43"/>
          </p15:clr>
        </p15:guide>
        <p15:guide id="44" orient="horz" pos="2359" userDrawn="1">
          <p15:clr>
            <a:srgbClr val="F26B43"/>
          </p15:clr>
        </p15:guide>
        <p15:guide id="45" orient="horz" pos="2540" userDrawn="1">
          <p15:clr>
            <a:srgbClr val="F26B43"/>
          </p15:clr>
        </p15:guide>
        <p15:guide id="46" orient="horz" pos="2722" userDrawn="1">
          <p15:clr>
            <a:srgbClr val="F26B43"/>
          </p15:clr>
        </p15:guide>
        <p15:guide id="47" orient="horz" pos="2903" userDrawn="1">
          <p15:clr>
            <a:srgbClr val="F26B43"/>
          </p15:clr>
        </p15:guide>
        <p15:guide id="48" orient="horz" pos="3085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1" name="Footer">
            <a:extLst>
              <a:ext uri="{FF2B5EF4-FFF2-40B4-BE49-F238E27FC236}">
                <a16:creationId xmlns:a16="http://schemas.microsoft.com/office/drawing/2014/main" id="{BE0AECDB-1657-4D12-A3A8-93C0F5E2D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 rot="16200000">
            <a:off x="7343010" y="2448746"/>
            <a:ext cx="3457574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10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928100" y="4897438"/>
            <a:ext cx="288131" cy="28733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3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2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95" r:id="rId1"/>
    <p:sldLayoutId id="2147486138" r:id="rId2"/>
    <p:sldLayoutId id="2147486139" r:id="rId3"/>
    <p:sldLayoutId id="2147486140" r:id="rId4"/>
    <p:sldLayoutId id="2147486141" r:id="rId5"/>
    <p:sldLayoutId id="2147486142" r:id="rId6"/>
    <p:sldLayoutId id="2147486143" r:id="rId7"/>
    <p:sldLayoutId id="2147486144" r:id="rId8"/>
    <p:sldLayoutId id="2147486145" r:id="rId9"/>
    <p:sldLayoutId id="2147486146" r:id="rId10"/>
    <p:sldLayoutId id="2147486147" r:id="rId11"/>
    <p:sldLayoutId id="2147486148" r:id="rId12"/>
    <p:sldLayoutId id="2147486149" r:id="rId13"/>
    <p:sldLayoutId id="2147486150" r:id="rId14"/>
    <p:sldLayoutId id="2147486151" r:id="rId15"/>
    <p:sldLayoutId id="2147486152" r:id="rId16"/>
    <p:sldLayoutId id="2147486153" r:id="rId17"/>
    <p:sldLayoutId id="2147486154" r:id="rId18"/>
    <p:sldLayoutId id="2147486155" r:id="rId19"/>
    <p:sldLayoutId id="2147486156" r:id="rId20"/>
    <p:sldLayoutId id="2147486157" r:id="rId21"/>
    <p:sldLayoutId id="2147486158" r:id="rId22"/>
    <p:sldLayoutId id="2147486159" r:id="rId23"/>
    <p:sldLayoutId id="2147486160" r:id="rId24"/>
    <p:sldLayoutId id="2147486161" r:id="rId25"/>
    <p:sldLayoutId id="2147486162" r:id="rId26"/>
    <p:sldLayoutId id="2147486163" r:id="rId27"/>
    <p:sldLayoutId id="2147486164" r:id="rId28"/>
    <p:sldLayoutId id="2147486165" r:id="rId29"/>
    <p:sldLayoutId id="2147486166" r:id="rId30"/>
    <p:sldLayoutId id="2147486167" r:id="rId31"/>
    <p:sldLayoutId id="2147486168" r:id="rId32"/>
    <p:sldLayoutId id="2147486169" r:id="rId33"/>
    <p:sldLayoutId id="2147486170" r:id="rId34"/>
    <p:sldLayoutId id="2147486171" r:id="rId35"/>
    <p:sldLayoutId id="2147486172" r:id="rId36"/>
    <p:sldLayoutId id="2147486173" r:id="rId37"/>
    <p:sldLayoutId id="2147486174" r:id="rId38"/>
    <p:sldLayoutId id="2147486175" r:id="rId39"/>
    <p:sldLayoutId id="2147486176" r:id="rId40"/>
    <p:sldLayoutId id="2147486177" r:id="rId41"/>
    <p:sldLayoutId id="2147486178" r:id="rId42"/>
    <p:sldLayoutId id="2147486179" r:id="rId43"/>
    <p:sldLayoutId id="2147486180" r:id="rId44"/>
    <p:sldLayoutId id="2147486181" r:id="rId45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 b="1" i="0" kern="1200" cap="all" spc="160" baseline="0">
          <a:solidFill>
            <a:schemeClr val="tx1"/>
          </a:solidFill>
          <a:latin typeface="adidasFG Compressed" panose="020B0508030503020204" pitchFamily="34" charset="0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didasFG" pitchFamily="34" charset="0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1pPr>
      <a:lvl2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Wingdings" pitchFamily="2" charset="2"/>
        <a:buChar char="§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2pPr>
      <a:lvl3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+mj-lt"/>
        <a:buAutoNum type="arabicPeriod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3pPr>
      <a:lvl4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adidasFG Compressed" panose="020B0508030503020204" pitchFamily="34" charset="0"/>
        <a:buChar char="–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4pPr>
      <a:lvl5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+mj-lt"/>
        <a:buAutoNum type="alphaLcPeriod"/>
        <a:tabLst>
          <a:tab pos="990230" algn="l"/>
        </a:tabLst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5pPr>
      <a:lvl6pPr marL="0" indent="0" algn="l" defTabSz="921477" rtl="0" eaLnBrk="1" latinLnBrk="0" hangingPunct="1">
        <a:lnSpc>
          <a:spcPct val="80000"/>
        </a:lnSpc>
        <a:spcBef>
          <a:spcPts val="9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100" b="1" i="0" kern="1200" cap="all" spc="60" baseline="0" noProof="0" dirty="0">
          <a:solidFill>
            <a:schemeClr val="tx1"/>
          </a:solidFill>
          <a:latin typeface="adidasFG Compressed" panose="020B0508030503020204" pitchFamily="34" charset="0"/>
          <a:ea typeface="+mn-ea"/>
          <a:cs typeface="adidasFG" panose="020B0504020101020102" pitchFamily="34" charset="0"/>
        </a:defRPr>
      </a:lvl6pPr>
      <a:lvl7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7pPr>
      <a:lvl8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8pPr>
      <a:lvl9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 userDrawn="1">
          <p15:clr>
            <a:srgbClr val="F26B43"/>
          </p15:clr>
        </p15:guide>
        <p15:guide id="2" orient="horz" pos="1633" userDrawn="1">
          <p15:clr>
            <a:srgbClr val="F26B43"/>
          </p15:clr>
        </p15:guide>
        <p15:guide id="3" pos="2721" userDrawn="1">
          <p15:clr>
            <a:srgbClr val="F26B43"/>
          </p15:clr>
        </p15:guide>
        <p15:guide id="4" pos="2540" userDrawn="1">
          <p15:clr>
            <a:srgbClr val="F26B43"/>
          </p15:clr>
        </p15:guide>
        <p15:guide id="5" pos="2358" userDrawn="1">
          <p15:clr>
            <a:srgbClr val="F26B43"/>
          </p15:clr>
        </p15:guide>
        <p15:guide id="6" pos="2177" userDrawn="1">
          <p15:clr>
            <a:srgbClr val="F26B43"/>
          </p15:clr>
        </p15:guide>
        <p15:guide id="7" pos="1995" userDrawn="1">
          <p15:clr>
            <a:srgbClr val="F26B43"/>
          </p15:clr>
        </p15:guide>
        <p15:guide id="8" pos="1814" userDrawn="1">
          <p15:clr>
            <a:srgbClr val="F26B43"/>
          </p15:clr>
        </p15:guide>
        <p15:guide id="9" pos="1632" userDrawn="1">
          <p15:clr>
            <a:srgbClr val="F26B43"/>
          </p15:clr>
        </p15:guide>
        <p15:guide id="10" pos="1451" userDrawn="1">
          <p15:clr>
            <a:srgbClr val="F26B43"/>
          </p15:clr>
        </p15:guide>
        <p15:guide id="11" pos="1270" userDrawn="1">
          <p15:clr>
            <a:srgbClr val="F26B43"/>
          </p15:clr>
        </p15:guide>
        <p15:guide id="12" pos="1088" userDrawn="1">
          <p15:clr>
            <a:srgbClr val="F26B43"/>
          </p15:clr>
        </p15:guide>
        <p15:guide id="13" pos="907" userDrawn="1">
          <p15:clr>
            <a:srgbClr val="F26B43"/>
          </p15:clr>
        </p15:guide>
        <p15:guide id="14" pos="725" userDrawn="1">
          <p15:clr>
            <a:srgbClr val="F26B43"/>
          </p15:clr>
        </p15:guide>
        <p15:guide id="15" pos="544" userDrawn="1">
          <p15:clr>
            <a:srgbClr val="F26B43"/>
          </p15:clr>
        </p15:guide>
        <p15:guide id="16" pos="362" userDrawn="1">
          <p15:clr>
            <a:srgbClr val="F26B43"/>
          </p15:clr>
        </p15:guide>
        <p15:guide id="17" pos="181" userDrawn="1">
          <p15:clr>
            <a:srgbClr val="F26B43"/>
          </p15:clr>
        </p15:guide>
        <p15:guide id="18" pos="3084" userDrawn="1">
          <p15:clr>
            <a:srgbClr val="F26B43"/>
          </p15:clr>
        </p15:guide>
        <p15:guide id="19" pos="3265" userDrawn="1">
          <p15:clr>
            <a:srgbClr val="F26B43"/>
          </p15:clr>
        </p15:guide>
        <p15:guide id="20" pos="3447" userDrawn="1">
          <p15:clr>
            <a:srgbClr val="F26B43"/>
          </p15:clr>
        </p15:guide>
        <p15:guide id="21" pos="3810" userDrawn="1">
          <p15:clr>
            <a:srgbClr val="F26B43"/>
          </p15:clr>
        </p15:guide>
        <p15:guide id="22" pos="3628" userDrawn="1">
          <p15:clr>
            <a:srgbClr val="F26B43"/>
          </p15:clr>
        </p15:guide>
        <p15:guide id="23" pos="3991" userDrawn="1">
          <p15:clr>
            <a:srgbClr val="F26B43"/>
          </p15:clr>
        </p15:guide>
        <p15:guide id="24" pos="4173" userDrawn="1">
          <p15:clr>
            <a:srgbClr val="F26B43"/>
          </p15:clr>
        </p15:guide>
        <p15:guide id="25" pos="4354" userDrawn="1">
          <p15:clr>
            <a:srgbClr val="F26B43"/>
          </p15:clr>
        </p15:guide>
        <p15:guide id="26" pos="4535" userDrawn="1">
          <p15:clr>
            <a:srgbClr val="F26B43"/>
          </p15:clr>
        </p15:guide>
        <p15:guide id="27" pos="4717" userDrawn="1">
          <p15:clr>
            <a:srgbClr val="F26B43"/>
          </p15:clr>
        </p15:guide>
        <p15:guide id="28" pos="4898" userDrawn="1">
          <p15:clr>
            <a:srgbClr val="F26B43"/>
          </p15:clr>
        </p15:guide>
        <p15:guide id="29" pos="5080" userDrawn="1">
          <p15:clr>
            <a:srgbClr val="F26B43"/>
          </p15:clr>
        </p15:guide>
        <p15:guide id="30" pos="5261" userDrawn="1">
          <p15:clr>
            <a:srgbClr val="F26B43"/>
          </p15:clr>
        </p15:guide>
        <p15:guide id="31" pos="5443" userDrawn="1">
          <p15:clr>
            <a:srgbClr val="F26B43"/>
          </p15:clr>
        </p15:guide>
        <p15:guide id="32" pos="5624" userDrawn="1">
          <p15:clr>
            <a:srgbClr val="F26B43"/>
          </p15:clr>
        </p15:guide>
        <p15:guide id="33" orient="horz" pos="1452" userDrawn="1">
          <p15:clr>
            <a:srgbClr val="F26B43"/>
          </p15:clr>
        </p15:guide>
        <p15:guide id="34" orient="horz" pos="1270" userDrawn="1">
          <p15:clr>
            <a:srgbClr val="F26B43"/>
          </p15:clr>
        </p15:guide>
        <p15:guide id="35" orient="horz" pos="1089" userDrawn="1">
          <p15:clr>
            <a:srgbClr val="F26B43"/>
          </p15:clr>
        </p15:guide>
        <p15:guide id="36" orient="horz" pos="907" userDrawn="1">
          <p15:clr>
            <a:srgbClr val="F26B43"/>
          </p15:clr>
        </p15:guide>
        <p15:guide id="37" orient="horz" pos="726" userDrawn="1">
          <p15:clr>
            <a:srgbClr val="F26B43"/>
          </p15:clr>
        </p15:guide>
        <p15:guide id="38" orient="horz" pos="544" userDrawn="1">
          <p15:clr>
            <a:srgbClr val="F26B43"/>
          </p15:clr>
        </p15:guide>
        <p15:guide id="39" orient="horz" pos="363" userDrawn="1">
          <p15:clr>
            <a:srgbClr val="F26B43"/>
          </p15:clr>
        </p15:guide>
        <p15:guide id="40" orient="horz" pos="182" userDrawn="1">
          <p15:clr>
            <a:srgbClr val="F26B43"/>
          </p15:clr>
        </p15:guide>
        <p15:guide id="41" orient="horz" pos="1814" userDrawn="1">
          <p15:clr>
            <a:srgbClr val="F26B43"/>
          </p15:clr>
        </p15:guide>
        <p15:guide id="42" orient="horz" pos="1996" userDrawn="1">
          <p15:clr>
            <a:srgbClr val="F26B43"/>
          </p15:clr>
        </p15:guide>
        <p15:guide id="43" orient="horz" pos="2177" userDrawn="1">
          <p15:clr>
            <a:srgbClr val="F26B43"/>
          </p15:clr>
        </p15:guide>
        <p15:guide id="44" orient="horz" pos="2359" userDrawn="1">
          <p15:clr>
            <a:srgbClr val="F26B43"/>
          </p15:clr>
        </p15:guide>
        <p15:guide id="45" orient="horz" pos="2540" userDrawn="1">
          <p15:clr>
            <a:srgbClr val="F26B43"/>
          </p15:clr>
        </p15:guide>
        <p15:guide id="46" orient="horz" pos="2722" userDrawn="1">
          <p15:clr>
            <a:srgbClr val="F26B43"/>
          </p15:clr>
        </p15:guide>
        <p15:guide id="47" orient="horz" pos="2903" userDrawn="1">
          <p15:clr>
            <a:srgbClr val="F26B43"/>
          </p15:clr>
        </p15:guide>
        <p15:guide id="48" orient="horz" pos="308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25.xml"/><Relationship Id="rId1" Type="http://schemas.openxmlformats.org/officeDocument/2006/relationships/customXml" Target="../../customXml/item8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1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3.png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3.png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2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8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27.xml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4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2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906C-7B8B-BDC8-BA2E-3EDB6CFB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FD387-F2A2-ED9F-0B69-7C65FC79C5F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AB14F-4A3E-B76F-6F5B-7362DF50A23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AAA951EF-45D1-4B2B-386D-ABC4AF82E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063" y="2880125"/>
            <a:ext cx="2881312" cy="288326"/>
          </a:xfrm>
        </p:spPr>
        <p:txBody>
          <a:bodyPr/>
          <a:lstStyle/>
          <a:p>
            <a:r>
              <a:rPr lang="en-US" dirty="0"/>
              <a:t>Based on Two-Tower Neural Network Model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00933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74D87-7191-C1B1-8846-630EC446402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4832-ECE7-8E10-B5D4-2B204685E1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7D86D-7BDE-0C31-628B-C4CCD3E3B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627" y="96234"/>
            <a:ext cx="3975185" cy="23239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E753E1-3E9B-BF46-16A4-488B60A39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7" y="1235391"/>
            <a:ext cx="4655796" cy="3662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C26BAA-ED43-1B5D-F141-BDFC5E2B5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6480" y="2601645"/>
            <a:ext cx="4117480" cy="2520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FDDB96-94FF-0842-31B9-EA1EB46A334E}"/>
              </a:ext>
            </a:extLst>
          </p:cNvPr>
          <p:cNvSpPr txBox="1"/>
          <p:nvPr/>
        </p:nvSpPr>
        <p:spPr bwMode="gray">
          <a:xfrm>
            <a:off x="89510" y="72107"/>
            <a:ext cx="46557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Screenshots from the </a:t>
            </a:r>
            <a:r>
              <a:rPr lang="en-IN" b="1" dirty="0" err="1"/>
              <a:t>MLflow</a:t>
            </a:r>
            <a:r>
              <a:rPr lang="en-IN" b="1" dirty="0"/>
              <a:t> UI</a:t>
            </a:r>
            <a:br>
              <a:rPr lang="en-IN" dirty="0"/>
            </a:br>
            <a:r>
              <a:rPr lang="en-IN" sz="1400" dirty="0"/>
              <a:t>Displaying the 0th trial details, hyperparameter configurations, training and validation loss curves, and the complete list of trials.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75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8A28B0-074E-2F79-B170-18741F49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31" y="143895"/>
            <a:ext cx="3168650" cy="288981"/>
          </a:xfrm>
        </p:spPr>
        <p:txBody>
          <a:bodyPr/>
          <a:lstStyle/>
          <a:p>
            <a:r>
              <a:rPr lang="en-US" dirty="0"/>
              <a:t>Real Time Inferencing as API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2FA93-B4EE-9AFF-034F-15BBE7542AC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57957-7005-91C3-B9D1-1A4EC03BC4B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DC363-D236-3F0C-F87B-DA7D95E6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5" y="485264"/>
            <a:ext cx="4851497" cy="2827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A67C18-FB78-5AD0-66CA-877F2B21A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19" y="2105093"/>
            <a:ext cx="4318372" cy="293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4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906C-7B8B-BDC8-BA2E-3EDB6CFB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A7BEB-3B62-8E41-6AE2-3F17B59F771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534FF-7712-0E54-3B68-341948662A8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4761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1E8425-4108-21D1-F97C-6A40656DF5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 </a:t>
            </a:r>
          </a:p>
          <a:p>
            <a:r>
              <a:rPr lang="en-US" dirty="0"/>
              <a:t>Business Problem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Model Training</a:t>
            </a:r>
          </a:p>
          <a:p>
            <a:r>
              <a:rPr lang="en-US" dirty="0"/>
              <a:t>Post Processing</a:t>
            </a:r>
          </a:p>
          <a:p>
            <a:r>
              <a:rPr lang="en-US" dirty="0"/>
              <a:t>EVALUATION Methods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Set-up and USAGE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0F091D-7A5E-2263-ECFE-BB14A929A2E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0ECF4-B86E-09D4-5E08-E323956CCC8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14332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DC662-8191-3B51-1BCF-BADDCC317F7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B5BF3-F43B-CCAF-E166-BCDD20CAC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A91ED-B112-7E66-0B62-DE226680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4F6BC-F12E-4E9E-34A8-A61BE9A94AF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Yash Gupta | Data Scientist | Adidas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7660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diagram of two people with a question mark&#10;&#10;AI-generated content may be incorrect.">
            <a:extLst>
              <a:ext uri="{FF2B5EF4-FFF2-40B4-BE49-F238E27FC236}">
                <a16:creationId xmlns:a16="http://schemas.microsoft.com/office/drawing/2014/main" id="{EE030214-13E5-E3E9-434D-5985B297110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/>
          <a:srcRect l="309" r="309"/>
          <a:stretch>
            <a:fillRect/>
          </a:stretch>
        </p:blipFill>
        <p:spPr/>
      </p:pic>
      <p:pic>
        <p:nvPicPr>
          <p:cNvPr id="16" name="Picture Placeholder 15" descr="A diagram of two people&#10;&#10;AI-generated content may be incorrect.">
            <a:extLst>
              <a:ext uri="{FF2B5EF4-FFF2-40B4-BE49-F238E27FC236}">
                <a16:creationId xmlns:a16="http://schemas.microsoft.com/office/drawing/2014/main" id="{86345DA4-F70D-0B45-2696-9073F44C4C52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6"/>
          <a:stretch>
            <a:fillRect/>
          </a:stretch>
        </p:blipFill>
        <p:spPr>
          <a:xfrm>
            <a:off x="6701652" y="206525"/>
            <a:ext cx="2185617" cy="4865099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CFD45F6-CC8F-ACD5-8760-97799133F99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87734" y="1080219"/>
            <a:ext cx="3744516" cy="3456258"/>
          </a:xfrm>
        </p:spPr>
        <p:txBody>
          <a:bodyPr/>
          <a:lstStyle/>
          <a:p>
            <a:pPr lvl="5"/>
            <a:r>
              <a:rPr lang="en-IN" dirty="0"/>
              <a:t>Objective: </a:t>
            </a:r>
            <a:r>
              <a:rPr lang="en-IN" cap="none" dirty="0"/>
              <a:t>Build A Personalized Recommendation System That Connects Users To The Most Relevant Content Using Behavioural And Contextual Data.</a:t>
            </a:r>
          </a:p>
          <a:p>
            <a:pPr lvl="5"/>
            <a:r>
              <a:rPr lang="en-IN" dirty="0"/>
              <a:t>Goal: </a:t>
            </a:r>
            <a:r>
              <a:rPr lang="en-IN" cap="none" dirty="0"/>
              <a:t>Recommend The Top-k Items (e.g., News, Articles, Or Products) A User Is Most Likely To Engage With.</a:t>
            </a:r>
          </a:p>
          <a:p>
            <a:pPr lvl="5"/>
            <a:r>
              <a:rPr lang="en-IN" dirty="0"/>
              <a:t>Inputs: </a:t>
            </a:r>
            <a:r>
              <a:rPr lang="en-IN" cap="none" dirty="0"/>
              <a:t>User Metadata, App Activity, And Content Attributes.</a:t>
            </a:r>
          </a:p>
          <a:p>
            <a:pPr lvl="5"/>
            <a:r>
              <a:rPr lang="en-IN" dirty="0"/>
              <a:t>Outputs: </a:t>
            </a:r>
            <a:r>
              <a:rPr lang="en-IN" cap="none" dirty="0"/>
              <a:t>Ranked List Of Recommended Content For Each User.</a:t>
            </a:r>
          </a:p>
          <a:p>
            <a:pPr lvl="5"/>
            <a:endParaRPr lang="en-IN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DB93DE-29E7-3ED7-46F8-187321F55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Again, What is it 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C2E99-02A8-E890-37A5-C9379634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5E307-6171-7436-9A67-AF79B7A6A15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CDC93-0397-9C59-9B99-8B3143D1B5C4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3" name="Picture Placeholder 22" descr="A diagram of a hybrid recommendation&#10;&#10;AI-generated content may be incorrect.">
            <a:extLst>
              <a:ext uri="{FF2B5EF4-FFF2-40B4-BE49-F238E27FC236}">
                <a16:creationId xmlns:a16="http://schemas.microsoft.com/office/drawing/2014/main" id="{CEAE0A84-AF2B-7CC0-98E7-9C20EE988FFE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7"/>
          <a:srcRect l="1734" r="1734"/>
          <a:stretch>
            <a:fillRect/>
          </a:stretch>
        </p:blipFill>
        <p:spPr>
          <a:xfrm>
            <a:off x="4032249" y="2514595"/>
            <a:ext cx="2663701" cy="2662633"/>
          </a:xfr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4959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CD499-DAD6-86AA-5E2C-124712E83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diagram of two people with a question mark&#10;&#10;AI-generated content may be incorrect.">
            <a:extLst>
              <a:ext uri="{FF2B5EF4-FFF2-40B4-BE49-F238E27FC236}">
                <a16:creationId xmlns:a16="http://schemas.microsoft.com/office/drawing/2014/main" id="{0A48E544-8B87-93A4-D99F-AD581DFFE39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/>
          <a:srcRect l="309" r="309"/>
          <a:stretch>
            <a:fillRect/>
          </a:stretch>
        </p:blipFill>
        <p:spPr/>
      </p:pic>
      <p:pic>
        <p:nvPicPr>
          <p:cNvPr id="16" name="Picture Placeholder 15" descr="A diagram of two people&#10;&#10;AI-generated content may be incorrect.">
            <a:extLst>
              <a:ext uri="{FF2B5EF4-FFF2-40B4-BE49-F238E27FC236}">
                <a16:creationId xmlns:a16="http://schemas.microsoft.com/office/drawing/2014/main" id="{27600953-4D32-B2A6-2CDC-BC84488DE8D7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6"/>
          <a:stretch>
            <a:fillRect/>
          </a:stretch>
        </p:blipFill>
        <p:spPr>
          <a:xfrm>
            <a:off x="6701652" y="206525"/>
            <a:ext cx="2185617" cy="4865099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D5FA2F7-D18C-E13A-4538-3B603084745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87734" y="1080219"/>
            <a:ext cx="3744516" cy="3456258"/>
          </a:xfrm>
        </p:spPr>
        <p:txBody>
          <a:bodyPr/>
          <a:lstStyle/>
          <a:p>
            <a:pPr lvl="5"/>
            <a:r>
              <a:rPr lang="en-IN" cap="none" dirty="0"/>
              <a:t>Users interact with hundreds of articles and products daily — personalization is key to retaining attention. </a:t>
            </a:r>
          </a:p>
          <a:p>
            <a:pPr lvl="5"/>
            <a:r>
              <a:rPr lang="en-IN" cap="none" dirty="0"/>
              <a:t>The platform’s challenge: Increase engagement and reduce bounce rate. </a:t>
            </a:r>
          </a:p>
          <a:p>
            <a:pPr lvl="5"/>
            <a:r>
              <a:rPr lang="en-IN" cap="none" dirty="0"/>
              <a:t>The Two-Tower model helps: </a:t>
            </a:r>
          </a:p>
          <a:p>
            <a:pPr marL="171450" lvl="5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IN" cap="none" dirty="0"/>
              <a:t>Improve CTR (Click-Through Rate).</a:t>
            </a:r>
          </a:p>
          <a:p>
            <a:pPr marL="171450" lvl="5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IN" cap="none" dirty="0"/>
              <a:t>Boost retention and session duration. </a:t>
            </a:r>
          </a:p>
          <a:p>
            <a:pPr marL="171450" lvl="5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IN" cap="none" dirty="0"/>
              <a:t>Enhance monetization by showing the most relevant items.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61A2DF-5D05-B7F5-9C6C-B4B1F3949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Again, Why is it 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D1CDF-4833-0B76-5F5D-244FE995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F7924-3CB0-6541-12AF-5A02924DDCB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E59AF-FE8E-AF1B-DCF5-B3101C208AC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3" name="Picture Placeholder 22" descr="A diagram of a hybrid recommendation&#10;&#10;AI-generated content may be incorrect.">
            <a:extLst>
              <a:ext uri="{FF2B5EF4-FFF2-40B4-BE49-F238E27FC236}">
                <a16:creationId xmlns:a16="http://schemas.microsoft.com/office/drawing/2014/main" id="{2712111B-6928-A41C-DF25-8851336C966F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7"/>
          <a:srcRect l="1734" r="1734"/>
          <a:stretch>
            <a:fillRect/>
          </a:stretch>
        </p:blipFill>
        <p:spPr>
          <a:xfrm>
            <a:off x="4032249" y="2514595"/>
            <a:ext cx="2663701" cy="2662633"/>
          </a:xfr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76180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C8DD9-C378-D19F-9A24-4461F9430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B4574A-C5DE-B0D9-0DEC-A31F2780B50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87734" y="1080219"/>
            <a:ext cx="3744516" cy="3456258"/>
          </a:xfrm>
        </p:spPr>
        <p:txBody>
          <a:bodyPr/>
          <a:lstStyle/>
          <a:p>
            <a:pPr lvl="5"/>
            <a:r>
              <a:rPr lang="en-IN" cap="none" dirty="0"/>
              <a:t>Available Variables:</a:t>
            </a:r>
          </a:p>
          <a:p>
            <a:pPr lvl="5"/>
            <a:endParaRPr lang="en-IN" cap="none" dirty="0"/>
          </a:p>
          <a:p>
            <a:pPr lvl="5"/>
            <a:r>
              <a:rPr lang="en-IN" cap="none" dirty="0"/>
              <a:t>Useful Variable:</a:t>
            </a:r>
          </a:p>
          <a:p>
            <a:pPr lvl="5"/>
            <a:endParaRPr lang="en-IN" cap="none" dirty="0"/>
          </a:p>
          <a:p>
            <a:pPr lvl="5"/>
            <a:r>
              <a:rPr lang="en-IN" b="0" dirty="0"/>
              <a:t>✅ </a:t>
            </a:r>
            <a:r>
              <a:rPr lang="en-IN" cap="none" dirty="0"/>
              <a:t>Feature Engineering:</a:t>
            </a:r>
          </a:p>
          <a:p>
            <a:pPr lvl="5"/>
            <a:endParaRPr lang="en-IN" cap="none" dirty="0"/>
          </a:p>
          <a:p>
            <a:pPr lvl="5"/>
            <a:endParaRPr lang="en-IN" cap="none" dirty="0"/>
          </a:p>
          <a:p>
            <a:pPr lvl="5"/>
            <a:r>
              <a:rPr lang="en-IN" b="0" dirty="0"/>
              <a:t>❌ </a:t>
            </a:r>
            <a:r>
              <a:rPr lang="en-IN" cap="none" dirty="0"/>
              <a:t>Limitation of the Data: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D3EA03-3E5D-98C6-DAEE-BFD16AAE25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to do with Raw Data 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B201E-DCE7-6531-2EA9-61A851DE4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F0E87-77B1-0D2B-30EE-D84A0DFD737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6BF46-BEFE-8F7E-C59A-CD0F31137776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3714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3F580-5E6B-6BA9-761B-39790326C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475F808-B3C2-4495-6A40-2310BACC770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87734" y="1080219"/>
            <a:ext cx="3744516" cy="3456258"/>
          </a:xfrm>
        </p:spPr>
        <p:txBody>
          <a:bodyPr/>
          <a:lstStyle/>
          <a:p>
            <a:pPr lvl="5"/>
            <a:r>
              <a:rPr lang="en-IN" cap="none" dirty="0"/>
              <a:t>USER FEATURES:</a:t>
            </a:r>
          </a:p>
          <a:p>
            <a:pPr lvl="5"/>
            <a:endParaRPr lang="en-IN" cap="none" dirty="0"/>
          </a:p>
          <a:p>
            <a:pPr lvl="5"/>
            <a:r>
              <a:rPr lang="en-IN" cap="none" dirty="0"/>
              <a:t>CONTENT FEATURES:</a:t>
            </a:r>
          </a:p>
          <a:p>
            <a:pPr lvl="5"/>
            <a:endParaRPr lang="en-IN" cap="none" dirty="0"/>
          </a:p>
          <a:p>
            <a:pPr lvl="5"/>
            <a:r>
              <a:rPr lang="en-IN" cap="none" dirty="0"/>
              <a:t>CONTENT BASED MODEL:</a:t>
            </a:r>
          </a:p>
          <a:p>
            <a:pPr lvl="5"/>
            <a:endParaRPr lang="en-IN" cap="none" dirty="0"/>
          </a:p>
          <a:p>
            <a:pPr lvl="5"/>
            <a:r>
              <a:rPr lang="en-IN" cap="none" dirty="0"/>
              <a:t>COLEBORATORE FILTERING BASED MODEL:</a:t>
            </a:r>
          </a:p>
          <a:p>
            <a:pPr lvl="5"/>
            <a:endParaRPr lang="en-IN" cap="none" dirty="0"/>
          </a:p>
          <a:p>
            <a:pPr lvl="5"/>
            <a:r>
              <a:rPr lang="en-IN" cap="none" dirty="0"/>
              <a:t>TWO TOWER NEURAL NETWORK BASED MODEL:</a:t>
            </a:r>
          </a:p>
          <a:p>
            <a:pPr lvl="5"/>
            <a:endParaRPr lang="en-IN" cap="none" dirty="0"/>
          </a:p>
          <a:p>
            <a:pPr lvl="5"/>
            <a:endParaRPr lang="en-IN" cap="none" dirty="0"/>
          </a:p>
          <a:p>
            <a:pPr lvl="5"/>
            <a:r>
              <a:rPr lang="en-IN" cap="none" dirty="0"/>
              <a:t>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1CC2FF-D77E-C7ED-E254-A05326ABA5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to do with PROCESSED DATA?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FAC63-DFC1-2EC9-2BF0-5D6E7008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767E2-0AFA-713F-B619-DFFEDADBD25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45292-D2B4-D464-2721-A577A1F2D023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85551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2E9D9-3F14-82E3-3F41-6158F1723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55A04B0-5D56-FBC8-278E-686D857D00B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87734" y="1080219"/>
            <a:ext cx="3744516" cy="3456258"/>
          </a:xfrm>
        </p:spPr>
        <p:txBody>
          <a:bodyPr/>
          <a:lstStyle/>
          <a:p>
            <a:pPr lvl="5"/>
            <a:r>
              <a:rPr lang="en-IN" cap="none" dirty="0"/>
              <a:t>USER FEATURES:</a:t>
            </a:r>
          </a:p>
          <a:p>
            <a:pPr lvl="5"/>
            <a:endParaRPr lang="en-IN" cap="none" dirty="0"/>
          </a:p>
          <a:p>
            <a:pPr lvl="5"/>
            <a:r>
              <a:rPr lang="en-IN" cap="none" dirty="0"/>
              <a:t>CONTENT FEATURES:</a:t>
            </a:r>
          </a:p>
          <a:p>
            <a:pPr lvl="5"/>
            <a:endParaRPr lang="en-IN" cap="none" dirty="0"/>
          </a:p>
          <a:p>
            <a:pPr lvl="5"/>
            <a:r>
              <a:rPr lang="en-IN" cap="none" dirty="0"/>
              <a:t>CONTENT BASED MODEL:</a:t>
            </a:r>
          </a:p>
          <a:p>
            <a:pPr lvl="5"/>
            <a:endParaRPr lang="en-IN" cap="none" dirty="0"/>
          </a:p>
          <a:p>
            <a:pPr lvl="5"/>
            <a:r>
              <a:rPr lang="en-IN" cap="none" dirty="0"/>
              <a:t>COLEBORATORE FILTERING BASED MODEL:</a:t>
            </a:r>
          </a:p>
          <a:p>
            <a:pPr lvl="5"/>
            <a:endParaRPr lang="en-IN" cap="none" dirty="0"/>
          </a:p>
          <a:p>
            <a:pPr lvl="5"/>
            <a:r>
              <a:rPr lang="en-IN" cap="none" dirty="0"/>
              <a:t>TWO TOWER NEURAL NETWORK BASED MODEL:</a:t>
            </a:r>
          </a:p>
          <a:p>
            <a:pPr lvl="5"/>
            <a:endParaRPr lang="en-IN" cap="none" dirty="0"/>
          </a:p>
          <a:p>
            <a:pPr lvl="5"/>
            <a:endParaRPr lang="en-IN" cap="none" dirty="0"/>
          </a:p>
          <a:p>
            <a:pPr lvl="5"/>
            <a:r>
              <a:rPr lang="en-IN" cap="none" dirty="0"/>
              <a:t>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28A757-2B44-ECBF-4BDD-0863C333F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to do with PROCESSED DATA?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6F044-A189-FA16-A51F-C562B0B8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INFERENCING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76EB6-6ADC-85AB-4B2E-0A379F0C0C0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B150F-F19D-4C3E-EC60-CD7DA8A07876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99518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1E66325-5CBE-C5E9-CCB1-B6D9382672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74B310-6434-2B30-12BF-36090681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6" y="1944314"/>
            <a:ext cx="3168650" cy="360735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BBEE5-B744-4CDB-248D-15DFA5AFBD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User Data Cleaning: Handle missing values and encode categorical features (platform, district, </a:t>
            </a:r>
            <a:r>
              <a:rPr lang="en-US" dirty="0" err="1"/>
              <a:t>language_selected</a:t>
            </a:r>
            <a:r>
              <a:rPr lang="en-US" dirty="0"/>
              <a:t>). Derived variables like </a:t>
            </a:r>
            <a:r>
              <a:rPr lang="en-US" dirty="0" err="1"/>
              <a:t>days_since_signup</a:t>
            </a:r>
            <a:r>
              <a:rPr lang="en-US" dirty="0"/>
              <a:t>, </a:t>
            </a:r>
            <a:r>
              <a:rPr lang="en-US" dirty="0" err="1"/>
              <a:t>days_since_last_active</a:t>
            </a:r>
            <a:r>
              <a:rPr lang="en-US" dirty="0"/>
              <a:t>. Content Data Preparation: Encode metadata such as </a:t>
            </a:r>
            <a:r>
              <a:rPr lang="en-US" dirty="0" err="1"/>
              <a:t>newsType</a:t>
            </a:r>
            <a:r>
              <a:rPr lang="en-US" dirty="0"/>
              <a:t>, </a:t>
            </a:r>
            <a:r>
              <a:rPr lang="en-US" dirty="0" err="1"/>
              <a:t>newsLanguage</a:t>
            </a:r>
            <a:r>
              <a:rPr lang="en-US" dirty="0"/>
              <a:t>, </a:t>
            </a:r>
            <a:r>
              <a:rPr lang="en-US" dirty="0" err="1"/>
              <a:t>sourceName</a:t>
            </a:r>
            <a:r>
              <a:rPr lang="en-US" dirty="0"/>
              <a:t>. Use text embeddings for article titles and descriptions (e.g., Sentence-BERT). Feature Engineering: Normalize numeric features. Save fitted encoders to ensure consistency between training and inference.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12ADB-F893-7DA4-C2B5-9089A8A9C3C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4E64E-EF7B-3EE9-8A03-4A794AA1543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91148A3D-89D7-1E73-29CD-4E3C71BA0519}"/>
              </a:ext>
            </a:extLst>
          </p:cNvPr>
          <p:cNvSpPr txBox="1">
            <a:spLocks/>
          </p:cNvSpPr>
          <p:nvPr/>
        </p:nvSpPr>
        <p:spPr bwMode="gray">
          <a:xfrm>
            <a:off x="5472113" y="2305049"/>
            <a:ext cx="2879725" cy="23034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800" b="1" i="0" kern="1200" cap="all" spc="20" baseline="0">
                <a:solidFill>
                  <a:schemeClr val="bg1"/>
                </a:solidFill>
                <a:latin typeface="adidasFG Compressed" panose="020B0508030503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4800" b="1" kern="1200" cap="all" spc="20" baseline="0">
                <a:solidFill>
                  <a:schemeClr val="tx1"/>
                </a:solidFill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4800" b="1" kern="1200" cap="all" spc="20" baseline="0">
                <a:solidFill>
                  <a:schemeClr val="tx1"/>
                </a:solidFill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4800" b="1" kern="1200" cap="all" spc="20" baseline="0">
                <a:solidFill>
                  <a:schemeClr val="tx1"/>
                </a:solidFill>
                <a:latin typeface="+mj-lt"/>
              </a:defRPr>
            </a:lvl8pPr>
            <a:lvl9pPr algn="l" eaLnBrk="1" hangingPunct="1">
              <a:lnSpc>
                <a:spcPct val="75000"/>
              </a:lnSpc>
              <a:defRPr sz="4800" b="1" kern="120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defTabSz="914400">
              <a:lnSpc>
                <a:spcPct val="80000"/>
              </a:lnSpc>
              <a:spcAft>
                <a:spcPts val="600"/>
              </a:spcAft>
            </a:pPr>
            <a:endParaRPr lang="en-US" sz="1000" b="0" cap="none" spc="0" dirty="0">
              <a:latin typeface="adidasFG Compressed" panose="020B0508030503020204" pitchFamily="34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5826146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43ef732248e4e4fbc1f78a43fe4c73af8c5bffc"/>
  <p:tag name="ISPRING_RESOURCE_PATHS_HASH_PRESENTER" val="15e96bdfcb49be15f1326379da21b3357065d"/>
</p:tagLst>
</file>

<file path=ppt/theme/theme1.xml><?xml version="1.0" encoding="utf-8"?>
<a:theme xmlns:a="http://schemas.openxmlformats.org/drawingml/2006/main" name="ADIDAS 2023 GREY">
  <a:themeElements>
    <a:clrScheme name="adidas Greyscale">
      <a:dk1>
        <a:sysClr val="windowText" lastClr="000000"/>
      </a:dk1>
      <a:lt1>
        <a:sysClr val="window" lastClr="FFFFFF"/>
      </a:lt1>
      <a:dk2>
        <a:srgbClr val="A6A6A6"/>
      </a:dk2>
      <a:lt2>
        <a:srgbClr val="F2F2F2"/>
      </a:lt2>
      <a:accent1>
        <a:srgbClr val="F2F2F2"/>
      </a:accent1>
      <a:accent2>
        <a:srgbClr val="D9D9D9"/>
      </a:accent2>
      <a:accent3>
        <a:srgbClr val="A6A6A6"/>
      </a:accent3>
      <a:accent4>
        <a:srgbClr val="808080"/>
      </a:accent4>
      <a:accent5>
        <a:srgbClr val="595959"/>
      </a:accent5>
      <a:accent6>
        <a:srgbClr val="333333"/>
      </a:accent6>
      <a:hlink>
        <a:srgbClr val="000000"/>
      </a:hlink>
      <a:folHlink>
        <a:srgbClr val="000000"/>
      </a:folHlink>
    </a:clrScheme>
    <a:fontScheme name="adidas FG">
      <a:majorFont>
        <a:latin typeface="adidasFG Compressed"/>
        <a:ea typeface=""/>
        <a:cs typeface=""/>
      </a:majorFont>
      <a:minorFont>
        <a:latin typeface="adidasF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2"/>
        </a:solidFill>
        <a:ln w="3175" cap="sq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0"/>
          </a:spcAft>
          <a:defRPr sz="1000" dirty="0" err="1">
            <a:solidFill>
              <a:sysClr val="windowText" lastClr="000000"/>
            </a:solidFill>
            <a:latin typeface="+mj-lt"/>
            <a:cs typeface="adidasFG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000" indent="-144000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anose="020B0504020101020102" pitchFamily="34" charset="0"/>
          </a:defRPr>
        </a:defPPr>
      </a:lstStyle>
    </a:txDef>
  </a:objectDefaults>
  <a:extraClrSchemeLst/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  <a:extLst>
    <a:ext uri="{05A4C25C-085E-4340-85A3-A5531E510DB2}">
      <thm15:themeFamily xmlns:thm15="http://schemas.microsoft.com/office/thememl/2012/main" name="adidas baseline.potx" id="{F849B001-19D3-4446-8A4F-C853AA3F30D7}" vid="{44520C7A-6B85-4E72-BDAA-06A2AE5457BD}"/>
    </a:ext>
  </a:extLst>
</a:theme>
</file>

<file path=ppt/theme/theme2.xml><?xml version="1.0" encoding="utf-8"?>
<a:theme xmlns:a="http://schemas.openxmlformats.org/drawingml/2006/main" name="ADIDAS 2023 NEUTRALS">
  <a:themeElements>
    <a:clrScheme name="adidas Neutrals">
      <a:dk1>
        <a:sysClr val="windowText" lastClr="000000"/>
      </a:dk1>
      <a:lt1>
        <a:sysClr val="window" lastClr="FFFFFF"/>
      </a:lt1>
      <a:dk2>
        <a:srgbClr val="A6A6A6"/>
      </a:dk2>
      <a:lt2>
        <a:srgbClr val="F2F2F2"/>
      </a:lt2>
      <a:accent1>
        <a:srgbClr val="D7C7C0"/>
      </a:accent1>
      <a:accent2>
        <a:srgbClr val="AFA5A5"/>
      </a:accent2>
      <a:accent3>
        <a:srgbClr val="F7F3D6"/>
      </a:accent3>
      <a:accent4>
        <a:srgbClr val="EFE4A5"/>
      </a:accent4>
      <a:accent5>
        <a:srgbClr val="9F9E8E"/>
      </a:accent5>
      <a:accent6>
        <a:srgbClr val="696363"/>
      </a:accent6>
      <a:hlink>
        <a:srgbClr val="000000"/>
      </a:hlink>
      <a:folHlink>
        <a:srgbClr val="000000"/>
      </a:folHlink>
    </a:clrScheme>
    <a:fontScheme name="adidas FG">
      <a:majorFont>
        <a:latin typeface="adidasFG Compressed"/>
        <a:ea typeface=""/>
        <a:cs typeface=""/>
      </a:majorFont>
      <a:minorFont>
        <a:latin typeface="adidasF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000" indent="-144000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anose="020B0504020101020102" pitchFamily="34" charset="0"/>
          </a:defRPr>
        </a:defPPr>
      </a:lstStyle>
    </a:txDef>
  </a:objectDefaults>
  <a:extraClrSchemeLst/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  <a:extLst>
    <a:ext uri="{05A4C25C-085E-4340-85A3-A5531E510DB2}">
      <thm15:themeFamily xmlns:thm15="http://schemas.microsoft.com/office/thememl/2012/main" name="adidas baseline.potx" id="{F849B001-19D3-4446-8A4F-C853AA3F30D7}" vid="{685308A1-22BF-4734-B86A-D703B1ABA562}"/>
    </a:ext>
  </a:extLst>
</a:theme>
</file>

<file path=ppt/theme/theme3.xml><?xml version="1.0" encoding="utf-8"?>
<a:theme xmlns:a="http://schemas.openxmlformats.org/drawingml/2006/main" name="ADIDAS 2023 STRATEGY BLUE">
  <a:themeElements>
    <a:clrScheme name="adidas Strategy Blue">
      <a:dk1>
        <a:sysClr val="windowText" lastClr="000000"/>
      </a:dk1>
      <a:lt1>
        <a:sysClr val="window" lastClr="FFFFFF"/>
      </a:lt1>
      <a:dk2>
        <a:srgbClr val="A6A6A6"/>
      </a:dk2>
      <a:lt2>
        <a:srgbClr val="F2F2F2"/>
      </a:lt2>
      <a:accent1>
        <a:srgbClr val="D2E7F2"/>
      </a:accent1>
      <a:accent2>
        <a:srgbClr val="A6CDE3"/>
      </a:accent2>
      <a:accent3>
        <a:srgbClr val="6AABCF"/>
      </a:accent3>
      <a:accent4>
        <a:srgbClr val="3F677C"/>
      </a:accent4>
      <a:accent5>
        <a:srgbClr val="294452"/>
      </a:accent5>
      <a:accent6>
        <a:srgbClr val="172128"/>
      </a:accent6>
      <a:hlink>
        <a:srgbClr val="000000"/>
      </a:hlink>
      <a:folHlink>
        <a:srgbClr val="000000"/>
      </a:folHlink>
    </a:clrScheme>
    <a:fontScheme name="adidas FG">
      <a:majorFont>
        <a:latin typeface="adidasFG Compressed"/>
        <a:ea typeface=""/>
        <a:cs typeface=""/>
      </a:majorFont>
      <a:minorFont>
        <a:latin typeface="adidasF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000" indent="-144000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anose="020B0504020101020102" pitchFamily="34" charset="0"/>
          </a:defRPr>
        </a:defPPr>
      </a:lstStyle>
    </a:txDef>
  </a:objectDefaults>
  <a:extraClrSchemeLst/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  <a:extLst>
    <a:ext uri="{05A4C25C-085E-4340-85A3-A5531E510DB2}">
      <thm15:themeFamily xmlns:thm15="http://schemas.microsoft.com/office/thememl/2012/main" name="adidas baseline.potx" id="{F849B001-19D3-4446-8A4F-C853AA3F30D7}" vid="{8391BDFA-6CA7-40BF-AA2B-D05D7089B7D0}"/>
    </a:ext>
  </a:extLst>
</a:theme>
</file>

<file path=ppt/theme/theme4.xml><?xml version="1.0" encoding="utf-8"?>
<a:theme xmlns:a="http://schemas.openxmlformats.org/drawingml/2006/main" name="ADIDAS 2023 SEMI LUCID BLUE">
  <a:themeElements>
    <a:clrScheme name="adidas Semi Lucid Blue">
      <a:dk1>
        <a:sysClr val="windowText" lastClr="000000"/>
      </a:dk1>
      <a:lt1>
        <a:sysClr val="window" lastClr="FFFFFF"/>
      </a:lt1>
      <a:dk2>
        <a:srgbClr val="A6A6A6"/>
      </a:dk2>
      <a:lt2>
        <a:srgbClr val="F2F2F2"/>
      </a:lt2>
      <a:accent1>
        <a:srgbClr val="AFB2C9"/>
      </a:accent1>
      <a:accent2>
        <a:srgbClr val="868BAE"/>
      </a:accent2>
      <a:accent3>
        <a:srgbClr val="363D78"/>
      </a:accent3>
      <a:accent4>
        <a:srgbClr val="292F5A"/>
      </a:accent4>
      <a:accent5>
        <a:srgbClr val="191F3C"/>
      </a:accent5>
      <a:accent6>
        <a:srgbClr val="0C0C1D"/>
      </a:accent6>
      <a:hlink>
        <a:srgbClr val="000000"/>
      </a:hlink>
      <a:folHlink>
        <a:srgbClr val="000000"/>
      </a:folHlink>
    </a:clrScheme>
    <a:fontScheme name="adidas FG">
      <a:majorFont>
        <a:latin typeface="adidasFG Compressed"/>
        <a:ea typeface=""/>
        <a:cs typeface=""/>
      </a:majorFont>
      <a:minorFont>
        <a:latin typeface="adidasF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000" indent="-144000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anose="020B0504020101020102" pitchFamily="34" charset="0"/>
          </a:defRPr>
        </a:defPPr>
      </a:lstStyle>
    </a:txDef>
  </a:objectDefaults>
  <a:extraClrSchemeLst/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  <a:extLst>
    <a:ext uri="{05A4C25C-085E-4340-85A3-A5531E510DB2}">
      <thm15:themeFamily xmlns:thm15="http://schemas.microsoft.com/office/thememl/2012/main" name="adidas baseline.potx" id="{F849B001-19D3-4446-8A4F-C853AA3F30D7}" vid="{051EBA08-48C5-44C9-B49A-C05A72870368}"/>
    </a:ext>
  </a:extLst>
</a:theme>
</file>

<file path=ppt/theme/theme5.xml><?xml version="1.0" encoding="utf-8"?>
<a:theme xmlns:a="http://schemas.openxmlformats.org/drawingml/2006/main" name="ADIDAS 2023 SEMI LUCID RED">
  <a:themeElements>
    <a:clrScheme name="adidas Semi Lucid Red">
      <a:dk1>
        <a:sysClr val="windowText" lastClr="000000"/>
      </a:dk1>
      <a:lt1>
        <a:sysClr val="window" lastClr="FFFFFF"/>
      </a:lt1>
      <a:dk2>
        <a:srgbClr val="A6A6A6"/>
      </a:dk2>
      <a:lt2>
        <a:srgbClr val="F2F2F2"/>
      </a:lt2>
      <a:accent1>
        <a:srgbClr val="F1AFB6"/>
      </a:accent1>
      <a:accent2>
        <a:srgbClr val="EC868F"/>
      </a:accent2>
      <a:accent3>
        <a:srgbClr val="DD3444"/>
      </a:accent3>
      <a:accent4>
        <a:srgbClr val="A62834"/>
      </a:accent4>
      <a:accent5>
        <a:srgbClr val="6E1F22"/>
      </a:accent5>
      <a:accent6>
        <a:srgbClr val="360F11"/>
      </a:accent6>
      <a:hlink>
        <a:srgbClr val="000000"/>
      </a:hlink>
      <a:folHlink>
        <a:srgbClr val="000000"/>
      </a:folHlink>
    </a:clrScheme>
    <a:fontScheme name="adidas FG">
      <a:majorFont>
        <a:latin typeface="adidasFG Compressed"/>
        <a:ea typeface=""/>
        <a:cs typeface=""/>
      </a:majorFont>
      <a:minorFont>
        <a:latin typeface="adidasF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000" indent="-144000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anose="020B0504020101020102" pitchFamily="34" charset="0"/>
          </a:defRPr>
        </a:defPPr>
      </a:lstStyle>
    </a:txDef>
  </a:objectDefaults>
  <a:extraClrSchemeLst/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  <a:extLst>
    <a:ext uri="{05A4C25C-085E-4340-85A3-A5531E510DB2}">
      <thm15:themeFamily xmlns:thm15="http://schemas.microsoft.com/office/thememl/2012/main" name="adidas baseline.potx" id="{F849B001-19D3-4446-8A4F-C853AA3F30D7}" vid="{5B3C8BA5-1F13-41B7-BDEB-D7C471DED494}"/>
    </a:ext>
  </a:extLst>
</a:theme>
</file>

<file path=ppt/theme/theme6.xml><?xml version="1.0" encoding="utf-8"?>
<a:theme xmlns:a="http://schemas.openxmlformats.org/drawingml/2006/main" name="ADIDAS 2023 YELLOW">
  <a:themeElements>
    <a:clrScheme name="adidas Yellow">
      <a:dk1>
        <a:sysClr val="windowText" lastClr="000000"/>
      </a:dk1>
      <a:lt1>
        <a:sysClr val="window" lastClr="FFFFFF"/>
      </a:lt1>
      <a:dk2>
        <a:srgbClr val="A6A6A6"/>
      </a:dk2>
      <a:lt2>
        <a:srgbClr val="F2F2F2"/>
      </a:lt2>
      <a:accent1>
        <a:srgbClr val="F8F1B2"/>
      </a:accent1>
      <a:accent2>
        <a:srgbClr val="F1E366"/>
      </a:accent2>
      <a:accent3>
        <a:srgbClr val="E8CF0F"/>
      </a:accent3>
      <a:accent4>
        <a:srgbClr val="AF9309"/>
      </a:accent4>
      <a:accent5>
        <a:srgbClr val="785813"/>
      </a:accent5>
      <a:accent6>
        <a:srgbClr val="533009"/>
      </a:accent6>
      <a:hlink>
        <a:srgbClr val="000000"/>
      </a:hlink>
      <a:folHlink>
        <a:srgbClr val="000000"/>
      </a:folHlink>
    </a:clrScheme>
    <a:fontScheme name="adidas FG">
      <a:majorFont>
        <a:latin typeface="adidasFG Compressed"/>
        <a:ea typeface=""/>
        <a:cs typeface=""/>
      </a:majorFont>
      <a:minorFont>
        <a:latin typeface="adidasF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000" indent="-144000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anose="020B0504020101020102" pitchFamily="34" charset="0"/>
          </a:defRPr>
        </a:defPPr>
      </a:lstStyle>
    </a:txDef>
  </a:objectDefaults>
  <a:extraClrSchemeLst/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  <a:extLst>
    <a:ext uri="{05A4C25C-085E-4340-85A3-A5531E510DB2}">
      <thm15:themeFamily xmlns:thm15="http://schemas.microsoft.com/office/thememl/2012/main" name="adidas baseline.potx" id="{F849B001-19D3-4446-8A4F-C853AA3F30D7}" vid="{206C3517-1ADA-4FED-8510-680AF0FD15BD}"/>
    </a:ext>
  </a:extLst>
</a:theme>
</file>

<file path=ppt/theme/theme7.xml><?xml version="1.0" encoding="utf-8"?>
<a:theme xmlns:a="http://schemas.openxmlformats.org/drawingml/2006/main" name="ADIDAS 2023 PULS LIME">
  <a:themeElements>
    <a:clrScheme name="adidas Puls Lime">
      <a:dk1>
        <a:sysClr val="windowText" lastClr="000000"/>
      </a:dk1>
      <a:lt1>
        <a:sysClr val="window" lastClr="FFFFFF"/>
      </a:lt1>
      <a:dk2>
        <a:srgbClr val="A6A6A6"/>
      </a:dk2>
      <a:lt2>
        <a:srgbClr val="F2F2F2"/>
      </a:lt2>
      <a:accent1>
        <a:srgbClr val="EAF1CF"/>
      </a:accent1>
      <a:accent2>
        <a:srgbClr val="DFEBB7"/>
      </a:accent2>
      <a:accent3>
        <a:srgbClr val="C9DE87"/>
      </a:accent3>
      <a:accent4>
        <a:srgbClr val="97A764"/>
      </a:accent4>
      <a:accent5>
        <a:srgbClr val="646F44"/>
      </a:accent5>
      <a:accent6>
        <a:srgbClr val="313622"/>
      </a:accent6>
      <a:hlink>
        <a:srgbClr val="000000"/>
      </a:hlink>
      <a:folHlink>
        <a:srgbClr val="000000"/>
      </a:folHlink>
    </a:clrScheme>
    <a:fontScheme name="adidas FG">
      <a:majorFont>
        <a:latin typeface="adidasFG Compressed"/>
        <a:ea typeface=""/>
        <a:cs typeface=""/>
      </a:majorFont>
      <a:minorFont>
        <a:latin typeface="adidasF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000" indent="-144000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anose="020B0504020101020102" pitchFamily="34" charset="0"/>
          </a:defRPr>
        </a:defPPr>
      </a:lstStyle>
    </a:txDef>
  </a:objectDefaults>
  <a:extraClrSchemeLst/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  <a:extLst>
    <a:ext uri="{05A4C25C-085E-4340-85A3-A5531E510DB2}">
      <thm15:themeFamily xmlns:thm15="http://schemas.microsoft.com/office/thememl/2012/main" name="adidas baseline.potx" id="{F849B001-19D3-4446-8A4F-C853AA3F30D7}" vid="{0C3DA3EB-41FA-4264-BA9E-A9B6A5BF206F}"/>
    </a:ext>
  </a:extLst>
</a:theme>
</file>

<file path=ppt/theme/theme8.xml><?xml version="1.0" encoding="utf-8"?>
<a:theme xmlns:a="http://schemas.openxmlformats.org/drawingml/2006/main" name="Office Theme">
  <a:themeElements>
    <a:clrScheme name="ADIDAS 2023">
      <a:dk1>
        <a:sysClr val="windowText" lastClr="000000"/>
      </a:dk1>
      <a:lt1>
        <a:sysClr val="window" lastClr="FFFFFF"/>
      </a:lt1>
      <a:dk2>
        <a:srgbClr val="005EB8"/>
      </a:dk2>
      <a:lt2>
        <a:srgbClr val="6AABCF"/>
      </a:lt2>
      <a:accent1>
        <a:srgbClr val="F2F2F2"/>
      </a:accent1>
      <a:accent2>
        <a:srgbClr val="D9D9D9"/>
      </a:accent2>
      <a:accent3>
        <a:srgbClr val="A6A6A6"/>
      </a:accent3>
      <a:accent4>
        <a:srgbClr val="808080"/>
      </a:accent4>
      <a:accent5>
        <a:srgbClr val="595959"/>
      </a:accent5>
      <a:accent6>
        <a:srgbClr val="333333"/>
      </a:accent6>
      <a:hlink>
        <a:srgbClr val="000000"/>
      </a:hlink>
      <a:folHlink>
        <a:srgbClr val="000000"/>
      </a:folHlink>
    </a:clrScheme>
    <a:fontScheme name="ADIDAS FONTS 2023">
      <a:majorFont>
        <a:latin typeface="adidasFG Compressed"/>
        <a:ea typeface=""/>
        <a:cs typeface=""/>
      </a:majorFont>
      <a:minorFont>
        <a:latin typeface="adidasFG Compres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000" indent="-144000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anose="020B0504020101020102" pitchFamily="34" charset="0"/>
          </a:defRPr>
        </a:defPPr>
      </a:lstStyle>
    </a:txDef>
  </a:objectDefaults>
  <a:extraClrSchemeLst/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</a:theme>
</file>

<file path=ppt/theme/theme9.xml><?xml version="1.0" encoding="utf-8"?>
<a:theme xmlns:a="http://schemas.openxmlformats.org/drawingml/2006/main" name="Office Theme">
  <a:themeElements>
    <a:clrScheme name="ADIDAS 2023">
      <a:dk1>
        <a:sysClr val="windowText" lastClr="000000"/>
      </a:dk1>
      <a:lt1>
        <a:sysClr val="window" lastClr="FFFFFF"/>
      </a:lt1>
      <a:dk2>
        <a:srgbClr val="005EB8"/>
      </a:dk2>
      <a:lt2>
        <a:srgbClr val="6AABCF"/>
      </a:lt2>
      <a:accent1>
        <a:srgbClr val="F2F2F2"/>
      </a:accent1>
      <a:accent2>
        <a:srgbClr val="D9D9D9"/>
      </a:accent2>
      <a:accent3>
        <a:srgbClr val="A6A6A6"/>
      </a:accent3>
      <a:accent4>
        <a:srgbClr val="808080"/>
      </a:accent4>
      <a:accent5>
        <a:srgbClr val="595959"/>
      </a:accent5>
      <a:accent6>
        <a:srgbClr val="333333"/>
      </a:accent6>
      <a:hlink>
        <a:srgbClr val="000000"/>
      </a:hlink>
      <a:folHlink>
        <a:srgbClr val="000000"/>
      </a:folHlink>
    </a:clrScheme>
    <a:fontScheme name="ADIDAS FONTS 2023">
      <a:majorFont>
        <a:latin typeface="adidasFG Compressed"/>
        <a:ea typeface=""/>
        <a:cs typeface=""/>
      </a:majorFont>
      <a:minorFont>
        <a:latin typeface="adidasFG Compres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000" indent="-144000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anose="020B0504020101020102" pitchFamily="34" charset="0"/>
          </a:defRPr>
        </a:defPPr>
      </a:lstStyle>
    </a:txDef>
  </a:objectDefaults>
  <a:extraClrSchemeLst/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TemplateConfiguration><![CDATA[{"elementsMetadata":[],"transformationConfigurations":[],"templateName":"Adidas Global Template (1)","templateDescription":"","enableDocumentContentUpdater":false,"version":"2.0"}]]></TemplafyTemplateConfiguration>
</file>

<file path=customXml/item10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7A4BF20AE2DF44BB1E4D900459DA4C" ma:contentTypeVersion="4" ma:contentTypeDescription="Create a new document." ma:contentTypeScope="" ma:versionID="cfe733105a8cbdabf999ac1bb81ab3e0">
  <xsd:schema xmlns:xsd="http://www.w3.org/2001/XMLSchema" xmlns:xs="http://www.w3.org/2001/XMLSchema" xmlns:p="http://schemas.microsoft.com/office/2006/metadata/properties" xmlns:ns2="f049df30-0935-4722-b6e6-f9c5a3003975" targetNamespace="http://schemas.microsoft.com/office/2006/metadata/properties" ma:root="true" ma:fieldsID="446d1051a7d114f6f032f5f4ef70d08d" ns2:_="">
    <xsd:import namespace="f049df30-0935-4722-b6e6-f9c5a30039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9df30-0935-4722-b6e6-f9c5a30039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1.xml><?xml version="1.0" encoding="utf-8"?>
<TemplafySlideTemplateConfiguration><![CDATA[{"slideVersion":1,"isValidatorEnabled":false,"isLocked":false,"elementsMetadata":[],"slideId":"1023147074946072582","enableDocumentContentUpdater":false,"version":"2.0"}]]></TemplafySlideTemplateConfiguration>
</file>

<file path=customXml/item12.xml><?xml version="1.0" encoding="utf-8"?>
<TemplafySlideTemplateConfiguration><![CDATA[{"slideVersion":1,"isValidatorEnabled":false,"isLocked":false,"elementsMetadata":[],"slideId":"1023147074946072584","enableDocumentContentUpdater":false,"version":"2.0"}]]></TemplafySlideTemplateConfiguration>
</file>

<file path=customXml/item13.xml><?xml version="1.0" encoding="utf-8"?>
<TemplafySlideTemplateConfiguration><![CDATA[{"slideVersion":1,"isValidatorEnabled":false,"isLocked":false,"elementsMetadata":[],"slideId":"1023147074946072584","enableDocumentContentUpdater":false,"version":"2.0"}]]></TemplafySlideTemplateConfiguration>
</file>

<file path=customXml/item14.xml><?xml version="1.0" encoding="utf-8"?>
<TemplafyFormConfiguration><![CDATA[{"formFields":[],"formDataEntries":[]}]]></TemplafyFormConfiguration>
</file>

<file path=customXml/item15.xml><?xml version="1.0" encoding="utf-8"?>
<TemplafySlideTemplateConfiguration><![CDATA[{"slideVersion":1,"isValidatorEnabled":false,"isLocked":false,"elementsMetadata":[],"slideId":"1023147074946072587","enableDocumentContentUpdater":false,"version":"2.0"}]]></TemplafySlideTemplate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TemplafySlideFormConfiguration><![CDATA[{"formFields":[],"formDataEntries":[]}]]></TemplafySlideForm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slideVersion":1,"isValidatorEnabled":false,"isLocked":false,"elementsMetadata":[],"slideId":"1023147074946072580","enableDocumentContentUpdater":false,"version":"2.0"}]]></TemplafySlideTemplateConfiguration>
</file>

<file path=customXml/item20.xml><?xml version="1.0" encoding="utf-8"?>
<TemplafySlideTemplateConfiguration><![CDATA[{"slideVersion":1,"isValidatorEnabled":false,"isLocked":false,"elementsMetadata":[],"slideId":"1023147074946072585","enableDocumentContentUpdater":false,"version":"2.0"}]]></TemplafySlideTemplateConfiguration>
</file>

<file path=customXml/item21.xml><?xml version="1.0" encoding="utf-8"?>
<TemplafySlideFormConfiguration><![CDATA[{"formFields":[],"formDataEntries":[]}]]></TemplafySlideFormConfiguration>
</file>

<file path=customXml/item22.xml><?xml version="1.0" encoding="utf-8"?>
<TemplafySlideFormConfiguration><![CDATA[{"formFields":[],"formDataEntries":[]}]]></TemplafySlideFormConfiguration>
</file>

<file path=customXml/item23.xml><?xml version="1.0" encoding="utf-8"?>
<TemplafySlideTemplateConfiguration><![CDATA[{"slideVersion":1,"isValidatorEnabled":false,"isLocked":false,"elementsMetadata":[],"slideId":"1023147074946072581","enableDocumentContentUpdater":false,"version":"2.0"}]]></TemplafySlideTemplateConfiguration>
</file>

<file path=customXml/item24.xml><?xml version="1.0" encoding="utf-8"?>
<TemplafySlideFormConfiguration><![CDATA[{"formFields":[],"formDataEntries":[]}]]></TemplafySlideFormConfiguration>
</file>

<file path=customXml/item25.xml><?xml version="1.0" encoding="utf-8"?>
<TemplafySlideFormConfiguration><![CDATA[{"formFields":[],"formDataEntries":[]}]]></TemplafySlideFormConfiguration>
</file>

<file path=customXml/item26.xml><?xml version="1.0" encoding="utf-8"?>
<TemplafySlideTemplateConfiguration><![CDATA[{"slideVersion":1,"isValidatorEnabled":false,"isLocked":false,"elementsMetadata":[],"slideId":"1023147074946072584","enableDocumentContentUpdater":false,"version":"2.0"}]]></TemplafySlideTemplateConfiguration>
</file>

<file path=customXml/item27.xml><?xml version="1.0" encoding="utf-8"?>
<TemplafySlideFormConfiguration><![CDATA[{"formFields":[],"formDataEntries":[]}]]></TemplafySlideFormConfiguration>
</file>

<file path=customXml/item28.xml><?xml version="1.0" encoding="utf-8"?>
<TemplafySlideFormConfiguration><![CDATA[{"formFields":[],"formDataEntries":[]}]]></TemplafySlideFormConfiguration>
</file>

<file path=customXml/item29.xml><?xml version="1.0" encoding="utf-8"?>
<TemplafySlideFormConfiguration><![CDATA[{"formFields":[],"formDataEntries":[]}]]></TemplafySlideFormConfiguration>
</file>

<file path=customXml/item3.xml><?xml version="1.0" encoding="utf-8"?>
<TemplafySlideTemplateConfiguration><![CDATA[{"slideVersion":1,"isValidatorEnabled":false,"isLocked":false,"elementsMetadata":[],"slideId":"1023147074946072584","enableDocumentContentUpdater":false,"version":"2.0"}]]></TemplafySlideTemplateConfiguration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TemplafySlideTemplateConfiguration><![CDATA[{"slideVersion":1,"isValidatorEnabled":false,"isLocked":false,"elementsMetadata":[],"slideId":"1023147074946072584","enableDocumentContentUpdater":false,"version":"2.0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slideVersion":1,"isValidatorEnabled":false,"isLocked":false,"elementsMetadata":[],"slideId":"1023147074946072586","enableDocumentContentUpdater":false,"version":"2.0"}]]></TemplafySlideTemplateConfiguration>
</file>

<file path=customXml/item8.xml><?xml version="1.0" encoding="utf-8"?>
<TemplafySlideTemplateConfiguration><![CDATA[{"slideVersion":1,"isValidatorEnabled":false,"isLocked":false,"elementsMetadata":[],"slideId":"1023147074946072589","enableDocumentContentUpdater":false,"version":"2.0"}]]></TemplafySlideTemplateConfiguration>
</file>

<file path=customXml/item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4B9C61-2B42-4BAF-B174-308993F35956}">
  <ds:schemaRefs/>
</ds:datastoreItem>
</file>

<file path=customXml/itemProps10.xml><?xml version="1.0" encoding="utf-8"?>
<ds:datastoreItem xmlns:ds="http://schemas.openxmlformats.org/officeDocument/2006/customXml" ds:itemID="{948BB36B-71A9-429B-9885-FFBF708BB4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49df30-0935-4722-b6e6-f9c5a30039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1.xml><?xml version="1.0" encoding="utf-8"?>
<ds:datastoreItem xmlns:ds="http://schemas.openxmlformats.org/officeDocument/2006/customXml" ds:itemID="{83C4721E-C0C7-4286-83E6-977C2BE2E5A6}">
  <ds:schemaRefs/>
</ds:datastoreItem>
</file>

<file path=customXml/itemProps12.xml><?xml version="1.0" encoding="utf-8"?>
<ds:datastoreItem xmlns:ds="http://schemas.openxmlformats.org/officeDocument/2006/customXml" ds:itemID="{51D584A7-2471-43BE-A5E6-71ED8ED54C8C}">
  <ds:schemaRefs/>
</ds:datastoreItem>
</file>

<file path=customXml/itemProps13.xml><?xml version="1.0" encoding="utf-8"?>
<ds:datastoreItem xmlns:ds="http://schemas.openxmlformats.org/officeDocument/2006/customXml" ds:itemID="{9880BF9D-00D8-0E4E-B3F9-5CF5953B7111}">
  <ds:schemaRefs/>
</ds:datastoreItem>
</file>

<file path=customXml/itemProps14.xml><?xml version="1.0" encoding="utf-8"?>
<ds:datastoreItem xmlns:ds="http://schemas.openxmlformats.org/officeDocument/2006/customXml" ds:itemID="{082EC18B-00E6-4651-979D-73DF6FC78ED0}">
  <ds:schemaRefs/>
</ds:datastoreItem>
</file>

<file path=customXml/itemProps15.xml><?xml version="1.0" encoding="utf-8"?>
<ds:datastoreItem xmlns:ds="http://schemas.openxmlformats.org/officeDocument/2006/customXml" ds:itemID="{70E24464-C037-4907-B2CB-AABDA7BA5EE0}">
  <ds:schemaRefs/>
</ds:datastoreItem>
</file>

<file path=customXml/itemProps16.xml><?xml version="1.0" encoding="utf-8"?>
<ds:datastoreItem xmlns:ds="http://schemas.openxmlformats.org/officeDocument/2006/customXml" ds:itemID="{98667D98-D9E5-4B53-B214-BFE2A45B1A30}">
  <ds:schemaRefs/>
</ds:datastoreItem>
</file>

<file path=customXml/itemProps17.xml><?xml version="1.0" encoding="utf-8"?>
<ds:datastoreItem xmlns:ds="http://schemas.openxmlformats.org/officeDocument/2006/customXml" ds:itemID="{F0372578-B1A1-412F-9984-3124C1B49FDF}">
  <ds:schemaRefs/>
</ds:datastoreItem>
</file>

<file path=customXml/itemProps18.xml><?xml version="1.0" encoding="utf-8"?>
<ds:datastoreItem xmlns:ds="http://schemas.openxmlformats.org/officeDocument/2006/customXml" ds:itemID="{75EADF42-89D3-4D4F-A593-26878BE4B787}">
  <ds:schemaRefs/>
</ds:datastoreItem>
</file>

<file path=customXml/itemProps19.xml><?xml version="1.0" encoding="utf-8"?>
<ds:datastoreItem xmlns:ds="http://schemas.openxmlformats.org/officeDocument/2006/customXml" ds:itemID="{ACA7FB76-BF37-4673-A3D3-19EED0B1EB0E}">
  <ds:schemaRefs/>
</ds:datastoreItem>
</file>

<file path=customXml/itemProps2.xml><?xml version="1.0" encoding="utf-8"?>
<ds:datastoreItem xmlns:ds="http://schemas.openxmlformats.org/officeDocument/2006/customXml" ds:itemID="{ACD1E250-0E44-4AF2-AAB0-27B9B9631132}">
  <ds:schemaRefs/>
</ds:datastoreItem>
</file>

<file path=customXml/itemProps20.xml><?xml version="1.0" encoding="utf-8"?>
<ds:datastoreItem xmlns:ds="http://schemas.openxmlformats.org/officeDocument/2006/customXml" ds:itemID="{0D767454-D9BA-45A4-B00D-EBFC7C61B81C}">
  <ds:schemaRefs/>
</ds:datastoreItem>
</file>

<file path=customXml/itemProps21.xml><?xml version="1.0" encoding="utf-8"?>
<ds:datastoreItem xmlns:ds="http://schemas.openxmlformats.org/officeDocument/2006/customXml" ds:itemID="{A4145E89-92E4-4D83-B4DC-C5C789CB3D65}">
  <ds:schemaRefs/>
</ds:datastoreItem>
</file>

<file path=customXml/itemProps22.xml><?xml version="1.0" encoding="utf-8"?>
<ds:datastoreItem xmlns:ds="http://schemas.openxmlformats.org/officeDocument/2006/customXml" ds:itemID="{16668839-CBE4-5C4D-81FC-AC0B692994C4}">
  <ds:schemaRefs/>
</ds:datastoreItem>
</file>

<file path=customXml/itemProps23.xml><?xml version="1.0" encoding="utf-8"?>
<ds:datastoreItem xmlns:ds="http://schemas.openxmlformats.org/officeDocument/2006/customXml" ds:itemID="{7D3CE4BE-20A0-4C4F-A536-AE0B283ED3C7}">
  <ds:schemaRefs/>
</ds:datastoreItem>
</file>

<file path=customXml/itemProps24.xml><?xml version="1.0" encoding="utf-8"?>
<ds:datastoreItem xmlns:ds="http://schemas.openxmlformats.org/officeDocument/2006/customXml" ds:itemID="{307D9274-AC4D-0642-B979-AC340CADEBF5}">
  <ds:schemaRefs/>
</ds:datastoreItem>
</file>

<file path=customXml/itemProps25.xml><?xml version="1.0" encoding="utf-8"?>
<ds:datastoreItem xmlns:ds="http://schemas.openxmlformats.org/officeDocument/2006/customXml" ds:itemID="{12C8C842-D7D7-4520-8890-374F59285F24}">
  <ds:schemaRefs/>
</ds:datastoreItem>
</file>

<file path=customXml/itemProps26.xml><?xml version="1.0" encoding="utf-8"?>
<ds:datastoreItem xmlns:ds="http://schemas.openxmlformats.org/officeDocument/2006/customXml" ds:itemID="{E3F1387F-F098-8E4B-861D-F3480A096140}">
  <ds:schemaRefs/>
</ds:datastoreItem>
</file>

<file path=customXml/itemProps27.xml><?xml version="1.0" encoding="utf-8"?>
<ds:datastoreItem xmlns:ds="http://schemas.openxmlformats.org/officeDocument/2006/customXml" ds:itemID="{BDE53075-A4C4-6242-AF89-0EAED24AB164}">
  <ds:schemaRefs/>
</ds:datastoreItem>
</file>

<file path=customXml/itemProps28.xml><?xml version="1.0" encoding="utf-8"?>
<ds:datastoreItem xmlns:ds="http://schemas.openxmlformats.org/officeDocument/2006/customXml" ds:itemID="{6CEFF789-A23B-401B-9462-C64BF7278733}">
  <ds:schemaRefs/>
</ds:datastoreItem>
</file>

<file path=customXml/itemProps29.xml><?xml version="1.0" encoding="utf-8"?>
<ds:datastoreItem xmlns:ds="http://schemas.openxmlformats.org/officeDocument/2006/customXml" ds:itemID="{38EFA75D-25CC-45EF-BB4F-97A99DC354F2}">
  <ds:schemaRefs/>
</ds:datastoreItem>
</file>

<file path=customXml/itemProps3.xml><?xml version="1.0" encoding="utf-8"?>
<ds:datastoreItem xmlns:ds="http://schemas.openxmlformats.org/officeDocument/2006/customXml" ds:itemID="{33F99190-F026-4C43-8AAB-DCB12C92938D}">
  <ds:schemaRefs/>
</ds:datastoreItem>
</file>

<file path=customXml/itemProps4.xml><?xml version="1.0" encoding="utf-8"?>
<ds:datastoreItem xmlns:ds="http://schemas.openxmlformats.org/officeDocument/2006/customXml" ds:itemID="{344CBAED-8994-428E-A4D7-C25533312B2B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56587B60-1E8D-D847-B676-06B885D65271}">
  <ds:schemaRefs/>
</ds:datastoreItem>
</file>

<file path=customXml/itemProps6.xml><?xml version="1.0" encoding="utf-8"?>
<ds:datastoreItem xmlns:ds="http://schemas.openxmlformats.org/officeDocument/2006/customXml" ds:itemID="{C65747F3-7888-45C0-BE0D-78BA58C82F71}">
  <ds:schemaRefs/>
</ds:datastoreItem>
</file>

<file path=customXml/itemProps7.xml><?xml version="1.0" encoding="utf-8"?>
<ds:datastoreItem xmlns:ds="http://schemas.openxmlformats.org/officeDocument/2006/customXml" ds:itemID="{1F2F3851-E555-4BC2-9F79-055C879C7060}">
  <ds:schemaRefs/>
</ds:datastoreItem>
</file>

<file path=customXml/itemProps8.xml><?xml version="1.0" encoding="utf-8"?>
<ds:datastoreItem xmlns:ds="http://schemas.openxmlformats.org/officeDocument/2006/customXml" ds:itemID="{5AF43165-61DE-42A0-97B5-B420CC8C00F8}">
  <ds:schemaRefs/>
</ds:datastoreItem>
</file>

<file path=customXml/itemProps9.xml><?xml version="1.0" encoding="utf-8"?>
<ds:datastoreItem xmlns:ds="http://schemas.openxmlformats.org/officeDocument/2006/customXml" ds:itemID="{5CC1AE5C-8D7A-4B3C-ACB6-5D396598A47E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a316b092-a2a1-4f3b-b455-46c1e19af03e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1b2a3e8-42da-4da6-905d-11a8afbb605c"/>
    <ds:schemaRef ds:uri="http://purl.org/dc/dcmitype/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1c3ba50a-93e8-411f-aceb-87183474575f}" enabled="1" method="Standard" siteId="{3bfeb222-e42c-4535-aace-ea6f7751369b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ADIDAS 2023 GREY</Template>
  <TotalTime>304</TotalTime>
  <Words>465</Words>
  <Application>Microsoft Macintosh PowerPoint</Application>
  <PresentationFormat>Custom</PresentationFormat>
  <Paragraphs>123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adidasFG</vt:lpstr>
      <vt:lpstr>adidasFG Compressed</vt:lpstr>
      <vt:lpstr>Arial</vt:lpstr>
      <vt:lpstr>Denton Light</vt:lpstr>
      <vt:lpstr>Wingdings</vt:lpstr>
      <vt:lpstr>ADIDAS 2023 GREY</vt:lpstr>
      <vt:lpstr>ADIDAS 2023 NEUTRALS</vt:lpstr>
      <vt:lpstr>ADIDAS 2023 STRATEGY BLUE</vt:lpstr>
      <vt:lpstr>ADIDAS 2023 SEMI LUCID BLUE</vt:lpstr>
      <vt:lpstr>ADIDAS 2023 SEMI LUCID RED</vt:lpstr>
      <vt:lpstr>ADIDAS 2023 YELLOW</vt:lpstr>
      <vt:lpstr>ADIDAS 2023 PULS LIME</vt:lpstr>
      <vt:lpstr>Recommendation System</vt:lpstr>
      <vt:lpstr>PowerPoint Presentation</vt:lpstr>
      <vt:lpstr>Introduction</vt:lpstr>
      <vt:lpstr>PROBLEM STATEMENT</vt:lpstr>
      <vt:lpstr>BUSINESS PROBLEM</vt:lpstr>
      <vt:lpstr>Preprocessing</vt:lpstr>
      <vt:lpstr>Training</vt:lpstr>
      <vt:lpstr>BATCH INFERENCING</vt:lpstr>
      <vt:lpstr>Preprocessing</vt:lpstr>
      <vt:lpstr>PowerPoint Presentation</vt:lpstr>
      <vt:lpstr>Real Time Inferencing as API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Gupta, Yash</dc:creator>
  <cp:lastModifiedBy>Gupta, Yash</cp:lastModifiedBy>
  <cp:revision>23</cp:revision>
  <dcterms:created xsi:type="dcterms:W3CDTF">2025-10-23T10:19:00Z</dcterms:created>
  <dcterms:modified xsi:type="dcterms:W3CDTF">2025-10-24T08:34:27Z</dcterms:modified>
  <dc:language>English-US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0x0101008D7A4BF20AE2DF44BB1E4D900459DA4C</vt:lpwstr>
  </property>
  <property fmtid="{D5CDD505-2E9C-101B-9397-08002B2CF9AE}" pid="3" name="TemplafyTimeStamp">
    <vt:lpwstr>2024-10-10T14:06:35</vt:lpwstr>
  </property>
  <property fmtid="{D5CDD505-2E9C-101B-9397-08002B2CF9AE}" pid="4" name="TemplafyTenantId">
    <vt:lpwstr>adidas</vt:lpwstr>
  </property>
  <property fmtid="{D5CDD505-2E9C-101B-9397-08002B2CF9AE}" pid="5" name="TemplafyTemplateId">
    <vt:lpwstr>1023147058501779742</vt:lpwstr>
  </property>
  <property fmtid="{D5CDD505-2E9C-101B-9397-08002B2CF9AE}" pid="6" name="TemplafyUserProfileId">
    <vt:lpwstr>637816251070542510</vt:lpwstr>
  </property>
  <property fmtid="{D5CDD505-2E9C-101B-9397-08002B2CF9AE}" pid="7" name="TemplafyLanguageCode">
    <vt:lpwstr>en-US</vt:lpwstr>
  </property>
  <property fmtid="{D5CDD505-2E9C-101B-9397-08002B2CF9AE}" pid="8" name="TemplafyFromBlank">
    <vt:bool>true</vt:bool>
  </property>
</Properties>
</file>