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3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4" r:id="rId3"/>
    <p:sldMasterId id="2147483740" r:id="rId4"/>
    <p:sldMasterId id="2147483786" r:id="rId5"/>
    <p:sldMasterId id="2147483832" r:id="rId6"/>
    <p:sldMasterId id="2147483878" r:id="rId7"/>
    <p:sldMasterId id="2147483924" r:id="rId8"/>
  </p:sldMasterIdLst>
  <p:notesMasterIdLst>
    <p:notesMasterId r:id="rId10"/>
  </p:notesMasterIdLst>
  <p:handoutMasterIdLst>
    <p:handoutMasterId r:id="rId23"/>
  </p:handoutMasterIdLst>
  <p:sldIdLst>
    <p:sldId id="506" r:id="rId9"/>
    <p:sldId id="516" r:id="rId11"/>
    <p:sldId id="376" r:id="rId12"/>
    <p:sldId id="466" r:id="rId13"/>
    <p:sldId id="518" r:id="rId14"/>
    <p:sldId id="521" r:id="rId15"/>
    <p:sldId id="524" r:id="rId16"/>
    <p:sldId id="522" r:id="rId17"/>
    <p:sldId id="525" r:id="rId18"/>
    <p:sldId id="529" r:id="rId19"/>
    <p:sldId id="519" r:id="rId20"/>
    <p:sldId id="520" r:id="rId21"/>
    <p:sldId id="511" r:id="rId22"/>
  </p:sldIdLst>
  <p:sldSz cx="9215120" cy="5184775"/>
  <p:notesSz cx="7315200" cy="9601200"/>
  <p:custDataLst>
    <p:tags r:id="rId57"/>
  </p:custDataLst>
  <p:defaultTextStyle>
    <a:defPPr>
      <a:defRPr lang="en-US"/>
    </a:defPPr>
    <a:lvl1pPr algn="l" defTabSz="920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1pPr>
    <a:lvl2pPr marL="459105" indent="1905" algn="l" defTabSz="920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2pPr>
    <a:lvl3pPr marL="920115" indent="1905" algn="l" defTabSz="920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3pPr>
    <a:lvl4pPr marL="1380490" indent="1905" algn="l" defTabSz="920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4pPr>
    <a:lvl5pPr marL="1841500" indent="1905" algn="l" defTabSz="92011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5pPr>
    <a:lvl6pPr marL="2303780" algn="l" defTabSz="921385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6pPr>
    <a:lvl7pPr marL="2764155" algn="l" defTabSz="921385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7pPr>
    <a:lvl8pPr marL="3225165" algn="l" defTabSz="921385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8pPr>
    <a:lvl9pPr marL="3685540" algn="l" defTabSz="921385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panose="020B060402020209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Gegenheimer" initials="C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 autoAdjust="0"/>
    <p:restoredTop sz="95962" autoAdjust="0"/>
  </p:normalViewPr>
  <p:slideViewPr>
    <p:cSldViewPr>
      <p:cViewPr varScale="1">
        <p:scale>
          <a:sx n="150" d="100"/>
          <a:sy n="150" d="100"/>
        </p:scale>
        <p:origin x="216" y="160"/>
      </p:cViewPr>
      <p:guideLst/>
    </p:cSldViewPr>
  </p:slideViewPr>
  <p:outlineViewPr>
    <p:cViewPr>
      <p:scale>
        <a:sx n="33" d="100"/>
        <a:sy n="33" d="100"/>
      </p:scale>
      <p:origin x="0" y="-47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>
        <p:scale>
          <a:sx n="75" d="100"/>
          <a:sy n="75" d="100"/>
        </p:scale>
        <p:origin x="5820" y="11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7" Type="http://schemas.openxmlformats.org/officeDocument/2006/relationships/tags" Target="tags/tag30.xml"/><Relationship Id="rId56" Type="http://schemas.openxmlformats.org/officeDocument/2006/relationships/customXml" Target="../customXml/item29.xml"/><Relationship Id="rId55" Type="http://schemas.openxmlformats.org/officeDocument/2006/relationships/customXml" Target="../customXml/item28.xml"/><Relationship Id="rId54" Type="http://schemas.openxmlformats.org/officeDocument/2006/relationships/customXml" Target="../customXml/item27.xml"/><Relationship Id="rId53" Type="http://schemas.openxmlformats.org/officeDocument/2006/relationships/customXml" Target="../customXml/item26.xml"/><Relationship Id="rId52" Type="http://schemas.openxmlformats.org/officeDocument/2006/relationships/customXml" Target="../customXml/item25.xml"/><Relationship Id="rId51" Type="http://schemas.openxmlformats.org/officeDocument/2006/relationships/customXml" Target="../customXml/item24.xml"/><Relationship Id="rId50" Type="http://schemas.openxmlformats.org/officeDocument/2006/relationships/customXml" Target="../customXml/item23.xml"/><Relationship Id="rId5" Type="http://schemas.openxmlformats.org/officeDocument/2006/relationships/slideMaster" Target="slideMasters/slideMaster4.xml"/><Relationship Id="rId49" Type="http://schemas.openxmlformats.org/officeDocument/2006/relationships/customXml" Target="../customXml/item22.xml"/><Relationship Id="rId48" Type="http://schemas.openxmlformats.org/officeDocument/2006/relationships/customXml" Target="../customXml/item21.xml"/><Relationship Id="rId47" Type="http://schemas.openxmlformats.org/officeDocument/2006/relationships/customXml" Target="../customXml/item20.xml"/><Relationship Id="rId46" Type="http://schemas.openxmlformats.org/officeDocument/2006/relationships/customXml" Target="../customXml/item19.xml"/><Relationship Id="rId45" Type="http://schemas.openxmlformats.org/officeDocument/2006/relationships/customXml" Target="../customXml/item18.xml"/><Relationship Id="rId44" Type="http://schemas.openxmlformats.org/officeDocument/2006/relationships/customXml" Target="../customXml/item17.xml"/><Relationship Id="rId43" Type="http://schemas.openxmlformats.org/officeDocument/2006/relationships/customXml" Target="../customXml/item16.xml"/><Relationship Id="rId42" Type="http://schemas.openxmlformats.org/officeDocument/2006/relationships/customXml" Target="../customXml/item15.xml"/><Relationship Id="rId41" Type="http://schemas.openxmlformats.org/officeDocument/2006/relationships/customXml" Target="../customXml/item14.xml"/><Relationship Id="rId40" Type="http://schemas.openxmlformats.org/officeDocument/2006/relationships/customXml" Target="../customXml/item13.xml"/><Relationship Id="rId4" Type="http://schemas.openxmlformats.org/officeDocument/2006/relationships/slideMaster" Target="slideMasters/slideMaster3.xml"/><Relationship Id="rId39" Type="http://schemas.openxmlformats.org/officeDocument/2006/relationships/customXml" Target="../customXml/item12.xml"/><Relationship Id="rId38" Type="http://schemas.openxmlformats.org/officeDocument/2006/relationships/customXml" Target="../customXml/item11.xml"/><Relationship Id="rId37" Type="http://schemas.openxmlformats.org/officeDocument/2006/relationships/customXml" Target="../customXml/item10.xml"/><Relationship Id="rId36" Type="http://schemas.openxmlformats.org/officeDocument/2006/relationships/customXml" Target="../customXml/item9.xml"/><Relationship Id="rId35" Type="http://schemas.openxmlformats.org/officeDocument/2006/relationships/customXml" Target="../customXml/item8.xml"/><Relationship Id="rId34" Type="http://schemas.openxmlformats.org/officeDocument/2006/relationships/customXml" Target="../customXml/item7.xml"/><Relationship Id="rId33" Type="http://schemas.openxmlformats.org/officeDocument/2006/relationships/customXml" Target="../customXml/item6.xml"/><Relationship Id="rId32" Type="http://schemas.openxmlformats.org/officeDocument/2006/relationships/customXml" Target="../customXml/item5.xml"/><Relationship Id="rId31" Type="http://schemas.openxmlformats.org/officeDocument/2006/relationships/customXml" Target="../customXml/item4.xml"/><Relationship Id="rId30" Type="http://schemas.openxmlformats.org/officeDocument/2006/relationships/customXml" Target="../customXml/item3.xml"/><Relationship Id="rId3" Type="http://schemas.openxmlformats.org/officeDocument/2006/relationships/slideMaster" Target="slideMasters/slideMaster2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4"/>
          <p:cNvSpPr>
            <a:spLocks noGrp="1"/>
          </p:cNvSpPr>
          <p:nvPr>
            <p:ph type="ftr" sz="quarter" idx="2"/>
          </p:nvPr>
        </p:nvSpPr>
        <p:spPr bwMode="gray">
          <a:xfrm>
            <a:off x="327600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+mj-lt"/>
              </a:defRPr>
            </a:lvl1pPr>
          </a:lstStyle>
          <a:p>
            <a:r>
              <a:rPr lang="en-US" dirty="0">
                <a:latin typeface="adidasFG Compressed" panose="020B0508030503020204" pitchFamily="34" charset="0"/>
              </a:rPr>
              <a:t>2021 ADIDAS AG</a:t>
            </a:r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1" name="Slide Number Placeholder 25"/>
          <p:cNvSpPr>
            <a:spLocks noGrp="1"/>
          </p:cNvSpPr>
          <p:nvPr>
            <p:ph type="sldNum" sz="quarter" idx="3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>
                <a:latin typeface="adidasFG Compressed" panose="020B0508030503020204" pitchFamily="34" charset="0"/>
              </a:rPr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2" name="Date Placeholder 26"/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EEECAF42-CB26-4C2C-83B3-F58AB3974494}" type="datetime1">
              <a:rPr lang="en-US" smtClean="0">
                <a:latin typeface="adidasFG Compressed" panose="020B0508030503020204" pitchFamily="34" charset="0"/>
              </a:rPr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3" name="Header Placeholder 27"/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endParaRPr lang="en-US" dirty="0">
              <a:latin typeface="adidasFG Compressed" panose="020B05080305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36156" y="360363"/>
            <a:ext cx="6660000" cy="37464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36156" y="4392612"/>
            <a:ext cx="6660000" cy="46564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4"/>
          </p:nvPr>
        </p:nvSpPr>
        <p:spPr bwMode="gray">
          <a:xfrm>
            <a:off x="336156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adidasFG Compressed" panose="020B0508030503020204" pitchFamily="34" charset="0"/>
              </a:defRPr>
            </a:lvl1pPr>
          </a:lstStyle>
          <a:p>
            <a:r>
              <a:rPr lang="en-US" dirty="0"/>
              <a:t>2021 ADIDAS AG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5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0E76785A-95C7-44FE-A156-91193B40163D}" type="slidenum">
              <a:rPr lang="en-US" smtClean="0"/>
            </a:fld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6197EE9F-B799-4B44-AEB0-4249590D37D1}" type="datetime1">
              <a:rPr lang="en-US" smtClean="0"/>
            </a:fld>
            <a:endParaRPr lang="en-US" dirty="0"/>
          </a:p>
        </p:txBody>
      </p:sp>
      <p:sp>
        <p:nvSpPr>
          <p:cNvPr id="28" name="Header Placeholder 27"/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defTabSz="920115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anose="05000000000000000000" pitchFamily="2" charset="2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1pPr>
    <a:lvl2pPr marL="144145" indent="-144145" algn="l" defTabSz="920115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anose="05000000000000000000" pitchFamily="2" charset="2"/>
      <a:buChar char="§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2pPr>
    <a:lvl3pPr marL="144145" indent="-144145" algn="l" defTabSz="920115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+mj-lt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3pPr>
    <a:lvl4pPr marL="288290" indent="-144145" algn="l" defTabSz="920115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" pitchFamily="34" charset="0"/>
      <a:buChar char="­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4pPr>
    <a:lvl5pPr marL="288290" indent="-144145" algn="l" defTabSz="920115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 Compressed" panose="020B0508030503020204" pitchFamily="34" charset="0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5pPr>
    <a:lvl6pPr marL="0" indent="0" algn="l" defTabSz="921385" rtl="0" eaLnBrk="1" latinLnBrk="0" hangingPunct="1">
      <a:lnSpc>
        <a:spcPct val="75000"/>
      </a:lnSpc>
      <a:spcBef>
        <a:spcPts val="1200"/>
      </a:spcBef>
      <a:spcAft>
        <a:spcPts val="600"/>
      </a:spcAft>
      <a:defRPr sz="1600" b="1" kern="1200" cap="all" spc="20" baseline="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6pPr>
    <a:lvl7pPr marL="0" indent="0" algn="l" defTabSz="921385" rtl="0" eaLnBrk="1" latinLnBrk="0" hangingPunct="1">
      <a:lnSpc>
        <a:spcPct val="90000"/>
      </a:lnSpc>
      <a:spcBef>
        <a:spcPts val="0"/>
      </a:spcBef>
      <a:spcAft>
        <a:spcPts val="600"/>
      </a:spcAft>
      <a:defRPr sz="800" b="0" kern="1200" cap="none" baseline="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7pPr>
    <a:lvl8pPr marL="0" indent="0" algn="l" defTabSz="921385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8pPr>
    <a:lvl9pPr marL="0" indent="0" algn="l" defTabSz="921385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E82CC2-E371-4157-9C62-E19EC1B4A39B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" y="360363"/>
            <a:ext cx="6659563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97EE9F-B799-4B44-AEB0-4249590D37D1}" type="datetime1">
              <a:rPr lang="en-US" smtClean="0"/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86443E9-B428-478E-8674-22596BAE694E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98B331-ED6B-47AA-8833-689037F3DE70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 txBox="1"/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/>
              <a:t>Color: Greyscale</a:t>
            </a:r>
            <a:endParaRPr lang="en-US" sz="7000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145" indent="-144145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145" indent="-144145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290" indent="-144145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290" indent="-14414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itchFamily="34" charset="0"/>
                <a:cs typeface="adidasFG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  <a:endParaRPr lang="en-US" sz="700" dirty="0">
              <a:solidFill>
                <a:sysClr val="windowText" lastClr="000000"/>
              </a:solidFill>
              <a:latin typeface="adidasFG" pitchFamily="34" charset="0"/>
              <a:cs typeface="adidasFG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/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itchFamily="34" charset="0"/>
              </a:endParaRPr>
            </a:p>
          </p:txBody>
        </p:sp>
        <p:sp>
          <p:nvSpPr>
            <p:cNvPr id="9" name="Freeform: Shape 8"/>
            <p:cNvSpPr/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 txBox="1"/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Blue</a:t>
            </a:r>
            <a:endParaRPr lang="en-US" sz="7000" dirty="0">
              <a:latin typeface="adidasFG Compressed" panose="020B0508030503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5945" indent="-575945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itchFamily="34" charset="0"/>
                <a:cs typeface="adidasFG" pitchFamily="34" charset="0"/>
              </a:defRPr>
            </a:lvl2pPr>
            <a:lvl3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3pPr>
            <a:lvl4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4pPr>
            <a:lvl5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5pPr>
            <a:lvl6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6pPr>
            <a:lvl7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7pPr>
            <a:lvl8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8pPr>
            <a:lvl9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 noProof="0" dirty="0"/>
          </a:p>
          <a:p>
            <a:pPr lvl="1"/>
            <a:r>
              <a:rPr lang="en-US" noProof="0" dirty="0"/>
              <a:t>Speaker, time or additional information</a:t>
            </a:r>
            <a:endParaRPr lang="en-US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itel 9"/>
          <p:cNvSpPr txBox="1"/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  <a:endParaRPr lang="en-US" b="0" dirty="0">
              <a:latin typeface="adidasFG Compressed" panose="020B0508030503020204" pitchFamily="34" charset="0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145" indent="-144145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145" indent="-144145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290" indent="-144145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290" indent="-14414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+mn-lt"/>
                <a:cs typeface="adidasFG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  <a:endParaRPr lang="en-US" sz="700" dirty="0">
              <a:solidFill>
                <a:sysClr val="windowText" lastClr="000000"/>
              </a:solidFill>
              <a:latin typeface="+mn-lt"/>
              <a:cs typeface="adidasFG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/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+mj-lt"/>
                <a:cs typeface="adidasFG" pitchFamily="34" charset="0"/>
              </a:endParaRPr>
            </a:p>
          </p:txBody>
        </p:sp>
        <p:sp>
          <p:nvSpPr>
            <p:cNvPr id="9" name="Freeform: Shape 8"/>
            <p:cNvSpPr/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145" indent="-144145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145" indent="-144145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290" indent="-144145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290" indent="-14414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itchFamily="34" charset="0"/>
                <a:cs typeface="adidasFG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  <a:endParaRPr lang="en-US" sz="700" dirty="0">
              <a:solidFill>
                <a:sysClr val="windowText" lastClr="000000"/>
              </a:solidFill>
              <a:latin typeface="adidasFG" pitchFamily="34" charset="0"/>
              <a:cs typeface="adidasFG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/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itchFamily="34" charset="0"/>
              </a:endParaRPr>
            </a:p>
          </p:txBody>
        </p:sp>
        <p:sp>
          <p:nvSpPr>
            <p:cNvPr id="9" name="Freeform: Shape 8"/>
            <p:cNvSpPr/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 txBox="1"/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Red</a:t>
            </a:r>
            <a:endParaRPr lang="en-US" sz="7000" dirty="0">
              <a:latin typeface="adidasFG Compressed" panose="020B0508030503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5945" indent="-575945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itchFamily="34" charset="0"/>
                <a:cs typeface="adidasFG" pitchFamily="34" charset="0"/>
              </a:defRPr>
            </a:lvl2pPr>
            <a:lvl3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3pPr>
            <a:lvl4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4pPr>
            <a:lvl5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5pPr>
            <a:lvl6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6pPr>
            <a:lvl7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7pPr>
            <a:lvl8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8pPr>
            <a:lvl9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 noProof="0" dirty="0"/>
          </a:p>
          <a:p>
            <a:pPr lvl="1"/>
            <a:r>
              <a:rPr lang="en-US" noProof="0" dirty="0"/>
              <a:t>Speaker, time or additional information</a:t>
            </a:r>
            <a:endParaRPr lang="en-US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itel 9"/>
          <p:cNvSpPr txBox="1"/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  <a:endParaRPr lang="en-US" b="0" dirty="0">
              <a:latin typeface="adidasFG Compressed" panose="020B0508030503020204" pitchFamily="34" charset="0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145" indent="-144145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145" indent="-144145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290" indent="-144145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290" indent="-14414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itchFamily="34" charset="0"/>
                <a:cs typeface="adidasFG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  <a:endParaRPr lang="en-US" sz="700" dirty="0">
              <a:solidFill>
                <a:sysClr val="windowText" lastClr="000000"/>
              </a:solidFill>
              <a:latin typeface="adidasFG" pitchFamily="34" charset="0"/>
              <a:cs typeface="adidasFG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/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itchFamily="34" charset="0"/>
              </a:endParaRPr>
            </a:p>
          </p:txBody>
        </p:sp>
        <p:sp>
          <p:nvSpPr>
            <p:cNvPr id="9" name="Freeform: Shape 8"/>
            <p:cNvSpPr/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 txBox="1"/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Yellow</a:t>
            </a:r>
            <a:endParaRPr lang="en-US" sz="7000" dirty="0">
              <a:latin typeface="adidasFG Compressed" panose="020B0508030503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5945" indent="-575945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itchFamily="34" charset="0"/>
                <a:cs typeface="adidasFG" pitchFamily="34" charset="0"/>
              </a:defRPr>
            </a:lvl2pPr>
            <a:lvl3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3pPr>
            <a:lvl4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4pPr>
            <a:lvl5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5pPr>
            <a:lvl6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6pPr>
            <a:lvl7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7pPr>
            <a:lvl8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8pPr>
            <a:lvl9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 noProof="0" dirty="0"/>
          </a:p>
          <a:p>
            <a:pPr lvl="1"/>
            <a:r>
              <a:rPr lang="en-US" noProof="0" dirty="0"/>
              <a:t>Speaker, time or additional information</a:t>
            </a:r>
            <a:endParaRPr lang="en-US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itel 9"/>
          <p:cNvSpPr txBox="1"/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  <a:endParaRPr lang="en-US" b="0" dirty="0">
              <a:latin typeface="adidasFG Compressed" panose="020B0508030503020204" pitchFamily="34" charset="0"/>
            </a:endParaRP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145" indent="-144145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145" indent="-144145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290" indent="-144145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290" indent="-14414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itchFamily="34" charset="0"/>
                <a:cs typeface="adidasFG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  <a:endParaRPr lang="en-US" sz="700" dirty="0">
              <a:solidFill>
                <a:sysClr val="windowText" lastClr="000000"/>
              </a:solidFill>
              <a:latin typeface="adidasFG" pitchFamily="34" charset="0"/>
              <a:cs typeface="adidasFG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/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itchFamily="34" charset="0"/>
              </a:endParaRPr>
            </a:p>
          </p:txBody>
        </p:sp>
        <p:sp>
          <p:nvSpPr>
            <p:cNvPr id="9" name="Freeform: Shape 8"/>
            <p:cNvSpPr/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 txBox="1"/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</a:t>
            </a:r>
            <a:r>
              <a:rPr lang="en-US" sz="7000" dirty="0" err="1">
                <a:latin typeface="adidasFG Compressed" panose="020B0508030503020204" pitchFamily="34" charset="0"/>
              </a:rPr>
              <a:t>Puls</a:t>
            </a:r>
            <a:r>
              <a:rPr lang="en-US" sz="7000" dirty="0">
                <a:latin typeface="adidasFG Compressed" panose="020B0508030503020204" pitchFamily="34" charset="0"/>
              </a:rPr>
              <a:t> Lime</a:t>
            </a:r>
            <a:endParaRPr lang="en-US" sz="7000" dirty="0">
              <a:latin typeface="adidasFG Compressed" panose="020B0508030503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5945" indent="-575945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itchFamily="34" charset="0"/>
                <a:cs typeface="adidasFG" pitchFamily="34" charset="0"/>
              </a:defRPr>
            </a:lvl2pPr>
            <a:lvl3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3pPr>
            <a:lvl4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4pPr>
            <a:lvl5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5pPr>
            <a:lvl6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6pPr>
            <a:lvl7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7pPr>
            <a:lvl8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8pPr>
            <a:lvl9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 noProof="0" dirty="0"/>
          </a:p>
          <a:p>
            <a:pPr lvl="1"/>
            <a:r>
              <a:rPr lang="en-US" noProof="0" dirty="0"/>
              <a:t>Speaker, time or additional information</a:t>
            </a:r>
            <a:endParaRPr lang="en-US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itel 9"/>
          <p:cNvSpPr txBox="1"/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  <a:endParaRPr lang="en-US" b="0" dirty="0">
              <a:latin typeface="adidasFG Compressed" panose="020B0508030503020204" pitchFamily="34" charset="0"/>
            </a:endParaRP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145" indent="-144145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145" indent="-144145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290" indent="-144145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290" indent="-14414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itchFamily="34" charset="0"/>
                <a:cs typeface="adidasFG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  <a:endParaRPr lang="en-US" sz="700" dirty="0">
              <a:solidFill>
                <a:sysClr val="windowText" lastClr="000000"/>
              </a:solidFill>
              <a:latin typeface="adidasFG" pitchFamily="34" charset="0"/>
              <a:cs typeface="adidasFG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/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itchFamily="34" charset="0"/>
              </a:endParaRPr>
            </a:p>
          </p:txBody>
        </p:sp>
        <p:sp>
          <p:nvSpPr>
            <p:cNvPr id="9" name="Freeform: Shape 8"/>
            <p:cNvSpPr/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 txBox="1"/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Neutrals</a:t>
            </a:r>
            <a:endParaRPr lang="en-US" sz="7000" dirty="0">
              <a:latin typeface="adidasFG Compressed" panose="020B0508030503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5945" indent="-575945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itchFamily="34" charset="0"/>
                <a:cs typeface="adidasFG" pitchFamily="34" charset="0"/>
              </a:defRPr>
            </a:lvl2pPr>
            <a:lvl3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3pPr>
            <a:lvl4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4pPr>
            <a:lvl5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5pPr>
            <a:lvl6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6pPr>
            <a:lvl7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7pPr>
            <a:lvl8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8pPr>
            <a:lvl9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 noProof="0" dirty="0"/>
          </a:p>
          <a:p>
            <a:pPr lvl="1"/>
            <a:r>
              <a:rPr lang="en-US" noProof="0" dirty="0"/>
              <a:t>Speaker, time or additional information</a:t>
            </a:r>
            <a:endParaRPr lang="en-US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itel 9"/>
          <p:cNvSpPr txBox="1"/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  <a:endParaRPr lang="en-US" b="0" dirty="0">
              <a:latin typeface="adidasFG Compressed" panose="020B0508030503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/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145" indent="-144145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145" indent="-144145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290" indent="-144145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290" indent="-14414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itchFamily="34" charset="0"/>
                <a:cs typeface="adidasFG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  <a:endParaRPr lang="en-US" sz="700" dirty="0">
              <a:solidFill>
                <a:sysClr val="windowText" lastClr="000000"/>
              </a:solidFill>
              <a:latin typeface="adidasFG" pitchFamily="34" charset="0"/>
              <a:cs typeface="adidasFG" pitchFamily="34" charset="0"/>
            </a:endParaRPr>
          </a:p>
        </p:txBody>
      </p:sp>
      <p:grpSp>
        <p:nvGrpSpPr>
          <p:cNvPr id="6" name="Group 5"/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/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itchFamily="34" charset="0"/>
              </a:endParaRPr>
            </a:p>
          </p:txBody>
        </p:sp>
        <p:sp>
          <p:nvSpPr>
            <p:cNvPr id="9" name="Freeform: Shape 8"/>
            <p:cNvSpPr/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5945" indent="-575945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+mj-lt"/>
              </a:defRPr>
            </a:lvl1pPr>
            <a:lvl2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2pPr>
            <a:lvl3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3pPr>
            <a:lvl4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4pPr>
            <a:lvl5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5pPr>
            <a:lvl6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6pPr>
            <a:lvl7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7pPr>
            <a:lvl8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8pPr>
            <a:lvl9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 noProof="0" dirty="0"/>
          </a:p>
          <a:p>
            <a:pPr lvl="1"/>
            <a:r>
              <a:rPr lang="en-US" noProof="0" dirty="0"/>
              <a:t>Speaker, time or additional information</a:t>
            </a:r>
            <a:endParaRPr lang="en-US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itel 9"/>
          <p:cNvSpPr txBox="1"/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/>
              <a:t>Content</a:t>
            </a:r>
            <a:endParaRPr lang="en-US" b="0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  <a:endParaRPr lang="en-US" noProof="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  <a:endParaRPr lang="en-US" noProof="0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9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 txBox="1"/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Strategy Blue</a:t>
            </a:r>
            <a:endParaRPr lang="en-US" sz="7000" dirty="0">
              <a:latin typeface="adidasFG Compressed" panose="020B0508030503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itchFamily="34" charset="0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18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  <a:endParaRPr lang="en-US" noProof="0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itchFamily="34" charset="0"/>
                <a:cs typeface="adidasFG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5945" indent="-575945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itchFamily="34" charset="0"/>
                <a:cs typeface="adidasFG" pitchFamily="34" charset="0"/>
              </a:defRPr>
            </a:lvl2pPr>
            <a:lvl3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3pPr>
            <a:lvl4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4pPr>
            <a:lvl5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5pPr>
            <a:lvl6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6pPr>
            <a:lvl7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7pPr>
            <a:lvl8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8pPr>
            <a:lvl9pPr marL="756285" indent="-17970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  <a:endParaRPr lang="en-US" noProof="0" dirty="0"/>
          </a:p>
          <a:p>
            <a:pPr lvl="1"/>
            <a:r>
              <a:rPr lang="en-US" noProof="0" dirty="0"/>
              <a:t>Speaker, time or additional information</a:t>
            </a:r>
            <a:endParaRPr lang="en-US" noProof="0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3" name="Titel 9"/>
          <p:cNvSpPr txBox="1"/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  <a:endParaRPr lang="en-US" b="0" dirty="0">
              <a:latin typeface="adidasFG Compressed" panose="020B050803050302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6" Type="http://schemas.openxmlformats.org/officeDocument/2006/relationships/theme" Target="../theme/theme2.xml"/><Relationship Id="rId45" Type="http://schemas.openxmlformats.org/officeDocument/2006/relationships/slideLayout" Target="../slideLayouts/slideLayout90.xml"/><Relationship Id="rId44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86.xml"/><Relationship Id="rId4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3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65.xml"/><Relationship Id="rId2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9.xml"/><Relationship Id="rId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5.xml"/><Relationship Id="rId46" Type="http://schemas.openxmlformats.org/officeDocument/2006/relationships/theme" Target="../theme/theme3.xml"/><Relationship Id="rId45" Type="http://schemas.openxmlformats.org/officeDocument/2006/relationships/slideLayout" Target="../slideLayouts/slideLayout135.xml"/><Relationship Id="rId44" Type="http://schemas.openxmlformats.org/officeDocument/2006/relationships/slideLayout" Target="../slideLayouts/slideLayout134.xml"/><Relationship Id="rId43" Type="http://schemas.openxmlformats.org/officeDocument/2006/relationships/slideLayout" Target="../slideLayouts/slideLayout133.xml"/><Relationship Id="rId42" Type="http://schemas.openxmlformats.org/officeDocument/2006/relationships/slideLayout" Target="../slideLayouts/slideLayout132.xml"/><Relationship Id="rId41" Type="http://schemas.openxmlformats.org/officeDocument/2006/relationships/slideLayout" Target="../slideLayouts/slideLayout131.xml"/><Relationship Id="rId4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4.xml"/><Relationship Id="rId39" Type="http://schemas.openxmlformats.org/officeDocument/2006/relationships/slideLayout" Target="../slideLayouts/slideLayout129.xml"/><Relationship Id="rId38" Type="http://schemas.openxmlformats.org/officeDocument/2006/relationships/slideLayout" Target="../slideLayouts/slideLayout128.xml"/><Relationship Id="rId37" Type="http://schemas.openxmlformats.org/officeDocument/2006/relationships/slideLayout" Target="../slideLayouts/slideLayout127.xml"/><Relationship Id="rId36" Type="http://schemas.openxmlformats.org/officeDocument/2006/relationships/slideLayout" Target="../slideLayouts/slideLayout126.xml"/><Relationship Id="rId35" Type="http://schemas.openxmlformats.org/officeDocument/2006/relationships/slideLayout" Target="../slideLayouts/slideLayout125.xml"/><Relationship Id="rId34" Type="http://schemas.openxmlformats.org/officeDocument/2006/relationships/slideLayout" Target="../slideLayouts/slideLayout124.xml"/><Relationship Id="rId33" Type="http://schemas.openxmlformats.org/officeDocument/2006/relationships/slideLayout" Target="../slideLayouts/slideLayout123.xml"/><Relationship Id="rId32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21.xml"/><Relationship Id="rId30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93.xml"/><Relationship Id="rId29" Type="http://schemas.openxmlformats.org/officeDocument/2006/relationships/slideLayout" Target="../slideLayouts/slideLayout119.xml"/><Relationship Id="rId28" Type="http://schemas.openxmlformats.org/officeDocument/2006/relationships/slideLayout" Target="../slideLayouts/slideLayout118.xml"/><Relationship Id="rId27" Type="http://schemas.openxmlformats.org/officeDocument/2006/relationships/slideLayout" Target="../slideLayouts/slideLayout117.xml"/><Relationship Id="rId26" Type="http://schemas.openxmlformats.org/officeDocument/2006/relationships/slideLayout" Target="../slideLayouts/slideLayout116.xml"/><Relationship Id="rId25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08.xml"/><Relationship Id="rId17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4.xml"/><Relationship Id="rId8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40.xml"/><Relationship Id="rId46" Type="http://schemas.openxmlformats.org/officeDocument/2006/relationships/theme" Target="../theme/theme4.xml"/><Relationship Id="rId45" Type="http://schemas.openxmlformats.org/officeDocument/2006/relationships/slideLayout" Target="../slideLayouts/slideLayout180.xml"/><Relationship Id="rId44" Type="http://schemas.openxmlformats.org/officeDocument/2006/relationships/slideLayout" Target="../slideLayouts/slideLayout179.xml"/><Relationship Id="rId43" Type="http://schemas.openxmlformats.org/officeDocument/2006/relationships/slideLayout" Target="../slideLayouts/slideLayout178.xml"/><Relationship Id="rId42" Type="http://schemas.openxmlformats.org/officeDocument/2006/relationships/slideLayout" Target="../slideLayouts/slideLayout177.xml"/><Relationship Id="rId41" Type="http://schemas.openxmlformats.org/officeDocument/2006/relationships/slideLayout" Target="../slideLayouts/slideLayout176.xml"/><Relationship Id="rId4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39.xml"/><Relationship Id="rId39" Type="http://schemas.openxmlformats.org/officeDocument/2006/relationships/slideLayout" Target="../slideLayouts/slideLayout174.xml"/><Relationship Id="rId38" Type="http://schemas.openxmlformats.org/officeDocument/2006/relationships/slideLayout" Target="../slideLayouts/slideLayout173.xml"/><Relationship Id="rId37" Type="http://schemas.openxmlformats.org/officeDocument/2006/relationships/slideLayout" Target="../slideLayouts/slideLayout172.xml"/><Relationship Id="rId36" Type="http://schemas.openxmlformats.org/officeDocument/2006/relationships/slideLayout" Target="../slideLayouts/slideLayout171.xml"/><Relationship Id="rId35" Type="http://schemas.openxmlformats.org/officeDocument/2006/relationships/slideLayout" Target="../slideLayouts/slideLayout170.xml"/><Relationship Id="rId34" Type="http://schemas.openxmlformats.org/officeDocument/2006/relationships/slideLayout" Target="../slideLayouts/slideLayout169.xml"/><Relationship Id="rId33" Type="http://schemas.openxmlformats.org/officeDocument/2006/relationships/slideLayout" Target="../slideLayouts/slideLayout168.xml"/><Relationship Id="rId32" Type="http://schemas.openxmlformats.org/officeDocument/2006/relationships/slideLayout" Target="../slideLayouts/slideLayout167.xml"/><Relationship Id="rId31" Type="http://schemas.openxmlformats.org/officeDocument/2006/relationships/slideLayout" Target="../slideLayouts/slideLayout166.xml"/><Relationship Id="rId30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38.xml"/><Relationship Id="rId29" Type="http://schemas.openxmlformats.org/officeDocument/2006/relationships/slideLayout" Target="../slideLayouts/slideLayout164.xml"/><Relationship Id="rId28" Type="http://schemas.openxmlformats.org/officeDocument/2006/relationships/slideLayout" Target="../slideLayouts/slideLayout163.xml"/><Relationship Id="rId27" Type="http://schemas.openxmlformats.org/officeDocument/2006/relationships/slideLayout" Target="../slideLayouts/slideLayout162.xml"/><Relationship Id="rId26" Type="http://schemas.openxmlformats.org/officeDocument/2006/relationships/slideLayout" Target="../slideLayouts/slideLayout161.xml"/><Relationship Id="rId25" Type="http://schemas.openxmlformats.org/officeDocument/2006/relationships/slideLayout" Target="../slideLayouts/slideLayout160.xml"/><Relationship Id="rId24" Type="http://schemas.openxmlformats.org/officeDocument/2006/relationships/slideLayout" Target="../slideLayouts/slideLayout159.xml"/><Relationship Id="rId23" Type="http://schemas.openxmlformats.org/officeDocument/2006/relationships/slideLayout" Target="../slideLayouts/slideLayout158.xml"/><Relationship Id="rId22" Type="http://schemas.openxmlformats.org/officeDocument/2006/relationships/slideLayout" Target="../slideLayouts/slideLayout157.xml"/><Relationship Id="rId21" Type="http://schemas.openxmlformats.org/officeDocument/2006/relationships/slideLayout" Target="../slideLayouts/slideLayout156.xml"/><Relationship Id="rId20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37.xml"/><Relationship Id="rId19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51.xml"/><Relationship Id="rId15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3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9.xml"/><Relationship Id="rId8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5.xml"/><Relationship Id="rId46" Type="http://schemas.openxmlformats.org/officeDocument/2006/relationships/theme" Target="../theme/theme5.xml"/><Relationship Id="rId45" Type="http://schemas.openxmlformats.org/officeDocument/2006/relationships/slideLayout" Target="../slideLayouts/slideLayout225.xml"/><Relationship Id="rId44" Type="http://schemas.openxmlformats.org/officeDocument/2006/relationships/slideLayout" Target="../slideLayouts/slideLayout224.xml"/><Relationship Id="rId43" Type="http://schemas.openxmlformats.org/officeDocument/2006/relationships/slideLayout" Target="../slideLayouts/slideLayout223.xml"/><Relationship Id="rId42" Type="http://schemas.openxmlformats.org/officeDocument/2006/relationships/slideLayout" Target="../slideLayouts/slideLayout222.xml"/><Relationship Id="rId41" Type="http://schemas.openxmlformats.org/officeDocument/2006/relationships/slideLayout" Target="../slideLayouts/slideLayout221.xml"/><Relationship Id="rId40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184.xml"/><Relationship Id="rId39" Type="http://schemas.openxmlformats.org/officeDocument/2006/relationships/slideLayout" Target="../slideLayouts/slideLayout219.xml"/><Relationship Id="rId38" Type="http://schemas.openxmlformats.org/officeDocument/2006/relationships/slideLayout" Target="../slideLayouts/slideLayout218.xml"/><Relationship Id="rId37" Type="http://schemas.openxmlformats.org/officeDocument/2006/relationships/slideLayout" Target="../slideLayouts/slideLayout217.xml"/><Relationship Id="rId36" Type="http://schemas.openxmlformats.org/officeDocument/2006/relationships/slideLayout" Target="../slideLayouts/slideLayout216.xml"/><Relationship Id="rId35" Type="http://schemas.openxmlformats.org/officeDocument/2006/relationships/slideLayout" Target="../slideLayouts/slideLayout215.xml"/><Relationship Id="rId34" Type="http://schemas.openxmlformats.org/officeDocument/2006/relationships/slideLayout" Target="../slideLayouts/slideLayout214.xml"/><Relationship Id="rId33" Type="http://schemas.openxmlformats.org/officeDocument/2006/relationships/slideLayout" Target="../slideLayouts/slideLayout213.xml"/><Relationship Id="rId32" Type="http://schemas.openxmlformats.org/officeDocument/2006/relationships/slideLayout" Target="../slideLayouts/slideLayout212.xml"/><Relationship Id="rId31" Type="http://schemas.openxmlformats.org/officeDocument/2006/relationships/slideLayout" Target="../slideLayouts/slideLayout211.xml"/><Relationship Id="rId30" Type="http://schemas.openxmlformats.org/officeDocument/2006/relationships/slideLayout" Target="../slideLayouts/slideLayout210.xml"/><Relationship Id="rId3" Type="http://schemas.openxmlformats.org/officeDocument/2006/relationships/slideLayout" Target="../slideLayouts/slideLayout183.xml"/><Relationship Id="rId29" Type="http://schemas.openxmlformats.org/officeDocument/2006/relationships/slideLayout" Target="../slideLayouts/slideLayout209.xml"/><Relationship Id="rId28" Type="http://schemas.openxmlformats.org/officeDocument/2006/relationships/slideLayout" Target="../slideLayouts/slideLayout208.xml"/><Relationship Id="rId27" Type="http://schemas.openxmlformats.org/officeDocument/2006/relationships/slideLayout" Target="../slideLayouts/slideLayout207.xml"/><Relationship Id="rId26" Type="http://schemas.openxmlformats.org/officeDocument/2006/relationships/slideLayout" Target="../slideLayouts/slideLayout206.xml"/><Relationship Id="rId25" Type="http://schemas.openxmlformats.org/officeDocument/2006/relationships/slideLayout" Target="../slideLayouts/slideLayout205.xml"/><Relationship Id="rId24" Type="http://schemas.openxmlformats.org/officeDocument/2006/relationships/slideLayout" Target="../slideLayouts/slideLayout204.xml"/><Relationship Id="rId23" Type="http://schemas.openxmlformats.org/officeDocument/2006/relationships/slideLayout" Target="../slideLayouts/slideLayout203.xml"/><Relationship Id="rId22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201.xml"/><Relationship Id="rId20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82.xml"/><Relationship Id="rId19" Type="http://schemas.openxmlformats.org/officeDocument/2006/relationships/slideLayout" Target="../slideLayouts/slideLayout199.xml"/><Relationship Id="rId18" Type="http://schemas.openxmlformats.org/officeDocument/2006/relationships/slideLayout" Target="../slideLayouts/slideLayout198.xml"/><Relationship Id="rId17" Type="http://schemas.openxmlformats.org/officeDocument/2006/relationships/slideLayout" Target="../slideLayouts/slideLayout197.xml"/><Relationship Id="rId16" Type="http://schemas.openxmlformats.org/officeDocument/2006/relationships/slideLayout" Target="../slideLayouts/slideLayout196.xml"/><Relationship Id="rId15" Type="http://schemas.openxmlformats.org/officeDocument/2006/relationships/slideLayout" Target="../slideLayouts/slideLayout195.xml"/><Relationship Id="rId14" Type="http://schemas.openxmlformats.org/officeDocument/2006/relationships/slideLayout" Target="../slideLayouts/slideLayout194.xml"/><Relationship Id="rId13" Type="http://schemas.openxmlformats.org/officeDocument/2006/relationships/slideLayout" Target="../slideLayouts/slideLayout193.xml"/><Relationship Id="rId12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4.xml"/><Relationship Id="rId8" Type="http://schemas.openxmlformats.org/officeDocument/2006/relationships/slideLayout" Target="../slideLayouts/slideLayout233.xml"/><Relationship Id="rId7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30.xml"/><Relationship Id="rId46" Type="http://schemas.openxmlformats.org/officeDocument/2006/relationships/theme" Target="../theme/theme6.xml"/><Relationship Id="rId45" Type="http://schemas.openxmlformats.org/officeDocument/2006/relationships/slideLayout" Target="../slideLayouts/slideLayout270.xml"/><Relationship Id="rId44" Type="http://schemas.openxmlformats.org/officeDocument/2006/relationships/slideLayout" Target="../slideLayouts/slideLayout269.xml"/><Relationship Id="rId43" Type="http://schemas.openxmlformats.org/officeDocument/2006/relationships/slideLayout" Target="../slideLayouts/slideLayout268.xml"/><Relationship Id="rId42" Type="http://schemas.openxmlformats.org/officeDocument/2006/relationships/slideLayout" Target="../slideLayouts/slideLayout267.xml"/><Relationship Id="rId41" Type="http://schemas.openxmlformats.org/officeDocument/2006/relationships/slideLayout" Target="../slideLayouts/slideLayout266.xml"/><Relationship Id="rId4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29.xml"/><Relationship Id="rId39" Type="http://schemas.openxmlformats.org/officeDocument/2006/relationships/slideLayout" Target="../slideLayouts/slideLayout264.xml"/><Relationship Id="rId38" Type="http://schemas.openxmlformats.org/officeDocument/2006/relationships/slideLayout" Target="../slideLayouts/slideLayout263.xml"/><Relationship Id="rId37" Type="http://schemas.openxmlformats.org/officeDocument/2006/relationships/slideLayout" Target="../slideLayouts/slideLayout262.xml"/><Relationship Id="rId36" Type="http://schemas.openxmlformats.org/officeDocument/2006/relationships/slideLayout" Target="../slideLayouts/slideLayout261.xml"/><Relationship Id="rId35" Type="http://schemas.openxmlformats.org/officeDocument/2006/relationships/slideLayout" Target="../slideLayouts/slideLayout260.xml"/><Relationship Id="rId34" Type="http://schemas.openxmlformats.org/officeDocument/2006/relationships/slideLayout" Target="../slideLayouts/slideLayout259.xml"/><Relationship Id="rId33" Type="http://schemas.openxmlformats.org/officeDocument/2006/relationships/slideLayout" Target="../slideLayouts/slideLayout258.xml"/><Relationship Id="rId32" Type="http://schemas.openxmlformats.org/officeDocument/2006/relationships/slideLayout" Target="../slideLayouts/slideLayout257.xml"/><Relationship Id="rId31" Type="http://schemas.openxmlformats.org/officeDocument/2006/relationships/slideLayout" Target="../slideLayouts/slideLayout256.xml"/><Relationship Id="rId30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28.xml"/><Relationship Id="rId29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53.xml"/><Relationship Id="rId27" Type="http://schemas.openxmlformats.org/officeDocument/2006/relationships/slideLayout" Target="../slideLayouts/slideLayout252.xml"/><Relationship Id="rId26" Type="http://schemas.openxmlformats.org/officeDocument/2006/relationships/slideLayout" Target="../slideLayouts/slideLayout251.xml"/><Relationship Id="rId25" Type="http://schemas.openxmlformats.org/officeDocument/2006/relationships/slideLayout" Target="../slideLayouts/slideLayout250.xml"/><Relationship Id="rId24" Type="http://schemas.openxmlformats.org/officeDocument/2006/relationships/slideLayout" Target="../slideLayouts/slideLayout249.xml"/><Relationship Id="rId23" Type="http://schemas.openxmlformats.org/officeDocument/2006/relationships/slideLayout" Target="../slideLayouts/slideLayout248.xml"/><Relationship Id="rId22" Type="http://schemas.openxmlformats.org/officeDocument/2006/relationships/slideLayout" Target="../slideLayouts/slideLayout247.xml"/><Relationship Id="rId21" Type="http://schemas.openxmlformats.org/officeDocument/2006/relationships/slideLayout" Target="../slideLayouts/slideLayout246.xml"/><Relationship Id="rId20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27.xml"/><Relationship Id="rId19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243.xml"/><Relationship Id="rId17" Type="http://schemas.openxmlformats.org/officeDocument/2006/relationships/slideLayout" Target="../slideLayouts/slideLayout242.xml"/><Relationship Id="rId16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239.xml"/><Relationship Id="rId13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2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9.xml"/><Relationship Id="rId8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5.xml"/><Relationship Id="rId46" Type="http://schemas.openxmlformats.org/officeDocument/2006/relationships/theme" Target="../theme/theme7.xml"/><Relationship Id="rId45" Type="http://schemas.openxmlformats.org/officeDocument/2006/relationships/slideLayout" Target="../slideLayouts/slideLayout315.xml"/><Relationship Id="rId44" Type="http://schemas.openxmlformats.org/officeDocument/2006/relationships/slideLayout" Target="../slideLayouts/slideLayout314.xml"/><Relationship Id="rId43" Type="http://schemas.openxmlformats.org/officeDocument/2006/relationships/slideLayout" Target="../slideLayouts/slideLayout313.xml"/><Relationship Id="rId42" Type="http://schemas.openxmlformats.org/officeDocument/2006/relationships/slideLayout" Target="../slideLayouts/slideLayout312.xml"/><Relationship Id="rId41" Type="http://schemas.openxmlformats.org/officeDocument/2006/relationships/slideLayout" Target="../slideLayouts/slideLayout311.xml"/><Relationship Id="rId4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274.xml"/><Relationship Id="rId39" Type="http://schemas.openxmlformats.org/officeDocument/2006/relationships/slideLayout" Target="../slideLayouts/slideLayout309.xml"/><Relationship Id="rId38" Type="http://schemas.openxmlformats.org/officeDocument/2006/relationships/slideLayout" Target="../slideLayouts/slideLayout308.xml"/><Relationship Id="rId37" Type="http://schemas.openxmlformats.org/officeDocument/2006/relationships/slideLayout" Target="../slideLayouts/slideLayout307.xml"/><Relationship Id="rId36" Type="http://schemas.openxmlformats.org/officeDocument/2006/relationships/slideLayout" Target="../slideLayouts/slideLayout306.xml"/><Relationship Id="rId35" Type="http://schemas.openxmlformats.org/officeDocument/2006/relationships/slideLayout" Target="../slideLayouts/slideLayout305.xml"/><Relationship Id="rId34" Type="http://schemas.openxmlformats.org/officeDocument/2006/relationships/slideLayout" Target="../slideLayouts/slideLayout304.xml"/><Relationship Id="rId33" Type="http://schemas.openxmlformats.org/officeDocument/2006/relationships/slideLayout" Target="../slideLayouts/slideLayout303.xml"/><Relationship Id="rId32" Type="http://schemas.openxmlformats.org/officeDocument/2006/relationships/slideLayout" Target="../slideLayouts/slideLayout302.xml"/><Relationship Id="rId31" Type="http://schemas.openxmlformats.org/officeDocument/2006/relationships/slideLayout" Target="../slideLayouts/slideLayout301.xml"/><Relationship Id="rId30" Type="http://schemas.openxmlformats.org/officeDocument/2006/relationships/slideLayout" Target="../slideLayouts/slideLayout300.xml"/><Relationship Id="rId3" Type="http://schemas.openxmlformats.org/officeDocument/2006/relationships/slideLayout" Target="../slideLayouts/slideLayout273.xml"/><Relationship Id="rId29" Type="http://schemas.openxmlformats.org/officeDocument/2006/relationships/slideLayout" Target="../slideLayouts/slideLayout299.xml"/><Relationship Id="rId28" Type="http://schemas.openxmlformats.org/officeDocument/2006/relationships/slideLayout" Target="../slideLayouts/slideLayout298.xml"/><Relationship Id="rId27" Type="http://schemas.openxmlformats.org/officeDocument/2006/relationships/slideLayout" Target="../slideLayouts/slideLayout297.xml"/><Relationship Id="rId26" Type="http://schemas.openxmlformats.org/officeDocument/2006/relationships/slideLayout" Target="../slideLayouts/slideLayout296.xml"/><Relationship Id="rId25" Type="http://schemas.openxmlformats.org/officeDocument/2006/relationships/slideLayout" Target="../slideLayouts/slideLayout295.xml"/><Relationship Id="rId24" Type="http://schemas.openxmlformats.org/officeDocument/2006/relationships/slideLayout" Target="../slideLayouts/slideLayout294.xml"/><Relationship Id="rId23" Type="http://schemas.openxmlformats.org/officeDocument/2006/relationships/slideLayout" Target="../slideLayouts/slideLayout293.xml"/><Relationship Id="rId22" Type="http://schemas.openxmlformats.org/officeDocument/2006/relationships/slideLayout" Target="../slideLayouts/slideLayout292.xml"/><Relationship Id="rId21" Type="http://schemas.openxmlformats.org/officeDocument/2006/relationships/slideLayout" Target="../slideLayouts/slideLayout291.xml"/><Relationship Id="rId20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72.xml"/><Relationship Id="rId19" Type="http://schemas.openxmlformats.org/officeDocument/2006/relationships/slideLayout" Target="../slideLayouts/slideLayout289.xml"/><Relationship Id="rId18" Type="http://schemas.openxmlformats.org/officeDocument/2006/relationships/slideLayout" Target="../slideLayouts/slideLayout288.xml"/><Relationship Id="rId17" Type="http://schemas.openxmlformats.org/officeDocument/2006/relationships/slideLayout" Target="../slideLayouts/slideLayout287.xml"/><Relationship Id="rId16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85.xml"/><Relationship Id="rId14" Type="http://schemas.openxmlformats.org/officeDocument/2006/relationships/slideLayout" Target="../slideLayouts/slideLayout284.xml"/><Relationship Id="rId13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 noProof="0" dirty="0"/>
          </a:p>
          <a:p>
            <a:pPr lvl="1"/>
            <a:r>
              <a:rPr lang="en-US" noProof="0" dirty="0"/>
              <a:t>Second level </a:t>
            </a:r>
            <a:endParaRPr lang="en-US" noProof="0" dirty="0"/>
          </a:p>
          <a:p>
            <a:pPr lvl="2"/>
            <a:r>
              <a:rPr lang="en-US" noProof="0" dirty="0"/>
              <a:t>Third level </a:t>
            </a:r>
            <a:endParaRPr lang="en-US" noProof="0" dirty="0"/>
          </a:p>
          <a:p>
            <a:pPr lvl="3"/>
            <a:r>
              <a:rPr lang="en-US" noProof="0" dirty="0"/>
              <a:t>Fourth level 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61" name="Footer"/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+mn-lt"/>
          <a:ea typeface="+mn-ea"/>
          <a:cs typeface="adidasFG" pitchFamily="34" charset="0"/>
        </a:defRPr>
      </a:lvl1pPr>
      <a:lvl2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anose="05000000000000000000" pitchFamily="2" charset="2"/>
        <a:buChar char="§"/>
        <a:defRPr sz="800" kern="1200" cap="none" spc="0" baseline="0">
          <a:solidFill>
            <a:schemeClr val="tx1"/>
          </a:solidFill>
          <a:latin typeface="+mn-lt"/>
          <a:ea typeface="+mn-ea"/>
          <a:cs typeface="adidasFG" pitchFamily="34" charset="0"/>
        </a:defRPr>
      </a:lvl2pPr>
      <a:lvl3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+mn-lt"/>
          <a:ea typeface="+mn-ea"/>
          <a:cs typeface="adidasFG" pitchFamily="34" charset="0"/>
        </a:defRPr>
      </a:lvl3pPr>
      <a:lvl4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+mn-lt"/>
          <a:ea typeface="+mn-ea"/>
          <a:cs typeface="adidasFG" pitchFamily="34" charset="0"/>
        </a:defRPr>
      </a:lvl4pPr>
      <a:lvl5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89965" algn="l"/>
        </a:tabLst>
        <a:defRPr sz="800" kern="1200" spc="0">
          <a:solidFill>
            <a:schemeClr val="tx1"/>
          </a:solidFill>
          <a:latin typeface="+mn-lt"/>
          <a:ea typeface="+mn-ea"/>
          <a:cs typeface="adidasFG" pitchFamily="34" charset="0"/>
        </a:defRPr>
      </a:lvl5pPr>
      <a:lvl6pPr marL="0" indent="0" algn="l" defTabSz="921385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lang="en-US" sz="1100" b="1" i="0" kern="1200" cap="all" spc="60" baseline="0" noProof="0" dirty="0">
          <a:solidFill>
            <a:schemeClr val="tx1"/>
          </a:solidFill>
          <a:latin typeface="+mj-lt"/>
          <a:ea typeface="+mn-ea"/>
          <a:cs typeface="adidasFG" pitchFamily="34" charset="0"/>
        </a:defRPr>
      </a:lvl6pPr>
      <a:lvl7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i="0" kern="1200" cap="none" spc="0" baseline="0">
          <a:solidFill>
            <a:schemeClr val="tx1"/>
          </a:solidFill>
          <a:latin typeface="+mn-lt"/>
          <a:ea typeface="+mn-ea"/>
          <a:cs typeface="adidasFG" pitchFamily="34" charset="0"/>
        </a:defRPr>
      </a:lvl7pPr>
      <a:lvl8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itchFamily="34" charset="0"/>
        </a:defRPr>
      </a:lvl8pPr>
      <a:lvl9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itchFamily="34" charset="0"/>
        </a:defRPr>
      </a:lvl9pPr>
    </p:bodyStyle>
    <p:otherStyle>
      <a:defPPr>
        <a:defRPr lang="en-US"/>
      </a:defPPr>
      <a:lvl1pPr marL="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92138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4pPr>
      <a:lvl5pPr marL="184277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5pPr>
      <a:lvl6pPr marL="230378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6pPr>
      <a:lvl7pPr marL="276415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8pPr>
      <a:lvl9pPr marL="368617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 noProof="0" dirty="0"/>
          </a:p>
          <a:p>
            <a:pPr lvl="1"/>
            <a:r>
              <a:rPr lang="en-US" noProof="0" dirty="0"/>
              <a:t>Second level </a:t>
            </a:r>
            <a:endParaRPr lang="en-US" noProof="0" dirty="0"/>
          </a:p>
          <a:p>
            <a:pPr lvl="2"/>
            <a:r>
              <a:rPr lang="en-US" noProof="0" dirty="0"/>
              <a:t>Third level </a:t>
            </a:r>
            <a:endParaRPr lang="en-US" noProof="0" dirty="0"/>
          </a:p>
          <a:p>
            <a:pPr lvl="3"/>
            <a:r>
              <a:rPr lang="en-US" noProof="0" dirty="0"/>
              <a:t>Fourth level 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61" name="Footer"/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  <p:sldLayoutId id="2147483735" r:id="rId41"/>
    <p:sldLayoutId id="2147483736" r:id="rId42"/>
    <p:sldLayoutId id="2147483737" r:id="rId43"/>
    <p:sldLayoutId id="2147483738" r:id="rId44"/>
    <p:sldLayoutId id="2147483739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1pPr>
      <a:lvl2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anose="05000000000000000000" pitchFamily="2" charset="2"/>
        <a:buChar char="§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2pPr>
      <a:lvl3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3pPr>
      <a:lvl4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4pPr>
      <a:lvl5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89965" algn="l"/>
        </a:tabLst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5pPr>
      <a:lvl6pPr marL="0" indent="0" algn="l" defTabSz="921385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itchFamily="34" charset="0"/>
        </a:defRPr>
      </a:lvl6pPr>
      <a:lvl7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i="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7pPr>
      <a:lvl8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8pPr>
      <a:lvl9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9pPr>
    </p:bodyStyle>
    <p:otherStyle>
      <a:defPPr>
        <a:defRPr lang="en-US"/>
      </a:defPPr>
      <a:lvl1pPr marL="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92138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4pPr>
      <a:lvl5pPr marL="184277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5pPr>
      <a:lvl6pPr marL="230378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6pPr>
      <a:lvl7pPr marL="276415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8pPr>
      <a:lvl9pPr marL="368617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 noProof="0" dirty="0"/>
          </a:p>
          <a:p>
            <a:pPr lvl="1"/>
            <a:r>
              <a:rPr lang="en-US" noProof="0" dirty="0"/>
              <a:t>Second level </a:t>
            </a:r>
            <a:endParaRPr lang="en-US" noProof="0" dirty="0"/>
          </a:p>
          <a:p>
            <a:pPr lvl="2"/>
            <a:r>
              <a:rPr lang="en-US" noProof="0" dirty="0"/>
              <a:t>Third level </a:t>
            </a:r>
            <a:endParaRPr lang="en-US" noProof="0" dirty="0"/>
          </a:p>
          <a:p>
            <a:pPr lvl="3"/>
            <a:r>
              <a:rPr lang="en-US" noProof="0" dirty="0"/>
              <a:t>Fourth level 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61" name="Footer"/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5" r:id="rId35"/>
    <p:sldLayoutId id="2147483776" r:id="rId36"/>
    <p:sldLayoutId id="2147483777" r:id="rId37"/>
    <p:sldLayoutId id="2147483778" r:id="rId38"/>
    <p:sldLayoutId id="2147483779" r:id="rId39"/>
    <p:sldLayoutId id="2147483780" r:id="rId40"/>
    <p:sldLayoutId id="2147483781" r:id="rId41"/>
    <p:sldLayoutId id="2147483782" r:id="rId42"/>
    <p:sldLayoutId id="2147483783" r:id="rId43"/>
    <p:sldLayoutId id="2147483784" r:id="rId44"/>
    <p:sldLayoutId id="2147483785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1pPr>
      <a:lvl2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anose="05000000000000000000" pitchFamily="2" charset="2"/>
        <a:buChar char="§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2pPr>
      <a:lvl3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3pPr>
      <a:lvl4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4pPr>
      <a:lvl5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89965" algn="l"/>
        </a:tabLst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5pPr>
      <a:lvl6pPr marL="0" indent="0" algn="l" defTabSz="921385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itchFamily="34" charset="0"/>
        </a:defRPr>
      </a:lvl6pPr>
      <a:lvl7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i="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7pPr>
      <a:lvl8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8pPr>
      <a:lvl9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9pPr>
    </p:bodyStyle>
    <p:otherStyle>
      <a:defPPr>
        <a:defRPr lang="en-US"/>
      </a:defPPr>
      <a:lvl1pPr marL="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92138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4pPr>
      <a:lvl5pPr marL="184277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5pPr>
      <a:lvl6pPr marL="230378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6pPr>
      <a:lvl7pPr marL="276415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8pPr>
      <a:lvl9pPr marL="368617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 noProof="0" dirty="0"/>
          </a:p>
          <a:p>
            <a:pPr lvl="1"/>
            <a:r>
              <a:rPr lang="en-US" noProof="0" dirty="0"/>
              <a:t>Second level </a:t>
            </a:r>
            <a:endParaRPr lang="en-US" noProof="0" dirty="0"/>
          </a:p>
          <a:p>
            <a:pPr lvl="2"/>
            <a:r>
              <a:rPr lang="en-US" noProof="0" dirty="0"/>
              <a:t>Third level </a:t>
            </a:r>
            <a:endParaRPr lang="en-US" noProof="0" dirty="0"/>
          </a:p>
          <a:p>
            <a:pPr lvl="3"/>
            <a:r>
              <a:rPr lang="en-US" noProof="0" dirty="0"/>
              <a:t>Fourth level 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61" name="Footer"/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  <p:sldLayoutId id="2147483829" r:id="rId43"/>
    <p:sldLayoutId id="2147483830" r:id="rId44"/>
    <p:sldLayoutId id="214748383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1pPr>
      <a:lvl2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anose="05000000000000000000" pitchFamily="2" charset="2"/>
        <a:buChar char="§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2pPr>
      <a:lvl3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3pPr>
      <a:lvl4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4pPr>
      <a:lvl5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89965" algn="l"/>
        </a:tabLst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5pPr>
      <a:lvl6pPr marL="0" indent="0" algn="l" defTabSz="921385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itchFamily="34" charset="0"/>
        </a:defRPr>
      </a:lvl6pPr>
      <a:lvl7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i="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7pPr>
      <a:lvl8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8pPr>
      <a:lvl9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9pPr>
    </p:bodyStyle>
    <p:otherStyle>
      <a:defPPr>
        <a:defRPr lang="en-US"/>
      </a:defPPr>
      <a:lvl1pPr marL="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92138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4pPr>
      <a:lvl5pPr marL="184277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5pPr>
      <a:lvl6pPr marL="230378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6pPr>
      <a:lvl7pPr marL="276415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8pPr>
      <a:lvl9pPr marL="368617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 noProof="0" dirty="0"/>
          </a:p>
          <a:p>
            <a:pPr lvl="1"/>
            <a:r>
              <a:rPr lang="en-US" noProof="0" dirty="0"/>
              <a:t>Second level </a:t>
            </a:r>
            <a:endParaRPr lang="en-US" noProof="0" dirty="0"/>
          </a:p>
          <a:p>
            <a:pPr lvl="2"/>
            <a:r>
              <a:rPr lang="en-US" noProof="0" dirty="0"/>
              <a:t>Third level </a:t>
            </a:r>
            <a:endParaRPr lang="en-US" noProof="0" dirty="0"/>
          </a:p>
          <a:p>
            <a:pPr lvl="3"/>
            <a:r>
              <a:rPr lang="en-US" noProof="0" dirty="0"/>
              <a:t>Fourth level 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61" name="Footer"/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  <p:sldLayoutId id="2147483871" r:id="rId39"/>
    <p:sldLayoutId id="2147483872" r:id="rId40"/>
    <p:sldLayoutId id="2147483873" r:id="rId41"/>
    <p:sldLayoutId id="2147483874" r:id="rId42"/>
    <p:sldLayoutId id="2147483875" r:id="rId43"/>
    <p:sldLayoutId id="2147483876" r:id="rId44"/>
    <p:sldLayoutId id="2147483877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1pPr>
      <a:lvl2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anose="05000000000000000000" pitchFamily="2" charset="2"/>
        <a:buChar char="§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2pPr>
      <a:lvl3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3pPr>
      <a:lvl4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4pPr>
      <a:lvl5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89965" algn="l"/>
        </a:tabLst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5pPr>
      <a:lvl6pPr marL="0" indent="0" algn="l" defTabSz="921385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itchFamily="34" charset="0"/>
        </a:defRPr>
      </a:lvl6pPr>
      <a:lvl7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i="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7pPr>
      <a:lvl8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8pPr>
      <a:lvl9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9pPr>
    </p:bodyStyle>
    <p:otherStyle>
      <a:defPPr>
        <a:defRPr lang="en-US"/>
      </a:defPPr>
      <a:lvl1pPr marL="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92138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4pPr>
      <a:lvl5pPr marL="184277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5pPr>
      <a:lvl6pPr marL="230378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6pPr>
      <a:lvl7pPr marL="276415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8pPr>
      <a:lvl9pPr marL="368617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 noProof="0" dirty="0"/>
          </a:p>
          <a:p>
            <a:pPr lvl="1"/>
            <a:r>
              <a:rPr lang="en-US" noProof="0" dirty="0"/>
              <a:t>Second level </a:t>
            </a:r>
            <a:endParaRPr lang="en-US" noProof="0" dirty="0"/>
          </a:p>
          <a:p>
            <a:pPr lvl="2"/>
            <a:r>
              <a:rPr lang="en-US" noProof="0" dirty="0"/>
              <a:t>Third level </a:t>
            </a:r>
            <a:endParaRPr lang="en-US" noProof="0" dirty="0"/>
          </a:p>
          <a:p>
            <a:pPr lvl="3"/>
            <a:r>
              <a:rPr lang="en-US" noProof="0" dirty="0"/>
              <a:t>Fourth level 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61" name="Footer"/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  <p:sldLayoutId id="2147483897" r:id="rId19"/>
    <p:sldLayoutId id="2147483898" r:id="rId20"/>
    <p:sldLayoutId id="2147483899" r:id="rId21"/>
    <p:sldLayoutId id="2147483900" r:id="rId22"/>
    <p:sldLayoutId id="2147483901" r:id="rId23"/>
    <p:sldLayoutId id="2147483902" r:id="rId24"/>
    <p:sldLayoutId id="2147483903" r:id="rId25"/>
    <p:sldLayoutId id="2147483904" r:id="rId26"/>
    <p:sldLayoutId id="2147483905" r:id="rId27"/>
    <p:sldLayoutId id="2147483906" r:id="rId28"/>
    <p:sldLayoutId id="2147483907" r:id="rId29"/>
    <p:sldLayoutId id="2147483908" r:id="rId30"/>
    <p:sldLayoutId id="2147483909" r:id="rId31"/>
    <p:sldLayoutId id="2147483910" r:id="rId32"/>
    <p:sldLayoutId id="2147483911" r:id="rId33"/>
    <p:sldLayoutId id="2147483912" r:id="rId34"/>
    <p:sldLayoutId id="2147483913" r:id="rId35"/>
    <p:sldLayoutId id="2147483914" r:id="rId36"/>
    <p:sldLayoutId id="2147483915" r:id="rId37"/>
    <p:sldLayoutId id="2147483916" r:id="rId38"/>
    <p:sldLayoutId id="2147483917" r:id="rId39"/>
    <p:sldLayoutId id="2147483918" r:id="rId40"/>
    <p:sldLayoutId id="2147483919" r:id="rId41"/>
    <p:sldLayoutId id="2147483920" r:id="rId42"/>
    <p:sldLayoutId id="2147483921" r:id="rId43"/>
    <p:sldLayoutId id="2147483922" r:id="rId44"/>
    <p:sldLayoutId id="2147483923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1pPr>
      <a:lvl2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anose="05000000000000000000" pitchFamily="2" charset="2"/>
        <a:buChar char="§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2pPr>
      <a:lvl3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3pPr>
      <a:lvl4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4pPr>
      <a:lvl5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89965" algn="l"/>
        </a:tabLst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5pPr>
      <a:lvl6pPr marL="0" indent="0" algn="l" defTabSz="921385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itchFamily="34" charset="0"/>
        </a:defRPr>
      </a:lvl6pPr>
      <a:lvl7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i="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7pPr>
      <a:lvl8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8pPr>
      <a:lvl9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9pPr>
    </p:bodyStyle>
    <p:otherStyle>
      <a:defPPr>
        <a:defRPr lang="en-US"/>
      </a:defPPr>
      <a:lvl1pPr marL="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92138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4pPr>
      <a:lvl5pPr marL="184277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5pPr>
      <a:lvl6pPr marL="230378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6pPr>
      <a:lvl7pPr marL="276415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8pPr>
      <a:lvl9pPr marL="368617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  <a:endParaRPr lang="en-US" noProof="0" dirty="0"/>
          </a:p>
          <a:p>
            <a:pPr lvl="1"/>
            <a:r>
              <a:rPr lang="en-US" noProof="0" dirty="0"/>
              <a:t>Second level </a:t>
            </a:r>
            <a:endParaRPr lang="en-US" noProof="0" dirty="0"/>
          </a:p>
          <a:p>
            <a:pPr lvl="2"/>
            <a:r>
              <a:rPr lang="en-US" noProof="0" dirty="0"/>
              <a:t>Third level </a:t>
            </a:r>
            <a:endParaRPr lang="en-US" noProof="0" dirty="0"/>
          </a:p>
          <a:p>
            <a:pPr lvl="3"/>
            <a:r>
              <a:rPr lang="en-US" noProof="0" dirty="0"/>
              <a:t>Fourth level 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  <a:p>
            <a:pPr lvl="5"/>
            <a:r>
              <a:rPr lang="en-US" noProof="0" dirty="0"/>
              <a:t>Sixth level</a:t>
            </a:r>
            <a:endParaRPr lang="en-US" noProof="0" dirty="0"/>
          </a:p>
          <a:p>
            <a:pPr lvl="6"/>
            <a:r>
              <a:rPr lang="en-US" noProof="0" dirty="0"/>
              <a:t>Seventh level</a:t>
            </a:r>
            <a:endParaRPr lang="en-US" noProof="0" dirty="0"/>
          </a:p>
          <a:p>
            <a:pPr lvl="7"/>
            <a:r>
              <a:rPr lang="en-US" noProof="0" dirty="0"/>
              <a:t>Eighth level</a:t>
            </a:r>
            <a:endParaRPr lang="en-US" noProof="0" dirty="0"/>
          </a:p>
          <a:p>
            <a:pPr lvl="8"/>
            <a:r>
              <a:rPr lang="en-US" noProof="0" dirty="0"/>
              <a:t>Ninth level</a:t>
            </a:r>
            <a:endParaRPr lang="en-US" noProof="0" dirty="0"/>
          </a:p>
        </p:txBody>
      </p:sp>
      <p:sp>
        <p:nvSpPr>
          <p:cNvPr id="61" name="Footer"/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  <a:endParaRPr lang="en-US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38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itchFamily="34" charset="0"/>
                <a:ea typeface="adidasFG Compressed" panose="020B0508030503020204" pitchFamily="34" charset="0"/>
                <a:cs typeface="adidasFG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  <p:sldLayoutId id="2147483943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57" r:id="rId33"/>
    <p:sldLayoutId id="2147483958" r:id="rId34"/>
    <p:sldLayoutId id="2147483959" r:id="rId35"/>
    <p:sldLayoutId id="2147483960" r:id="rId36"/>
    <p:sldLayoutId id="2147483961" r:id="rId37"/>
    <p:sldLayoutId id="2147483962" r:id="rId38"/>
    <p:sldLayoutId id="2147483963" r:id="rId39"/>
    <p:sldLayoutId id="2147483964" r:id="rId40"/>
    <p:sldLayoutId id="2147483965" r:id="rId41"/>
    <p:sldLayoutId id="2147483966" r:id="rId42"/>
    <p:sldLayoutId id="2147483967" r:id="rId43"/>
    <p:sldLayoutId id="2147483968" r:id="rId44"/>
    <p:sldLayoutId id="2147483969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1pPr>
      <a:lvl2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anose="05000000000000000000" pitchFamily="2" charset="2"/>
        <a:buChar char="§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2pPr>
      <a:lvl3pPr marL="144145" indent="-144145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3pPr>
      <a:lvl4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4pPr>
      <a:lvl5pPr marL="288290" indent="-144145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89965" algn="l"/>
        </a:tabLst>
        <a:defRPr sz="80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5pPr>
      <a:lvl6pPr marL="0" indent="0" algn="l" defTabSz="921385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itchFamily="34" charset="0"/>
        </a:defRPr>
      </a:lvl6pPr>
      <a:lvl7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i="0" kern="1200" cap="none" spc="0" baseline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7pPr>
      <a:lvl8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8pPr>
      <a:lvl9pPr marL="0" indent="0" algn="l" defTabSz="921385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anose="05000000000000000000" pitchFamily="2" charset="2"/>
        <a:buNone/>
        <a:tabLst>
          <a:tab pos="989965" algn="l"/>
        </a:tabLst>
        <a:defRPr sz="600" b="0" kern="1200" spc="0">
          <a:solidFill>
            <a:schemeClr val="tx1"/>
          </a:solidFill>
          <a:latin typeface="adidasFG" pitchFamily="34" charset="0"/>
          <a:ea typeface="+mn-ea"/>
          <a:cs typeface="adidasFG" pitchFamily="34" charset="0"/>
        </a:defRPr>
      </a:lvl9pPr>
    </p:bodyStyle>
    <p:otherStyle>
      <a:defPPr>
        <a:defRPr lang="en-US"/>
      </a:defPPr>
      <a:lvl1pPr marL="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1pPr>
      <a:lvl2pPr marL="46101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2pPr>
      <a:lvl3pPr marL="92138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3pPr>
      <a:lvl4pPr marL="138239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4pPr>
      <a:lvl5pPr marL="184277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5pPr>
      <a:lvl6pPr marL="2303780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6pPr>
      <a:lvl7pPr marL="276415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7pPr>
      <a:lvl8pPr marL="322516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8pPr>
      <a:lvl9pPr marL="3686175" algn="l" defTabSz="921385" rtl="0" eaLnBrk="1" latinLnBrk="0" hangingPunct="1">
        <a:defRPr sz="18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167063" y="2880125"/>
            <a:ext cx="2881312" cy="288326"/>
          </a:xfrm>
        </p:spPr>
        <p:txBody>
          <a:bodyPr/>
          <a:lstStyle/>
          <a:p>
            <a:r>
              <a:rPr lang="en-US" dirty="0"/>
              <a:t>Based on Two-Tower Neural Network Model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215900" y="1080135"/>
            <a:ext cx="8293100" cy="3456305"/>
          </a:xfrm>
        </p:spPr>
        <p:txBody>
          <a:bodyPr/>
          <a:lstStyle/>
          <a:p>
            <a:pPr marL="0" lvl="5"/>
            <a:r>
              <a:rPr altLang="en-IN" cap="none">
                <a:sym typeface="+mn-ea"/>
              </a:rPr>
              <a:t>How to Run (local):</a:t>
            </a:r>
            <a:br>
              <a:rPr altLang="en-IN" cap="none">
                <a:sym typeface="+mn-ea"/>
              </a:rPr>
            </a:br>
            <a:r>
              <a:rPr altLang="en-IN" cap="none">
                <a:sym typeface="+mn-ea"/>
              </a:rPr>
              <a:t>	</a:t>
            </a:r>
            <a:r>
              <a:rPr altLang="en-IN" b="0" cap="none">
                <a:solidFill>
                  <a:srgbClr val="00B050"/>
                </a:solidFill>
                <a:sym typeface="+mn-ea"/>
              </a:rPr>
              <a:t>pre-commit install</a:t>
            </a:r>
            <a:endParaRPr altLang="en-IN" b="0" cap="none">
              <a:solidFill>
                <a:srgbClr val="00B050"/>
              </a:solidFill>
              <a:sym typeface="+mn-ea"/>
            </a:endParaRPr>
          </a:p>
          <a:p>
            <a:pPr marL="0" lvl="5"/>
            <a:endParaRPr altLang="en-IN" b="0" cap="none">
              <a:solidFill>
                <a:srgbClr val="00B050"/>
              </a:solidFill>
              <a:sym typeface="+mn-ea"/>
            </a:endParaRPr>
          </a:p>
          <a:p>
            <a:pPr lvl="5"/>
            <a:r>
              <a:rPr altLang="en-IN" cap="none" dirty="0"/>
              <a:t>Jenkins</a:t>
            </a:r>
            <a:endParaRPr altLang="en-IN" cap="none" dirty="0"/>
          </a:p>
          <a:p>
            <a:pPr lvl="5"/>
            <a:endParaRPr lang="en-IN" altLang="en-IN" cap="none" dirty="0"/>
          </a:p>
          <a:p>
            <a:pPr lvl="5"/>
            <a:endParaRPr lang="en-IN" altLang="en-IN" cap="none" dirty="0"/>
          </a:p>
          <a:p>
            <a:pPr lvl="5"/>
            <a:r>
              <a:rPr altLang="en-IN" cap="none" dirty="0"/>
              <a:t>AWS Sagemaker:</a:t>
            </a:r>
            <a:endParaRPr altLang="en-IN" cap="none" dirty="0"/>
          </a:p>
          <a:p>
            <a:pPr lvl="5"/>
            <a:endParaRPr lang="en-IN" altLang="en-IN" cap="none" dirty="0"/>
          </a:p>
          <a:p>
            <a:pPr lvl="5"/>
            <a:endParaRPr lang="en-IN" altLang="en-IN" cap="none" dirty="0"/>
          </a:p>
          <a:p>
            <a:pPr lvl="5"/>
            <a:r>
              <a:rPr altLang="en-IN" cap="none" dirty="0"/>
              <a:t>Docker:</a:t>
            </a:r>
            <a:endParaRPr lang="en-IN" cap="none" dirty="0"/>
          </a:p>
          <a:p>
            <a:pPr lvl="5"/>
            <a:endParaRPr lang="en-IN" cap="none" dirty="0"/>
          </a:p>
          <a:p>
            <a:pPr lvl="5"/>
            <a:endParaRPr lang="en-IN" cap="none" dirty="0"/>
          </a:p>
          <a:p>
            <a:pPr lvl="5"/>
            <a:r>
              <a:rPr altLang="en-IN" cap="none" dirty="0"/>
              <a:t>Terraform:</a:t>
            </a:r>
            <a:endParaRPr lang="en-IN" cap="none" dirty="0"/>
          </a:p>
          <a:p>
            <a:pPr lvl="5"/>
            <a:endParaRPr lang="en-IN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287655" y="483235"/>
            <a:ext cx="4526915" cy="215900"/>
          </a:xfrm>
        </p:spPr>
        <p:txBody>
          <a:bodyPr/>
          <a:lstStyle/>
          <a:p>
            <a:r>
              <a:rPr lang="en-US" dirty="0"/>
              <a:t>How will do it do?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7627" y="96234"/>
            <a:ext cx="3975185" cy="2323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7" y="1235391"/>
            <a:ext cx="4655796" cy="36620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0" y="2601645"/>
            <a:ext cx="4117480" cy="25200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gray">
          <a:xfrm>
            <a:off x="89510" y="72107"/>
            <a:ext cx="46557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Screenshots from the </a:t>
            </a:r>
            <a:r>
              <a:rPr lang="en-IN" b="1" dirty="0" err="1"/>
              <a:t>MLflow</a:t>
            </a:r>
            <a:r>
              <a:rPr lang="en-IN" b="1" dirty="0"/>
              <a:t> UI</a:t>
            </a:r>
            <a:br>
              <a:rPr lang="en-IN" dirty="0"/>
            </a:br>
            <a:r>
              <a:rPr lang="en-IN" sz="1400" dirty="0"/>
              <a:t>Displaying the 0th trial details, hyperparameter configurations, training and validation loss curves, and the complete list of trials.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231" y="143895"/>
            <a:ext cx="3168650" cy="288981"/>
          </a:xfrm>
        </p:spPr>
        <p:txBody>
          <a:bodyPr/>
          <a:lstStyle/>
          <a:p>
            <a:r>
              <a:rPr lang="en-US" dirty="0"/>
              <a:t>Real Time Inferencing as API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15" y="485264"/>
            <a:ext cx="4851497" cy="2827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9" y="2105093"/>
            <a:ext cx="4318372" cy="29357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</a:t>
            </a:r>
            <a:endParaRPr lang="en-US" dirty="0"/>
          </a:p>
          <a:p>
            <a:r>
              <a:rPr lang="en-US" dirty="0"/>
              <a:t>Business Problem</a:t>
            </a:r>
            <a:endParaRPr lang="en-US" dirty="0"/>
          </a:p>
          <a:p>
            <a:r>
              <a:rPr lang="en-US" dirty="0"/>
              <a:t>Preprocessing</a:t>
            </a:r>
            <a:endParaRPr lang="en-US" dirty="0"/>
          </a:p>
          <a:p>
            <a:r>
              <a:rPr lang="en-US" dirty="0"/>
              <a:t>Model Training</a:t>
            </a:r>
            <a:endParaRPr lang="en-US" dirty="0"/>
          </a:p>
          <a:p>
            <a:r>
              <a:rPr lang="en-US" dirty="0"/>
              <a:t>Post Processing</a:t>
            </a:r>
            <a:endParaRPr lang="en-US" dirty="0"/>
          </a:p>
          <a:p>
            <a:r>
              <a:rPr lang="en-US" dirty="0"/>
              <a:t>EVALUATION MeTRICS</a:t>
            </a:r>
            <a:endParaRPr lang="en-US" dirty="0"/>
          </a:p>
          <a:p>
            <a:r>
              <a:rPr lang="en-US" dirty="0"/>
              <a:t>Deployment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Yash Gupta | Data Scientist | Adidas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/>
          <p:cNvPicPr>
            <a:picLocks noGrp="1" noChangeAspect="1"/>
          </p:cNvPicPr>
          <p:nvPr>
            <p:ph type="pic" sz="quarter" idx="18"/>
          </p:nvPr>
        </p:nvPicPr>
        <p:blipFill>
          <a:blip r:embed="rId1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/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dirty="0"/>
              <a:t>Objective</a:t>
            </a:r>
            <a:r>
              <a:rPr lang="en-IN" b="0" dirty="0"/>
              <a:t>: </a:t>
            </a:r>
            <a:r>
              <a:rPr lang="en-IN" b="0" cap="none" dirty="0"/>
              <a:t>Build A Personalized Recommendation System That Connects Users To The Most Relevant Content Using Behavioural And Contextual Data.</a:t>
            </a:r>
            <a:endParaRPr lang="en-IN" b="0" cap="none" dirty="0"/>
          </a:p>
          <a:p>
            <a:pPr lvl="5"/>
            <a:r>
              <a:rPr lang="en-IN" dirty="0"/>
              <a:t>Goal</a:t>
            </a:r>
            <a:r>
              <a:rPr lang="en-IN" b="0" dirty="0"/>
              <a:t>: </a:t>
            </a:r>
            <a:r>
              <a:rPr lang="en-IN" b="0" cap="none" dirty="0"/>
              <a:t>Recommend The Top-k Items (e.g., News, Articles, Or Products) A User Is Most Likely To Engage With.</a:t>
            </a:r>
            <a:endParaRPr lang="en-IN" b="0" cap="none" dirty="0"/>
          </a:p>
          <a:p>
            <a:pPr lvl="5"/>
            <a:r>
              <a:rPr lang="en-IN" dirty="0"/>
              <a:t>Inputs</a:t>
            </a:r>
            <a:r>
              <a:rPr lang="en-IN" b="0" dirty="0"/>
              <a:t>: </a:t>
            </a:r>
            <a:r>
              <a:rPr lang="en-IN" b="0" cap="none" dirty="0"/>
              <a:t>User Metadata, App Activity, And Content Attributes.</a:t>
            </a:r>
            <a:endParaRPr lang="en-IN" b="0" cap="none" dirty="0"/>
          </a:p>
          <a:p>
            <a:pPr lvl="5"/>
            <a:r>
              <a:rPr lang="en-IN" dirty="0"/>
              <a:t>Outputs</a:t>
            </a:r>
            <a:r>
              <a:rPr lang="en-IN" b="0" dirty="0"/>
              <a:t>: </a:t>
            </a:r>
            <a:r>
              <a:rPr lang="en-IN" b="0" cap="none" dirty="0"/>
              <a:t>Ranked List Of Recommended Content For Each User.</a:t>
            </a:r>
            <a:endParaRPr lang="en-IN" b="0" cap="none" dirty="0"/>
          </a:p>
          <a:p>
            <a:pPr lvl="5"/>
            <a:endParaRPr lang="en-IN" b="0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What is it 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/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/>
          <p:cNvPicPr>
            <a:picLocks noGrp="1" noChangeAspect="1"/>
          </p:cNvPicPr>
          <p:nvPr>
            <p:ph type="pic" sz="quarter" idx="18"/>
          </p:nvPr>
        </p:nvPicPr>
        <p:blipFill>
          <a:blip r:embed="rId1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/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b="0" cap="none" dirty="0"/>
              <a:t>Users interact with hundreds of articles and products daily — personalization is key to retaining attention. </a:t>
            </a:r>
            <a:endParaRPr lang="en-IN" b="0" cap="none" dirty="0"/>
          </a:p>
          <a:p>
            <a:pPr lvl="5"/>
            <a:r>
              <a:rPr lang="en-IN" b="0" cap="none" dirty="0"/>
              <a:t>The platform’s challenge: Increase engagement and reduce bounce rate. </a:t>
            </a:r>
            <a:endParaRPr lang="en-IN" b="0" cap="none" dirty="0"/>
          </a:p>
          <a:p>
            <a:pPr lvl="5"/>
            <a:r>
              <a:rPr lang="en-IN" b="0" cap="none" dirty="0"/>
              <a:t>The Two-Tower model helps: </a:t>
            </a:r>
            <a:endParaRPr lang="en-IN" b="0" cap="none" dirty="0"/>
          </a:p>
          <a:p>
            <a:pPr marL="171450" lvl="5" indent="-171450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IN" b="0" cap="none" dirty="0"/>
              <a:t>Improve CTR (Click-Through Rate).</a:t>
            </a:r>
            <a:endParaRPr lang="en-IN" b="0" cap="none" dirty="0"/>
          </a:p>
          <a:p>
            <a:pPr marL="171450" lvl="5" indent="-171450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IN" b="0" cap="none" dirty="0"/>
              <a:t>Boost retention and session duration. </a:t>
            </a:r>
            <a:endParaRPr lang="en-IN" b="0" cap="none" dirty="0"/>
          </a:p>
          <a:p>
            <a:pPr marL="171450" lvl="5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b="0" cap="none" dirty="0"/>
              <a:t>Enhance monetization by showing the most relevant items.</a:t>
            </a:r>
            <a:endParaRPr lang="en-IN" b="0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Why is it 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/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359410" y="1080135"/>
            <a:ext cx="4821555" cy="3456305"/>
          </a:xfrm>
        </p:spPr>
        <p:txBody>
          <a:bodyPr/>
          <a:lstStyle/>
          <a:p>
            <a:pPr lvl="5">
              <a:lnSpc>
                <a:spcPct val="80000"/>
              </a:lnSpc>
            </a:pPr>
            <a:r>
              <a:rPr altLang="en-IN" cap="none" dirty="0"/>
              <a:t>How to Run (local):</a:t>
            </a:r>
            <a:br>
              <a:rPr altLang="en-IN" cap="none" dirty="0"/>
            </a:br>
            <a:r>
              <a:rPr altLang="en-IN" cap="none" dirty="0"/>
              <a:t>	</a:t>
            </a:r>
            <a:r>
              <a:rPr altLang="en-IN" b="0" cap="none" dirty="0">
                <a:solidFill>
                  <a:srgbClr val="00B050"/>
                </a:solidFill>
              </a:rPr>
              <a:t>python -m scripts.preprocessing.preprocessing</a:t>
            </a:r>
            <a:endParaRPr lang="en-IN" b="0" cap="none" dirty="0"/>
          </a:p>
          <a:p>
            <a:pPr lvl="5">
              <a:lnSpc>
                <a:spcPct val="80000"/>
              </a:lnSpc>
            </a:pPr>
            <a:r>
              <a:rPr lang="en-IN" cap="none" dirty="0"/>
              <a:t>Available Variables:</a:t>
            </a:r>
            <a:br>
              <a:rPr lang="en-IN" cap="none" dirty="0"/>
            </a:br>
            <a:r>
              <a:rPr altLang="en-IN" b="0" cap="none" dirty="0"/>
              <a:t>	User Features:</a:t>
            </a:r>
            <a:br>
              <a:rPr altLang="en-IN" b="0" cap="none" dirty="0"/>
            </a:br>
            <a:r>
              <a:rPr altLang="en-IN" b="0" cap="none" dirty="0"/>
              <a:t>	Content Features:</a:t>
            </a:r>
            <a:endParaRPr lang="en-IN" cap="none" dirty="0"/>
          </a:p>
          <a:p>
            <a:pPr lvl="5"/>
            <a:endParaRPr lang="en-IN" cap="none" dirty="0"/>
          </a:p>
          <a:p>
            <a:pPr lvl="5"/>
            <a:r>
              <a:rPr lang="en-IN" b="0" dirty="0"/>
              <a:t>✅ </a:t>
            </a:r>
            <a:r>
              <a:rPr lang="en-IN" cap="none" dirty="0"/>
              <a:t>Feature Engineering:</a:t>
            </a:r>
            <a:br>
              <a:rPr lang="en-IN" cap="none" dirty="0"/>
            </a:br>
            <a:r>
              <a:rPr altLang="en-IN" cap="none" dirty="0"/>
              <a:t>	csxaxas</a:t>
            </a:r>
            <a:endParaRPr lang="en-IN" cap="none" dirty="0"/>
          </a:p>
          <a:p>
            <a:pPr lvl="5"/>
            <a:endParaRPr lang="en-IN" cap="none" dirty="0"/>
          </a:p>
          <a:p>
            <a:pPr lvl="5"/>
            <a:r>
              <a:rPr lang="en-IN" b="0" dirty="0"/>
              <a:t>❌ </a:t>
            </a:r>
            <a:r>
              <a:rPr lang="en-IN" cap="none" dirty="0"/>
              <a:t>Limitation </a:t>
            </a:r>
            <a:r>
              <a:rPr altLang="en-IN" cap="none" dirty="0"/>
              <a:t>with</a:t>
            </a:r>
            <a:r>
              <a:rPr lang="en-IN" cap="none" dirty="0"/>
              <a:t> th</a:t>
            </a:r>
            <a:r>
              <a:rPr altLang="en-IN" cap="none" dirty="0"/>
              <a:t>is</a:t>
            </a:r>
            <a:r>
              <a:rPr lang="en-IN" cap="none" dirty="0"/>
              <a:t> Data:</a:t>
            </a:r>
            <a:br>
              <a:rPr lang="en-IN" cap="none" dirty="0"/>
            </a:br>
            <a:r>
              <a:rPr altLang="en-IN" cap="none" dirty="0"/>
              <a:t>	xasxasxs</a:t>
            </a:r>
            <a:endParaRPr altLang="en-IN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with Raw Data 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287655" y="1080135"/>
            <a:ext cx="3744595" cy="3456305"/>
          </a:xfrm>
        </p:spPr>
        <p:txBody>
          <a:bodyPr/>
          <a:lstStyle/>
          <a:p>
            <a:pPr lvl="5">
              <a:lnSpc>
                <a:spcPct val="80000"/>
              </a:lnSpc>
            </a:pPr>
            <a:r>
              <a:rPr altLang="en-IN" cap="none" dirty="0"/>
              <a:t>How to Run (local):</a:t>
            </a:r>
            <a:br>
              <a:rPr altLang="en-IN" cap="none" dirty="0"/>
            </a:br>
            <a:r>
              <a:rPr altLang="en-IN" cap="none" dirty="0"/>
              <a:t>	</a:t>
            </a:r>
            <a:r>
              <a:rPr altLang="en-IN" b="0" cap="none" dirty="0">
                <a:solidFill>
                  <a:srgbClr val="00B050"/>
                </a:solidFill>
              </a:rPr>
              <a:t>python -m scripts.training.two_tower</a:t>
            </a:r>
            <a:endParaRPr lang="en-IN" b="0" cap="none" dirty="0"/>
          </a:p>
          <a:p>
            <a:pPr marL="0" lvl="5"/>
            <a:r>
              <a:rPr altLang="en-IN" cap="none">
                <a:sym typeface="+mn-ea"/>
              </a:rPr>
              <a:t>Feature Importance</a:t>
            </a:r>
            <a:r>
              <a:rPr lang="en-IN" cap="none">
                <a:sym typeface="+mn-ea"/>
              </a:rPr>
              <a:t>:</a:t>
            </a:r>
            <a:br>
              <a:rPr lang="en-IN" cap="none">
                <a:sym typeface="+mn-ea"/>
              </a:rPr>
            </a:br>
            <a:r>
              <a:rPr altLang="en-IN" cap="none">
                <a:sym typeface="+mn-ea"/>
              </a:rPr>
              <a:t>	</a:t>
            </a:r>
            <a:r>
              <a:rPr altLang="en-IN" b="0" i="1" cap="none">
                <a:sym typeface="+mn-ea"/>
              </a:rPr>
              <a:t>Calculated using SHAP</a:t>
            </a:r>
            <a:endParaRPr lang="en-IN" cap="none" dirty="0"/>
          </a:p>
          <a:p>
            <a:pPr lvl="5"/>
            <a:r>
              <a:rPr altLang="en-IN" cap="none">
                <a:sym typeface="+mn-ea"/>
              </a:rPr>
              <a:t>	</a:t>
            </a:r>
            <a:endParaRPr lang="en-IN" cap="none" dirty="0"/>
          </a:p>
          <a:p>
            <a:pPr lvl="5"/>
            <a:r>
              <a:rPr altLang="en-IN" cap="none">
                <a:sym typeface="+mn-ea"/>
              </a:rPr>
              <a:t>Assumptions:</a:t>
            </a:r>
            <a:endParaRPr altLang="en-IN" cap="none" dirty="0"/>
          </a:p>
          <a:p>
            <a:pPr marL="0" lvl="5"/>
            <a:endParaRPr altLang="en-IN" cap="none">
              <a:sym typeface="+mn-ea"/>
            </a:endParaRPr>
          </a:p>
          <a:p>
            <a:pPr marL="0" lvl="5"/>
            <a:endParaRPr altLang="en-IN" cap="none">
              <a:sym typeface="+mn-ea"/>
            </a:endParaRPr>
          </a:p>
          <a:p>
            <a:pPr marL="0" lvl="5"/>
            <a:r>
              <a:rPr altLang="en-IN" cap="none">
                <a:sym typeface="+mn-ea"/>
              </a:rPr>
              <a:t>Models Used:</a:t>
            </a:r>
            <a:endParaRPr altLang="en-IN" cap="none">
              <a:sym typeface="+mn-ea"/>
            </a:endParaRPr>
          </a:p>
          <a:p>
            <a:pPr marL="0" lvl="5"/>
            <a:r>
              <a:rPr altLang="en-IN" b="0" cap="none" dirty="0"/>
              <a:t>          1. Content Based Model</a:t>
            </a:r>
            <a:br>
              <a:rPr altLang="en-IN" b="0" cap="none" dirty="0"/>
            </a:br>
            <a:r>
              <a:rPr altLang="en-IN" b="0" cap="none" dirty="0"/>
              <a:t>          2. C</a:t>
            </a:r>
            <a:r>
              <a:rPr lang="en-US" altLang="en-US" b="0" cap="none" dirty="0"/>
              <a:t>ollaborative Filtering</a:t>
            </a:r>
            <a:br>
              <a:rPr lang="en-US" altLang="en-US" b="0" cap="none" dirty="0"/>
            </a:br>
            <a:r>
              <a:rPr lang="en-US" altLang="en-US" b="0" cap="none" dirty="0"/>
              <a:t>          </a:t>
            </a:r>
            <a:r>
              <a:rPr altLang="en-IN" b="0" cap="none" dirty="0"/>
              <a:t>3. Two Tower Neural Network</a:t>
            </a:r>
            <a:endParaRPr lang="en-IN" b="0" cap="none" dirty="0"/>
          </a:p>
          <a:p>
            <a:pPr marL="0" lvl="5"/>
            <a:r>
              <a:rPr altLang="en-IN" cap="none">
                <a:sym typeface="+mn-ea"/>
              </a:rPr>
              <a:t>Log Hyper Parameters and Model Registory:</a:t>
            </a:r>
            <a:endParaRPr altLang="en-IN" cap="none">
              <a:sym typeface="+mn-ea"/>
            </a:endParaRPr>
          </a:p>
          <a:p>
            <a:pPr marL="0" lvl="5" indent="457200"/>
            <a:r>
              <a:rPr altLang="en-IN" b="0" cap="none" dirty="0"/>
              <a:t>MLFlow</a:t>
            </a:r>
            <a:endParaRPr altLang="en-IN" b="0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287655" y="483235"/>
            <a:ext cx="4547235" cy="215900"/>
          </a:xfrm>
        </p:spPr>
        <p:txBody>
          <a:bodyPr/>
          <a:lstStyle/>
          <a:p>
            <a:r>
              <a:rPr lang="en-US" dirty="0">
                <a:sym typeface="+mn-ea"/>
              </a:rPr>
              <a:t>What to do with PROCESSED DATA?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215900" y="1080135"/>
            <a:ext cx="8293100" cy="3456305"/>
          </a:xfrm>
        </p:spPr>
        <p:txBody>
          <a:bodyPr/>
          <a:lstStyle/>
          <a:p>
            <a:pPr marL="0" lvl="5"/>
            <a:r>
              <a:rPr altLang="en-IN" cap="none">
                <a:sym typeface="+mn-ea"/>
              </a:rPr>
              <a:t>How to Run (local):</a:t>
            </a:r>
            <a:br>
              <a:rPr altLang="en-IN" cap="none">
                <a:sym typeface="+mn-ea"/>
              </a:rPr>
            </a:br>
            <a:r>
              <a:rPr altLang="en-IN" cap="none">
                <a:sym typeface="+mn-ea"/>
              </a:rPr>
              <a:t>	</a:t>
            </a:r>
            <a:r>
              <a:rPr altLang="en-IN" b="0" cap="none">
                <a:solidFill>
                  <a:srgbClr val="00B050"/>
                </a:solidFill>
                <a:sym typeface="+mn-ea"/>
              </a:rPr>
              <a:t>python -m scripts.postprocessing.batchinference</a:t>
            </a:r>
            <a:br>
              <a:rPr altLang="en-IN" b="0" cap="none">
                <a:solidFill>
                  <a:srgbClr val="00B050"/>
                </a:solidFill>
                <a:sym typeface="+mn-ea"/>
              </a:rPr>
            </a:br>
            <a:r>
              <a:rPr altLang="en-IN" b="0" cap="none">
                <a:solidFill>
                  <a:srgbClr val="00B050"/>
                </a:solidFill>
                <a:sym typeface="+mn-ea"/>
              </a:rPr>
              <a:t>       </a:t>
            </a:r>
            <a:r>
              <a:rPr altLang="en-IN" sz="600" b="0" cap="none">
                <a:solidFill>
                  <a:srgbClr val="00B050"/>
                </a:solidFill>
                <a:sym typeface="+mn-ea"/>
              </a:rPr>
              <a:t>(REST API)</a:t>
            </a:r>
            <a:r>
              <a:rPr altLang="en-IN" b="0" cap="none">
                <a:solidFill>
                  <a:srgbClr val="00B050"/>
                </a:solidFill>
                <a:sym typeface="+mn-ea"/>
              </a:rPr>
              <a:t>    python -m </a:t>
            </a:r>
            <a:r>
              <a:rPr altLang="en-IN" b="0" cap="none">
                <a:solidFill>
                  <a:srgbClr val="00B050"/>
                </a:solidFill>
                <a:sym typeface="+mn-ea"/>
              </a:rPr>
              <a:t>scripts.postprocessing.realtimeinference</a:t>
            </a:r>
            <a:br>
              <a:rPr altLang="en-IN" b="0" cap="none">
                <a:solidFill>
                  <a:srgbClr val="00B050"/>
                </a:solidFill>
                <a:sym typeface="+mn-ea"/>
              </a:rPr>
            </a:br>
            <a:endParaRPr lang="en-IN" cap="none" dirty="0"/>
          </a:p>
          <a:p>
            <a:pPr lvl="5"/>
            <a:r>
              <a:rPr altLang="en-IN" cap="none" dirty="0"/>
              <a:t>Batch Inferencing</a:t>
            </a:r>
            <a:r>
              <a:rPr lang="en-IN" cap="none" dirty="0"/>
              <a:t>:</a:t>
            </a:r>
            <a:endParaRPr lang="en-IN" cap="none" dirty="0"/>
          </a:p>
          <a:p>
            <a:pPr lvl="5"/>
            <a:endParaRPr lang="en-IN" cap="none" dirty="0"/>
          </a:p>
          <a:p>
            <a:pPr lvl="5"/>
            <a:endParaRPr lang="en-IN" cap="none" dirty="0"/>
          </a:p>
          <a:p>
            <a:pPr lvl="5"/>
            <a:r>
              <a:rPr altLang="en-IN" cap="none" dirty="0"/>
              <a:t>Real Time Inferencing</a:t>
            </a:r>
            <a:r>
              <a:rPr lang="en-IN" cap="none" dirty="0"/>
              <a:t>:</a:t>
            </a:r>
            <a:endParaRPr lang="en-IN" cap="none" dirty="0"/>
          </a:p>
          <a:p>
            <a:pPr lvl="5" indent="457200"/>
            <a:r>
              <a:rPr altLang="en-IN" cap="none" dirty="0"/>
              <a:t>FastAPI</a:t>
            </a:r>
            <a:endParaRPr lang="en-IN" cap="none" dirty="0"/>
          </a:p>
          <a:p>
            <a:pPr lvl="5"/>
            <a:endParaRPr lang="en-IN" cap="none" dirty="0"/>
          </a:p>
          <a:p>
            <a:pPr lvl="5"/>
            <a:endParaRPr lang="en-IN" cap="none" dirty="0"/>
          </a:p>
          <a:p>
            <a:pPr lvl="5"/>
            <a:endParaRPr lang="en-IN" cap="none" dirty="0"/>
          </a:p>
          <a:p>
            <a:pPr lvl="5"/>
            <a:endParaRPr lang="en-IN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287655" y="483235"/>
            <a:ext cx="4526915" cy="215900"/>
          </a:xfrm>
        </p:spPr>
        <p:txBody>
          <a:bodyPr/>
          <a:lstStyle/>
          <a:p>
            <a:r>
              <a:rPr lang="en-US" dirty="0"/>
              <a:t>Model to output?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215900" y="1080135"/>
            <a:ext cx="8293100" cy="3456305"/>
          </a:xfrm>
        </p:spPr>
        <p:txBody>
          <a:bodyPr/>
          <a:lstStyle/>
          <a:p>
            <a:pPr marL="0" lvl="5"/>
            <a:r>
              <a:rPr altLang="en-IN" cap="none">
                <a:sym typeface="+mn-ea"/>
              </a:rPr>
              <a:t>How to Run (local):</a:t>
            </a:r>
            <a:br>
              <a:rPr altLang="en-IN" cap="none">
                <a:sym typeface="+mn-ea"/>
              </a:rPr>
            </a:br>
            <a:r>
              <a:rPr altLang="en-IN" cap="none">
                <a:sym typeface="+mn-ea"/>
              </a:rPr>
              <a:t>	</a:t>
            </a:r>
            <a:r>
              <a:rPr altLang="en-IN" b="0" cap="none">
                <a:solidFill>
                  <a:srgbClr val="00B050"/>
                </a:solidFill>
                <a:sym typeface="+mn-ea"/>
              </a:rPr>
              <a:t>python -m scripts.postprocessing.evaluation</a:t>
            </a:r>
            <a:endParaRPr altLang="en-IN" b="0" cap="none">
              <a:solidFill>
                <a:srgbClr val="00B050"/>
              </a:solidFill>
              <a:sym typeface="+mn-ea"/>
            </a:endParaRPr>
          </a:p>
          <a:p>
            <a:pPr marL="0" lvl="5"/>
            <a:r>
              <a:rPr altLang="en-IN" cap="none" dirty="0"/>
              <a:t>Metrics:</a:t>
            </a:r>
            <a:endParaRPr altLang="en-IN" cap="none" dirty="0"/>
          </a:p>
          <a:p>
            <a:pPr marL="0" lvl="5" indent="457200"/>
            <a:r>
              <a:rPr altLang="en-IN" cap="none" dirty="0"/>
              <a:t>nDCG@K</a:t>
            </a:r>
            <a:r>
              <a:rPr altLang="en-IN" b="0" cap="none" dirty="0"/>
              <a:t>: C</a:t>
            </a:r>
            <a:r>
              <a:rPr lang="en-US" altLang="en-US" b="0" cap="none" dirty="0"/>
              <a:t>aptures ranking quality considering position.</a:t>
            </a:r>
            <a:endParaRPr lang="en-US" altLang="en-US" b="0" cap="none" dirty="0"/>
          </a:p>
          <a:p>
            <a:pPr marL="0" lvl="5" indent="457200"/>
            <a:endParaRPr lang="en-IN" altLang="en-IN" b="0" cap="none" dirty="0"/>
          </a:p>
          <a:p>
            <a:pPr marL="0" lvl="5" indent="457200"/>
            <a:r>
              <a:rPr altLang="en-IN" cap="none" dirty="0"/>
              <a:t>Hit@K</a:t>
            </a:r>
            <a:r>
              <a:rPr altLang="en-IN" b="0" cap="none" dirty="0"/>
              <a:t>: </a:t>
            </a:r>
            <a:r>
              <a:rPr lang="en-US" altLang="en-US" b="0" cap="none" dirty="0"/>
              <a:t>Measures whether relevant items appear in the top-K list.</a:t>
            </a:r>
            <a:endParaRPr lang="en-IN" altLang="en-IN" b="0" cap="none" dirty="0"/>
          </a:p>
          <a:p>
            <a:pPr marL="0" lvl="5" indent="457200"/>
            <a:endParaRPr lang="en-IN" altLang="en-IN" b="0" cap="none" dirty="0"/>
          </a:p>
          <a:p>
            <a:pPr marL="0" lvl="5" indent="457200"/>
            <a:r>
              <a:rPr altLang="en-IN" cap="none" dirty="0"/>
              <a:t>MAP</a:t>
            </a:r>
            <a:r>
              <a:rPr altLang="en-IN" b="0" cap="none" dirty="0"/>
              <a:t>: </a:t>
            </a:r>
            <a:r>
              <a:rPr lang="en-US" altLang="en-US" b="0" cap="none" dirty="0"/>
              <a:t>Averages precision across users.</a:t>
            </a:r>
            <a:endParaRPr lang="en-US" altLang="en-US" cap="none" dirty="0"/>
          </a:p>
          <a:p>
            <a:pPr lvl="5"/>
            <a:endParaRPr lang="en-IN" cap="none" dirty="0"/>
          </a:p>
          <a:p>
            <a:pPr lvl="5"/>
            <a:endParaRPr lang="en-IN" cap="none" dirty="0"/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>
          <a:xfrm>
            <a:off x="287655" y="483235"/>
            <a:ext cx="4526915" cy="215900"/>
          </a:xfrm>
        </p:spPr>
        <p:txBody>
          <a:bodyPr/>
          <a:lstStyle/>
          <a:p>
            <a:r>
              <a:rPr lang="en-US" dirty="0"/>
              <a:t>How will do it do?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tags/tag30.xml><?xml version="1.0" encoding="utf-8"?>
<p:tagLst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heme/theme1.xml><?xml version="1.0" encoding="utf-8"?>
<a:theme xmlns:a="http://schemas.openxmlformats.org/drawingml/2006/main" name="ADIDAS 2023 GREY">
  <a:themeElements>
    <a:clrScheme name="adidas Greyscal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IDAS 2023 NEUTRALS">
  <a:themeElements>
    <a:clrScheme name="adidas Neutrals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7C7C0"/>
      </a:accent1>
      <a:accent2>
        <a:srgbClr val="AFA5A5"/>
      </a:accent2>
      <a:accent3>
        <a:srgbClr val="F7F3D6"/>
      </a:accent3>
      <a:accent4>
        <a:srgbClr val="EFE4A5"/>
      </a:accent4>
      <a:accent5>
        <a:srgbClr val="9F9E8E"/>
      </a:accent5>
      <a:accent6>
        <a:srgbClr val="69636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DIDAS 2023 STRATEGY BLUE">
  <a:themeElements>
    <a:clrScheme name="adidas Strategy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2E7F2"/>
      </a:accent1>
      <a:accent2>
        <a:srgbClr val="A6CDE3"/>
      </a:accent2>
      <a:accent3>
        <a:srgbClr val="6AABCF"/>
      </a:accent3>
      <a:accent4>
        <a:srgbClr val="3F677C"/>
      </a:accent4>
      <a:accent5>
        <a:srgbClr val="294452"/>
      </a:accent5>
      <a:accent6>
        <a:srgbClr val="172128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DIDAS 2023 SEMI LUCID BLUE">
  <a:themeElements>
    <a:clrScheme name="adidas Semi Lucid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AFB2C9"/>
      </a:accent1>
      <a:accent2>
        <a:srgbClr val="868BAE"/>
      </a:accent2>
      <a:accent3>
        <a:srgbClr val="363D78"/>
      </a:accent3>
      <a:accent4>
        <a:srgbClr val="292F5A"/>
      </a:accent4>
      <a:accent5>
        <a:srgbClr val="191F3C"/>
      </a:accent5>
      <a:accent6>
        <a:srgbClr val="0C0C1D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DIDAS 2023 SEMI LUCID RED">
  <a:themeElements>
    <a:clrScheme name="adidas Semi Lucid Red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1AFB6"/>
      </a:accent1>
      <a:accent2>
        <a:srgbClr val="EC868F"/>
      </a:accent2>
      <a:accent3>
        <a:srgbClr val="DD3444"/>
      </a:accent3>
      <a:accent4>
        <a:srgbClr val="A62834"/>
      </a:accent4>
      <a:accent5>
        <a:srgbClr val="6E1F22"/>
      </a:accent5>
      <a:accent6>
        <a:srgbClr val="360F11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DIDAS 2023 YELLOW">
  <a:themeElements>
    <a:clrScheme name="adidas Yellow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8F1B2"/>
      </a:accent1>
      <a:accent2>
        <a:srgbClr val="F1E366"/>
      </a:accent2>
      <a:accent3>
        <a:srgbClr val="E8CF0F"/>
      </a:accent3>
      <a:accent4>
        <a:srgbClr val="AF9309"/>
      </a:accent4>
      <a:accent5>
        <a:srgbClr val="785813"/>
      </a:accent5>
      <a:accent6>
        <a:srgbClr val="533009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DIDAS 2023 PULS LIME">
  <a:themeElements>
    <a:clrScheme name="adidas Puls Lim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EAF1CF"/>
      </a:accent1>
      <a:accent2>
        <a:srgbClr val="DFEBB7"/>
      </a:accent2>
      <a:accent3>
        <a:srgbClr val="C9DE87"/>
      </a:accent3>
      <a:accent4>
        <a:srgbClr val="97A764"/>
      </a:accent4>
      <a:accent5>
        <a:srgbClr val="646F44"/>
      </a:accent5>
      <a:accent6>
        <a:srgbClr val="313622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145" indent="-144145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itchFamily="34" charset="0"/>
          </a:defRPr>
        </a:defPPr>
      </a:lstStyle>
    </a:txDef>
  </a:objectDefaults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],"transformationConfigurations":[],"templateName":"Adidas Global Template (1)","templateDescription":"","enableDocumentContentUpdater":false,"version":"2.0"}]]></Templafy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1023147074946072580","enableDocumentContentUpdater":false,"version":"2.0"}]]></TemplafySlideTemplateConfiguration>
</file>

<file path=customXml/item13.xml><?xml version="1.0" encoding="utf-8"?>
<TemplafySlideTemplateConfiguration><![CDATA[{"slideVersion":1,"isValidatorEnabled":false,"isLocked":false,"elementsMetadata":[],"slideId":"1023147074946072585","enableDocumentContentUpdater":false,"version":"2.0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],"slideId":"1023147074946072581","enableDocumentContentUpdater":fals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2.xml><?xml version="1.0" encoding="utf-8"?>
<ct:contentTypeSchema xmlns:ct="http://schemas.microsoft.com/office/2006/metadata/contentType" xmlns:ma="http://schemas.microsoft.com/office/2006/metadata/properties/metaAttributes" ma:contentTypeName="Document" ma:contentTypeScope="" ma:contentTypeDescription="Create a new document." ma:versionID="cfe733105a8cbdabf999ac1bb81ab3e0" ma:contentTypeID="0x0101008D7A4BF20AE2DF44BB1E4D900459DA4C" ct:_="" ma:_="" ma:contentTypeVersion="4">
  <xsd:schema xmlns:xsd="http://www.w3.org/2001/XMLSchema" xmlns:p="http://schemas.microsoft.com/office/2006/metadata/properties" xmlns:xs="http://www.w3.org/2001/XMLSchema" xmlns:ns2="f049df30-0935-4722-b6e6-f9c5a3003975" ma:root="true" targetNamespace="http://schemas.microsoft.com/office/2006/metadata/properties" ma:fieldsID="446d1051a7d114f6f032f5f4ef70d08d" ns2:_="">
    <xsd:import namespace="f049df30-0935-4722-b6e6-f9c5a3003975"/>
    <xsd:element name="properties">
      <xsd:complexType>
        <xsd:sequence>
          <xsd:element name="documentManagement">
            <xsd:complexType>
              <xsd:all>
                <xsd:element minOccurs="0" ref="ns2:MediaServiceMetadata"/>
                <xsd:element minOccurs="0" ref="ns2:MediaServiceFastMetadata"/>
                <xsd:element minOccurs="0" ref="ns2:MediaServiceSearchProperties"/>
                <xsd:element minOccurs="0" ref="ns2:MediaServiceObjectDetectorVersions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xmlns:pc="http://schemas.microsoft.com/office/infopath/2007/PartnerControls" xmlns:xs="http://www.w3.org/2001/XMLSchema" targetNamespace="f049df30-0935-4722-b6e6-f9c5a3003975" elementFormDefault="qualified">
    <xsd:import namespace="http://schemas.microsoft.com/office/2006/documentManagement/types"/>
    <xsd:import namespace="http://schemas.microsoft.com/office/infopath/2007/PartnerControls"/>
    <xsd:element ma:hidden="true" ma:internalName="MediaServiceMetadata" name="MediaServiceMetadata" nillable="true" ma:readOnly="true" ma:index="8" ma:displayName="MediaServiceMetadata">
      <xsd:simpleType>
        <xsd:restriction base="dms:Note"/>
      </xsd:simpleType>
    </xsd:element>
    <xsd:element ma:hidden="true" ma:internalName="MediaServiceFastMetadata" name="MediaServiceFastMetadata" nillable="true" ma:readOnly="true" ma:index="9" ma:displayName="MediaServiceFastMetadata">
      <xsd:simpleType>
        <xsd:restriction base="dms:Note"/>
      </xsd:simpleType>
    </xsd:element>
    <xsd:element ma:hidden="true" ma:internalName="MediaServiceSearchProperties" name="MediaServiceSearchProperties" nillable="true" ma:readOnly="true" ma:index="10" ma:displayName="MediaServiceSearchProperties">
      <xsd:simpleType>
        <xsd:restriction base="dms:Note"/>
      </xsd:simpleType>
    </xsd:element>
    <xsd:element ma:hidden="true" ma:internalName="MediaServiceObjectDetectorVersions" ma:indexed="true" name="MediaServiceObjectDetectorVersions" nillable="true" ma:readOnly="true" ma:index="11" ma:displayName="MediaServiceObjectDetectorVersions">
      <xsd:simpleType>
        <xsd:restriction base="dms:Text"/>
      </xsd:simpleType>
    </xsd:element>
  </xsd:schema>
  <xsd:schema xmlns:xsd="http://www.w3.org/2001/XMLSchema" xmlns:dc="http://purl.org/dc/elements/1.1/" xmlns:odoc="http://schemas.microsoft.com/internal/obd" xmlns="http://schemas.openxmlformats.org/package/2006/metadata/core-properties" xmlns:xsi="http://www.w3.org/2001/XMLSchema-instance" xmlns:dcterms="http://purl.org/dc/terms/" attributeFormDefault="unqualified" targetNamespace="http://schemas.openxmlformats.org/package/2006/metadata/core-properties" blockDefault="#all" elementFormDefault="qualified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type="CT_coreProperties" name="coreProperties"/>
    <xsd:complexType name="CT_coreProperties">
      <xsd:all>
        <xsd:element minOccurs="0" ref="dc:creator" maxOccurs="1"/>
        <xsd:element minOccurs="0" ref="dcterms:created" maxOccurs="1"/>
        <xsd:element minOccurs="0" ref="dc:identifier" maxOccurs="1"/>
        <xsd:element type="xsd:string" minOccurs="0" name="contentType" ma:index="0" ma:displayName="Content Type" maxOccurs="1"/>
        <xsd:element minOccurs="0" ref="dc:title" ma:index="4" ma:displayName="Title" maxOccurs="1"/>
        <xsd:element minOccurs="0" ref="dc:subject" maxOccurs="1"/>
        <xsd:element minOccurs="0" ref="dc:description" maxOccurs="1"/>
        <xsd:element type="xsd:string" minOccurs="0" name="keywords" maxOccurs="1"/>
        <xsd:element minOccurs="0" ref="dc:language" maxOccurs="1"/>
        <xsd:element type="xsd:string" minOccurs="0" name="category" maxOccurs="1"/>
        <xsd:element type="xsd:string" minOccurs="0" name="version" maxOccurs="1"/>
        <xsd:element type="xsd:string" minOccurs="0" name="revision" maxOccurs="1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type="xsd:string" minOccurs="0" name="lastModifiedBy" maxOccurs="1"/>
        <xsd:element minOccurs="0" ref="dcterms:modified" maxOccurs="1"/>
        <xsd:element type="xsd:string" minOccurs="0" name="contentStatus" maxOccurs="1"/>
      </xsd:all>
    </xsd:complexType>
  </xsd:schema>
  <xs:schema xmlns:pc="http://schemas.microsoft.com/office/infopath/2007/PartnerControls" xmlns:xs="http://www.w3.org/2001/XMLSchema" attributeFormDefault="unqualified" targetNamespace="http://schemas.microsoft.com/office/infopath/2007/PartnerControls" elementFormDefault="qualified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minOccurs="0" ref="pc:BDCEntity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minOccurs="0" ref="pc:TermInfo" maxOccurs="unbounded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type="xs:string" name="TermName"/>
    <xs:element type="xs:string" name="TermId"/>
  </xs:schema>
</ct:contentTypeSchema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2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5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26.xml><?xml version="1.0" encoding="utf-8"?>
<TemplafySlideFormConfiguration><![CDATA[{"formFields":[],"formDataEntries":[]}]]></TemplafySlideFormConfiguration>
</file>

<file path=customXml/item27.xml><?xml version="1.0" encoding="utf-8"?>
<TemplafySlideTemplateConfiguration><![CDATA[{"slideVersion":1,"isValidatorEnabled":false,"isLocked":false,"elementsMetadata":[],"slideId":"1023147074946072586","enableDocumentContentUpdater":false,"version":"2.0"}]]></TemplafySlideTemplateConfiguration>
</file>

<file path=customXml/item28.xml><?xml version="1.0" encoding="utf-8"?>
<TemplafySlideTemplateConfiguration><![CDATA[{"slideVersion":1,"isValidatorEnabled":false,"isLocked":false,"elementsMetadata":[],"slideId":"1023147074946072589","enableDocumentContentUpdater":false,"version":"2.0"}]]></TemplafySlideTemplateConfiguration>
</file>

<file path=customXml/item29.xml><?xml version="1.0" encoding="utf-8"?>
<p:properties xmlns:xsi="http://www.w3.org/2001/XMLSchema-instance" xmlns:pc="http://schemas.microsoft.com/office/infopath/2007/PartnerControls" xmlns:p="http://schemas.microsoft.com/office/2006/metadata/properties">
  <documentManagement/>
</p:properties>
</file>

<file path=customXml/item3.xml><?xml version="1.0" encoding="utf-8"?>
<TemplafySlideTemplateConfiguration><![CDATA[{"slideVersion":1,"isValidatorEnabled":false,"isLocked":false,"elementsMetadata":[],"slideId":"1023147074946072582","enableDocumentContentUpdater":false,"version":"2.0"}]]></TemplafySlideTemplateConfiguration>
</file>

<file path=customXml/item4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5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6.xml><?xml version="1.0" encoding="utf-8"?>
<TemplafyFormConfiguration><![CDATA[{"formFields":[],"formDataEntries":[]}]]></TemplafyFormConfiguration>
</file>

<file path=customXml/item7.xml><?xml version="1.0" encoding="utf-8"?>
<TemplafySlideTemplateConfiguration><![CDATA[{"slideVersion":1,"isValidatorEnabled":false,"isLocked":false,"elementsMetadata":[],"slideId":"1023147074946072587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B74B9C61-2B42-4BAF-B174-308993F35956}">
  <ds:schemaRefs/>
</ds:datastoreItem>
</file>

<file path=customXml/itemProps10.xml><?xml version="1.0" encoding="utf-8"?>
<ds:datastoreItem xmlns:ds="http://schemas.openxmlformats.org/officeDocument/2006/customXml" ds:itemID="{75EADF42-89D3-4D4F-A593-26878BE4B787}">
  <ds:schemaRefs/>
</ds:datastoreItem>
</file>

<file path=customXml/itemProps11.xml><?xml version="1.0" encoding="utf-8"?>
<ds:datastoreItem xmlns:ds="http://schemas.openxmlformats.org/officeDocument/2006/customXml" ds:itemID="{ACA7FB76-BF37-4673-A3D3-19EED0B1EB0E}">
  <ds:schemaRefs/>
</ds:datastoreItem>
</file>

<file path=customXml/itemProps12.xml><?xml version="1.0" encoding="utf-8"?>
<ds:datastoreItem xmlns:ds="http://schemas.openxmlformats.org/officeDocument/2006/customXml" ds:itemID="{ACD1E250-0E44-4AF2-AAB0-27B9B9631132}">
  <ds:schemaRefs/>
</ds:datastoreItem>
</file>

<file path=customXml/itemProps13.xml><?xml version="1.0" encoding="utf-8"?>
<ds:datastoreItem xmlns:ds="http://schemas.openxmlformats.org/officeDocument/2006/customXml" ds:itemID="{0D767454-D9BA-45A4-B00D-EBFC7C61B81C}">
  <ds:schemaRefs/>
</ds:datastoreItem>
</file>

<file path=customXml/itemProps14.xml><?xml version="1.0" encoding="utf-8"?>
<ds:datastoreItem xmlns:ds="http://schemas.openxmlformats.org/officeDocument/2006/customXml" ds:itemID="{A4145E89-92E4-4D83-B4DC-C5C789CB3D65}">
  <ds:schemaRefs/>
</ds:datastoreItem>
</file>

<file path=customXml/itemProps15.xml><?xml version="1.0" encoding="utf-8"?>
<ds:datastoreItem xmlns:ds="http://schemas.openxmlformats.org/officeDocument/2006/customXml" ds:itemID="{16668839-CBE4-5C4D-81FC-AC0B692994C4}">
  <ds:schemaRefs/>
</ds:datastoreItem>
</file>

<file path=customXml/itemProps16.xml><?xml version="1.0" encoding="utf-8"?>
<ds:datastoreItem xmlns:ds="http://schemas.openxmlformats.org/officeDocument/2006/customXml" ds:itemID="{7D3CE4BE-20A0-4C4F-A536-AE0B283ED3C7}">
  <ds:schemaRefs/>
</ds:datastoreItem>
</file>

<file path=customXml/itemProps17.xml><?xml version="1.0" encoding="utf-8"?>
<ds:datastoreItem xmlns:ds="http://schemas.openxmlformats.org/officeDocument/2006/customXml" ds:itemID="{307D9274-AC4D-0642-B979-AC340CADEBF5}">
  <ds:schemaRefs/>
</ds:datastoreItem>
</file>

<file path=customXml/itemProps18.xml><?xml version="1.0" encoding="utf-8"?>
<ds:datastoreItem xmlns:ds="http://schemas.openxmlformats.org/officeDocument/2006/customXml" ds:itemID="{12C8C842-D7D7-4520-8890-374F59285F24}">
  <ds:schemaRefs/>
</ds:datastoreItem>
</file>

<file path=customXml/itemProps19.xml><?xml version="1.0" encoding="utf-8"?>
<ds:datastoreItem xmlns:ds="http://schemas.openxmlformats.org/officeDocument/2006/customXml" ds:itemID="{E3F1387F-F098-8E4B-861D-F3480A096140}">
  <ds:schemaRefs/>
</ds:datastoreItem>
</file>

<file path=customXml/itemProps2.xml><?xml version="1.0" encoding="utf-8"?>
<ds:datastoreItem xmlns:ds="http://schemas.openxmlformats.org/officeDocument/2006/customXml" ds:itemID="{948BB36B-71A9-429B-9885-FFBF708BB49B}">
  <ds:schemaRefs/>
</ds:datastoreItem>
</file>

<file path=customXml/itemProps20.xml><?xml version="1.0" encoding="utf-8"?>
<ds:datastoreItem xmlns:ds="http://schemas.openxmlformats.org/officeDocument/2006/customXml" ds:itemID="{BDE53075-A4C4-6242-AF89-0EAED24AB164}">
  <ds:schemaRefs/>
</ds:datastoreItem>
</file>

<file path=customXml/itemProps21.xml><?xml version="1.0" encoding="utf-8"?>
<ds:datastoreItem xmlns:ds="http://schemas.openxmlformats.org/officeDocument/2006/customXml" ds:itemID="{6CEFF789-A23B-401B-9462-C64BF7278733}">
  <ds:schemaRefs/>
</ds:datastoreItem>
</file>

<file path=customXml/itemProps22.xml><?xml version="1.0" encoding="utf-8"?>
<ds:datastoreItem xmlns:ds="http://schemas.openxmlformats.org/officeDocument/2006/customXml" ds:itemID="{38EFA75D-25CC-45EF-BB4F-97A99DC354F2}">
  <ds:schemaRefs/>
</ds:datastoreItem>
</file>

<file path=customXml/itemProps23.xml><?xml version="1.0" encoding="utf-8"?>
<ds:datastoreItem xmlns:ds="http://schemas.openxmlformats.org/officeDocument/2006/customXml" ds:itemID="{33F99190-F026-4C43-8AAB-DCB12C92938D}">
  <ds:schemaRefs/>
</ds:datastoreItem>
</file>

<file path=customXml/itemProps24.xml><?xml version="1.0" encoding="utf-8"?>
<ds:datastoreItem xmlns:ds="http://schemas.openxmlformats.org/officeDocument/2006/customXml" ds:itemID="{344CBAED-8994-428E-A4D7-C25533312B2B}">
  <ds:schemaRefs/>
</ds:datastoreItem>
</file>

<file path=customXml/itemProps25.xml><?xml version="1.0" encoding="utf-8"?>
<ds:datastoreItem xmlns:ds="http://schemas.openxmlformats.org/officeDocument/2006/customXml" ds:itemID="{56587B60-1E8D-D847-B676-06B885D65271}">
  <ds:schemaRefs/>
</ds:datastoreItem>
</file>

<file path=customXml/itemProps26.xml><?xml version="1.0" encoding="utf-8"?>
<ds:datastoreItem xmlns:ds="http://schemas.openxmlformats.org/officeDocument/2006/customXml" ds:itemID="{C65747F3-7888-45C0-BE0D-78BA58C82F71}">
  <ds:schemaRefs/>
</ds:datastoreItem>
</file>

<file path=customXml/itemProps27.xml><?xml version="1.0" encoding="utf-8"?>
<ds:datastoreItem xmlns:ds="http://schemas.openxmlformats.org/officeDocument/2006/customXml" ds:itemID="{1F2F3851-E555-4BC2-9F79-055C879C7060}">
  <ds:schemaRefs/>
</ds:datastoreItem>
</file>

<file path=customXml/itemProps28.xml><?xml version="1.0" encoding="utf-8"?>
<ds:datastoreItem xmlns:ds="http://schemas.openxmlformats.org/officeDocument/2006/customXml" ds:itemID="{5AF43165-61DE-42A0-97B5-B420CC8C00F8}">
  <ds:schemaRefs/>
</ds:datastoreItem>
</file>

<file path=customXml/itemProps29.xml><?xml version="1.0" encoding="utf-8"?>
<ds:datastoreItem xmlns:ds="http://schemas.openxmlformats.org/officeDocument/2006/customXml" ds:itemID="{5CC1AE5C-8D7A-4B3C-ACB6-5D396598A47E}">
  <ds:schemaRefs/>
</ds:datastoreItem>
</file>

<file path=customXml/itemProps3.xml><?xml version="1.0" encoding="utf-8"?>
<ds:datastoreItem xmlns:ds="http://schemas.openxmlformats.org/officeDocument/2006/customXml" ds:itemID="{83C4721E-C0C7-4286-83E6-977C2BE2E5A6}">
  <ds:schemaRefs/>
</ds:datastoreItem>
</file>

<file path=customXml/itemProps4.xml><?xml version="1.0" encoding="utf-8"?>
<ds:datastoreItem xmlns:ds="http://schemas.openxmlformats.org/officeDocument/2006/customXml" ds:itemID="{51D584A7-2471-43BE-A5E6-71ED8ED54C8C}">
  <ds:schemaRefs/>
</ds:datastoreItem>
</file>

<file path=customXml/itemProps5.xml><?xml version="1.0" encoding="utf-8"?>
<ds:datastoreItem xmlns:ds="http://schemas.openxmlformats.org/officeDocument/2006/customXml" ds:itemID="{9880BF9D-00D8-0E4E-B3F9-5CF5953B7111}">
  <ds:schemaRefs/>
</ds:datastoreItem>
</file>

<file path=customXml/itemProps6.xml><?xml version="1.0" encoding="utf-8"?>
<ds:datastoreItem xmlns:ds="http://schemas.openxmlformats.org/officeDocument/2006/customXml" ds:itemID="{082EC18B-00E6-4651-979D-73DF6FC78ED0}">
  <ds:schemaRefs/>
</ds:datastoreItem>
</file>

<file path=customXml/itemProps7.xml><?xml version="1.0" encoding="utf-8"?>
<ds:datastoreItem xmlns:ds="http://schemas.openxmlformats.org/officeDocument/2006/customXml" ds:itemID="{70E24464-C037-4907-B2CB-AABDA7BA5EE0}">
  <ds:schemaRefs/>
</ds:datastoreItem>
</file>

<file path=customXml/itemProps8.xml><?xml version="1.0" encoding="utf-8"?>
<ds:datastoreItem xmlns:ds="http://schemas.openxmlformats.org/officeDocument/2006/customXml" ds:itemID="{98667D98-D9E5-4B53-B214-BFE2A45B1A30}">
  <ds:schemaRefs/>
</ds:datastoreItem>
</file>

<file path=customXml/itemProps9.xml><?xml version="1.0" encoding="utf-8"?>
<ds:datastoreItem xmlns:ds="http://schemas.openxmlformats.org/officeDocument/2006/customXml" ds:itemID="{F0372578-B1A1-412F-9984-3124C1B49FD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ADIDAS 2023 GREY</Template>
  <TotalTime>0</TotalTime>
  <Words>2444</Words>
  <Application>WPS Presentation</Application>
  <PresentationFormat>Custom</PresentationFormat>
  <Paragraphs>168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SimSun</vt:lpstr>
      <vt:lpstr>Wingdings</vt:lpstr>
      <vt:lpstr>adidasFG</vt:lpstr>
      <vt:lpstr>苹方-简</vt:lpstr>
      <vt:lpstr>adidasFG Compressed</vt:lpstr>
      <vt:lpstr>Denton Light</vt:lpstr>
      <vt:lpstr>Microsoft YaHei</vt:lpstr>
      <vt:lpstr>汉仪旗黑</vt:lpstr>
      <vt:lpstr>Arial Unicode MS</vt:lpstr>
      <vt:lpstr>宋体-简</vt:lpstr>
      <vt:lpstr>Wingdings</vt:lpstr>
      <vt:lpstr>Apple Color Emoji</vt:lpstr>
      <vt:lpstr>ADIDAS 2023 GREY</vt:lpstr>
      <vt:lpstr>ADIDAS 2023 NEUTRALS</vt:lpstr>
      <vt:lpstr>ADIDAS 2023 STRATEGY BLUE</vt:lpstr>
      <vt:lpstr>ADIDAS 2023 SEMI LUCID BLUE</vt:lpstr>
      <vt:lpstr>ADIDAS 2023 SEMI LUCID RED</vt:lpstr>
      <vt:lpstr>ADIDAS 2023 YELLOW</vt:lpstr>
      <vt:lpstr>ADIDAS 2023 PULS LIME</vt:lpstr>
      <vt:lpstr>Recommendation System</vt:lpstr>
      <vt:lpstr>PowerPoint 演示文稿</vt:lpstr>
      <vt:lpstr>Introduction</vt:lpstr>
      <vt:lpstr>PROBLEM STATEMENT</vt:lpstr>
      <vt:lpstr>BUSINESS PROBLEM</vt:lpstr>
      <vt:lpstr>Preprocessing</vt:lpstr>
      <vt:lpstr>Training</vt:lpstr>
      <vt:lpstr>POST processing</vt:lpstr>
      <vt:lpstr>EVALUATION METRICS</vt:lpstr>
      <vt:lpstr>DEPLOYMENT</vt:lpstr>
      <vt:lpstr>PowerPoint 演示文稿</vt:lpstr>
      <vt:lpstr>Real Time Inferencing as API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Gupta, Yash</dc:creator>
  <cp:lastModifiedBy>Yash Gupta</cp:lastModifiedBy>
  <cp:revision>60</cp:revision>
  <dcterms:created xsi:type="dcterms:W3CDTF">2025-10-29T08:16:04Z</dcterms:created>
  <dcterms:modified xsi:type="dcterms:W3CDTF">2025-10-29T08:16:04Z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0x0101008D7A4BF20AE2DF44BB1E4D900459DA4C</vt:lpwstr>
  </property>
  <property fmtid="{D5CDD505-2E9C-101B-9397-08002B2CF9AE}" pid="3" name="TemplafyTimeStamp">
    <vt:lpwstr>2024-10-10T14:06:35</vt:lpwstr>
  </property>
  <property fmtid="{D5CDD505-2E9C-101B-9397-08002B2CF9AE}" pid="4" name="TemplafyTenantId">
    <vt:lpwstr>adidas</vt:lpwstr>
  </property>
  <property fmtid="{D5CDD505-2E9C-101B-9397-08002B2CF9AE}" pid="5" name="TemplafyTemplateId">
    <vt:lpwstr>1023147058501779742</vt:lpwstr>
  </property>
  <property fmtid="{D5CDD505-2E9C-101B-9397-08002B2CF9AE}" pid="6" name="TemplafyUserProfileId">
    <vt:lpwstr>637816251070542510</vt:lpwstr>
  </property>
  <property fmtid="{D5CDD505-2E9C-101B-9397-08002B2CF9AE}" pid="7" name="TemplafyLanguageCode">
    <vt:lpwstr>en-US</vt:lpwstr>
  </property>
  <property fmtid="{D5CDD505-2E9C-101B-9397-08002B2CF9AE}" pid="8" name="TemplafyFromBlank">
    <vt:bool>true</vt:bool>
  </property>
  <property fmtid="{D5CDD505-2E9C-101B-9397-08002B2CF9AE}" pid="9" name="ICV">
    <vt:lpwstr>47A607A0578FED66A2A8016928598F29_42</vt:lpwstr>
  </property>
  <property fmtid="{D5CDD505-2E9C-101B-9397-08002B2CF9AE}" pid="10" name="KSOProductBuildVer">
    <vt:lpwstr>1033-12.1.22531.22531</vt:lpwstr>
  </property>
</Properties>
</file>