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5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6.xml" ContentType="application/vnd.openxmlformats-officedocument.theme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0" r:id="rId24"/>
    <p:sldMasterId id="2147485867" r:id="rId25"/>
    <p:sldMasterId id="2147485912" r:id="rId26"/>
    <p:sldMasterId id="2147486002" r:id="rId27"/>
    <p:sldMasterId id="2147486047" r:id="rId28"/>
    <p:sldMasterId id="2147486092" r:id="rId29"/>
    <p:sldMasterId id="2147486137" r:id="rId30"/>
  </p:sldMasterIdLst>
  <p:notesMasterIdLst>
    <p:notesMasterId r:id="rId39"/>
  </p:notesMasterIdLst>
  <p:handoutMasterIdLst>
    <p:handoutMasterId r:id="rId40"/>
  </p:handoutMasterIdLst>
  <p:sldIdLst>
    <p:sldId id="506" r:id="rId31"/>
    <p:sldId id="516" r:id="rId32"/>
    <p:sldId id="376" r:id="rId33"/>
    <p:sldId id="466" r:id="rId34"/>
    <p:sldId id="518" r:id="rId35"/>
    <p:sldId id="492" r:id="rId36"/>
    <p:sldId id="519" r:id="rId37"/>
    <p:sldId id="511" r:id="rId38"/>
  </p:sldIdLst>
  <p:sldSz cx="9215438" cy="5184775"/>
  <p:notesSz cx="7315200" cy="9601200"/>
  <p:custDataLst>
    <p:tags r:id="rId41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95962" autoAdjust="0"/>
  </p:normalViewPr>
  <p:slideViewPr>
    <p:cSldViewPr>
      <p:cViewPr varScale="1">
        <p:scale>
          <a:sx n="150" d="100"/>
          <a:sy n="150" d="100"/>
        </p:scale>
        <p:origin x="216" y="160"/>
      </p:cViewPr>
      <p:guideLst/>
    </p:cSldViewPr>
  </p:slideViewPr>
  <p:outlineViewPr>
    <p:cViewPr>
      <p:scale>
        <a:sx n="33" d="100"/>
        <a:sy n="33" d="100"/>
      </p:scale>
      <p:origin x="0" y="-47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>
        <p:scale>
          <a:sx n="75" d="100"/>
          <a:sy n="75" d="100"/>
        </p:scale>
        <p:origin x="5820" y="11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Master" Target="slideMasters/slideMaster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5.xml"/><Relationship Id="rId36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4.xml"/><Relationship Id="rId30" Type="http://schemas.openxmlformats.org/officeDocument/2006/relationships/slideMaster" Target="slideMasters/slideMaster7.xml"/><Relationship Id="rId35" Type="http://schemas.openxmlformats.org/officeDocument/2006/relationships/slide" Target="slides/slide5.xml"/><Relationship Id="rId43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2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4">
            <a:extLst>
              <a:ext uri="{FF2B5EF4-FFF2-40B4-BE49-F238E27FC236}">
                <a16:creationId xmlns:a16="http://schemas.microsoft.com/office/drawing/2014/main" id="{F648BECF-846B-4AEC-A143-E962A4EE2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>
                <a:latin typeface="adidasFG Compressed" panose="020B0508030503020204" pitchFamily="34" charset="0"/>
              </a:rPr>
              <a:t>2021 ADIDAS AG</a:t>
            </a:r>
          </a:p>
        </p:txBody>
      </p:sp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>
                <a:latin typeface="adidasFG Compressed" panose="020B0508030503020204" pitchFamily="34" charset="0"/>
              </a:rPr>
              <a:pPr/>
              <a:t>‹#›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EEECAF42-CB26-4C2C-83B3-F58AB3974494}" type="datetime1">
              <a:rPr lang="en-US" smtClean="0">
                <a:latin typeface="adidasFG Compressed" panose="020B0508030503020204" pitchFamily="34" charset="0"/>
              </a:rPr>
              <a:t>10/23/25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3" name="Header Placeholder 27">
            <a:extLst>
              <a:ext uri="{FF2B5EF4-FFF2-40B4-BE49-F238E27FC236}">
                <a16:creationId xmlns:a16="http://schemas.microsoft.com/office/drawing/2014/main" id="{2789E0B3-E876-46D7-A8F1-6FB53103A2B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>
              <a:latin typeface="adidasFG Compressed" panose="020B0508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36156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6660000" cy="46564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36156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adidasFG Compressed" panose="020B0508030503020204" pitchFamily="34" charset="0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6197EE9F-B799-4B44-AEB0-4249590D37D1}" type="datetime1">
              <a:rPr lang="en-US" smtClean="0"/>
              <a:pPr/>
              <a:t>10/23/25</a:t>
            </a:fld>
            <a:endParaRPr lang="en-US" dirty="0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1pPr>
    <a:lvl2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2pPr>
    <a:lvl3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+mj-lt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3pPr>
    <a:lvl4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" panose="020B0504020101020102" pitchFamily="34" charset="0"/>
      <a:buChar char="­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4pPr>
    <a:lvl5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 Compressed" pitchFamily="34" charset="0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67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E82CC2-E371-4157-9C62-E19EC1B4A39B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98B331-ED6B-47AA-8833-689037F3DE70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BAB5-EAF0-7D4F-978C-2D049511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F47BB-35AD-41EE-7C7F-2EEE9919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74449-1F29-AC83-6E5E-0A3C510D1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FDAA6-77D7-C5DA-C20E-3C3E4A6DB8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F688-3D54-93FC-2073-14FF016C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9221C-D652-0216-3B7D-4AC9D3CCA5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C056644-A75A-3F4D-2616-F8A7CCCB198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222F8E-85A3-4506-9A64-C2FAD0BE4AAA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" y="360363"/>
            <a:ext cx="6659563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97EE9F-B799-4B44-AEB0-4249590D37D1}" type="datetime1">
              <a:rPr lang="en-US" smtClean="0"/>
              <a:pPr/>
              <a:t>10/23/25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0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86443E9-B428-478E-8674-22596BAE694E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/>
              <a:t>Color: Greyscale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6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14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839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1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197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9709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7255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67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189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08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96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89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79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50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090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30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53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9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42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09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95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46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516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1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41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0226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16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99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2393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6523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8857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929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9933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7535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267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4377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37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89947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49543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5652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394669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5974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1717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4881415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356115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81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076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7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15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+mn-lt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+mj-lt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3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19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9346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2914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83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259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073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671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550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675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2803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07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4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49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66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7239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168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51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36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986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5369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04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8891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41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11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2648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89892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3017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61377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97752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8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6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69007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847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142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53316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459922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549854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2080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85540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42959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992542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585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84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259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57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983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825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60860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93142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75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238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91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536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569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4410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70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72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136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58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976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0730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051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4984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9599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017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979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952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924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78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968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2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365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613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82495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42467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05025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3342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6111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73400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Yellow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328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117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0091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01463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81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61520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7362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018040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92355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28167397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9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107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691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3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5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496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1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7790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29778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4538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762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61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99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238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9800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28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26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274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947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303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627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5087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534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5764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563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585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830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309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311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49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96726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63072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65612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1194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054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05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416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84892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</a:t>
            </a:r>
            <a:r>
              <a:rPr lang="en-US" sz="7000" dirty="0" err="1">
                <a:latin typeface="adidasFG Compressed" panose="020B0508030503020204" pitchFamily="34" charset="0"/>
              </a:rPr>
              <a:t>Puls</a:t>
            </a:r>
            <a:r>
              <a:rPr lang="en-US" sz="7000" dirty="0">
                <a:latin typeface="adidasFG Compressed" panose="020B0508030503020204" pitchFamily="34" charset="0"/>
              </a:rPr>
              <a:t> Lime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453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743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65582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0091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18699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16948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550479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5514576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1193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940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0682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6130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114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717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86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2684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4464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019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0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4485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394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385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123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9759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639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820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478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915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16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752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770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694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667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14308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24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3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522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863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586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59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85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852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8710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51340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35774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1106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94939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354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7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5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6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3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20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8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5713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363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54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1089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296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405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036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Neutrals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1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61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14150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3789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5920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79339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36710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201457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89081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763989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4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37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715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70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71306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5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1421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5015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15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457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3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4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18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41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739399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2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60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83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676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2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1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92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470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42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+mj-lt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8951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03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07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17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32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3309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294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1241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362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4345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72579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8987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Strategy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373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70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47499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1628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6215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1210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73941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45387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60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9" Type="http://schemas.openxmlformats.org/officeDocument/2006/relationships/slideLayout" Target="../slideLayouts/slideLayout174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42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37" Type="http://schemas.openxmlformats.org/officeDocument/2006/relationships/slideLayout" Target="../slideLayouts/slideLayout172.xml"/><Relationship Id="rId40" Type="http://schemas.openxmlformats.org/officeDocument/2006/relationships/slideLayout" Target="../slideLayouts/slideLayout175.xml"/><Relationship Id="rId45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4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70.xml"/><Relationship Id="rId43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38" Type="http://schemas.openxmlformats.org/officeDocument/2006/relationships/slideLayout" Target="../slideLayouts/slideLayout173.xml"/><Relationship Id="rId46" Type="http://schemas.openxmlformats.org/officeDocument/2006/relationships/theme" Target="../theme/theme4.xml"/><Relationship Id="rId2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26" Type="http://schemas.openxmlformats.org/officeDocument/2006/relationships/slideLayout" Target="../slideLayouts/slideLayout206.xml"/><Relationship Id="rId39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01.xml"/><Relationship Id="rId34" Type="http://schemas.openxmlformats.org/officeDocument/2006/relationships/slideLayout" Target="../slideLayouts/slideLayout214.xml"/><Relationship Id="rId42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slideLayout" Target="../slideLayouts/slideLayout204.xml"/><Relationship Id="rId32" Type="http://schemas.openxmlformats.org/officeDocument/2006/relationships/slideLayout" Target="../slideLayouts/slideLayout212.xml"/><Relationship Id="rId37" Type="http://schemas.openxmlformats.org/officeDocument/2006/relationships/slideLayout" Target="../slideLayouts/slideLayout217.xml"/><Relationship Id="rId40" Type="http://schemas.openxmlformats.org/officeDocument/2006/relationships/slideLayout" Target="../slideLayouts/slideLayout220.xml"/><Relationship Id="rId45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8.xml"/><Relationship Id="rId36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211.xml"/><Relationship Id="rId44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Relationship Id="rId27" Type="http://schemas.openxmlformats.org/officeDocument/2006/relationships/slideLayout" Target="../slideLayouts/slideLayout207.xml"/><Relationship Id="rId30" Type="http://schemas.openxmlformats.org/officeDocument/2006/relationships/slideLayout" Target="../slideLayouts/slideLayout210.xml"/><Relationship Id="rId35" Type="http://schemas.openxmlformats.org/officeDocument/2006/relationships/slideLayout" Target="../slideLayouts/slideLayout215.xml"/><Relationship Id="rId43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205.xml"/><Relationship Id="rId33" Type="http://schemas.openxmlformats.org/officeDocument/2006/relationships/slideLayout" Target="../slideLayouts/slideLayout213.xml"/><Relationship Id="rId38" Type="http://schemas.openxmlformats.org/officeDocument/2006/relationships/slideLayout" Target="../slideLayouts/slideLayout218.xml"/><Relationship Id="rId46" Type="http://schemas.openxmlformats.org/officeDocument/2006/relationships/theme" Target="../theme/theme5.xml"/><Relationship Id="rId20" Type="http://schemas.openxmlformats.org/officeDocument/2006/relationships/slideLayout" Target="../slideLayouts/slideLayout200.xml"/><Relationship Id="rId41" Type="http://schemas.openxmlformats.org/officeDocument/2006/relationships/slideLayout" Target="../slideLayouts/slideLayout22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8.xml"/><Relationship Id="rId18" Type="http://schemas.openxmlformats.org/officeDocument/2006/relationships/slideLayout" Target="../slideLayouts/slideLayout243.xml"/><Relationship Id="rId26" Type="http://schemas.openxmlformats.org/officeDocument/2006/relationships/slideLayout" Target="../slideLayouts/slideLayout251.xml"/><Relationship Id="rId39" Type="http://schemas.openxmlformats.org/officeDocument/2006/relationships/slideLayout" Target="../slideLayouts/slideLayout264.xml"/><Relationship Id="rId21" Type="http://schemas.openxmlformats.org/officeDocument/2006/relationships/slideLayout" Target="../slideLayouts/slideLayout246.xml"/><Relationship Id="rId34" Type="http://schemas.openxmlformats.org/officeDocument/2006/relationships/slideLayout" Target="../slideLayouts/slideLayout259.xml"/><Relationship Id="rId42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241.xml"/><Relationship Id="rId29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24" Type="http://schemas.openxmlformats.org/officeDocument/2006/relationships/slideLayout" Target="../slideLayouts/slideLayout249.xml"/><Relationship Id="rId32" Type="http://schemas.openxmlformats.org/officeDocument/2006/relationships/slideLayout" Target="../slideLayouts/slideLayout257.xml"/><Relationship Id="rId37" Type="http://schemas.openxmlformats.org/officeDocument/2006/relationships/slideLayout" Target="../slideLayouts/slideLayout262.xml"/><Relationship Id="rId40" Type="http://schemas.openxmlformats.org/officeDocument/2006/relationships/slideLayout" Target="../slideLayouts/slideLayout265.xml"/><Relationship Id="rId45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30.xml"/><Relationship Id="rId15" Type="http://schemas.openxmlformats.org/officeDocument/2006/relationships/slideLayout" Target="../slideLayouts/slideLayout240.xml"/><Relationship Id="rId23" Type="http://schemas.openxmlformats.org/officeDocument/2006/relationships/slideLayout" Target="../slideLayouts/slideLayout248.xml"/><Relationship Id="rId28" Type="http://schemas.openxmlformats.org/officeDocument/2006/relationships/slideLayout" Target="../slideLayouts/slideLayout253.xml"/><Relationship Id="rId36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35.xml"/><Relationship Id="rId19" Type="http://schemas.openxmlformats.org/officeDocument/2006/relationships/slideLayout" Target="../slideLayouts/slideLayout244.xml"/><Relationship Id="rId31" Type="http://schemas.openxmlformats.org/officeDocument/2006/relationships/slideLayout" Target="../slideLayouts/slideLayout256.xml"/><Relationship Id="rId44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Relationship Id="rId14" Type="http://schemas.openxmlformats.org/officeDocument/2006/relationships/slideLayout" Target="../slideLayouts/slideLayout239.xml"/><Relationship Id="rId22" Type="http://schemas.openxmlformats.org/officeDocument/2006/relationships/slideLayout" Target="../slideLayouts/slideLayout247.xml"/><Relationship Id="rId27" Type="http://schemas.openxmlformats.org/officeDocument/2006/relationships/slideLayout" Target="../slideLayouts/slideLayout252.xml"/><Relationship Id="rId30" Type="http://schemas.openxmlformats.org/officeDocument/2006/relationships/slideLayout" Target="../slideLayouts/slideLayout255.xml"/><Relationship Id="rId35" Type="http://schemas.openxmlformats.org/officeDocument/2006/relationships/slideLayout" Target="../slideLayouts/slideLayout260.xml"/><Relationship Id="rId43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7.xml"/><Relationship Id="rId17" Type="http://schemas.openxmlformats.org/officeDocument/2006/relationships/slideLayout" Target="../slideLayouts/slideLayout242.xml"/><Relationship Id="rId25" Type="http://schemas.openxmlformats.org/officeDocument/2006/relationships/slideLayout" Target="../slideLayouts/slideLayout250.xml"/><Relationship Id="rId33" Type="http://schemas.openxmlformats.org/officeDocument/2006/relationships/slideLayout" Target="../slideLayouts/slideLayout258.xml"/><Relationship Id="rId38" Type="http://schemas.openxmlformats.org/officeDocument/2006/relationships/slideLayout" Target="../slideLayouts/slideLayout263.xml"/><Relationship Id="rId46" Type="http://schemas.openxmlformats.org/officeDocument/2006/relationships/theme" Target="../theme/theme6.xml"/><Relationship Id="rId20" Type="http://schemas.openxmlformats.org/officeDocument/2006/relationships/slideLayout" Target="../slideLayouts/slideLayout245.xml"/><Relationship Id="rId41" Type="http://schemas.openxmlformats.org/officeDocument/2006/relationships/slideLayout" Target="../slideLayouts/slideLayout26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3.xml"/><Relationship Id="rId18" Type="http://schemas.openxmlformats.org/officeDocument/2006/relationships/slideLayout" Target="../slideLayouts/slideLayout288.xml"/><Relationship Id="rId2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09.xml"/><Relationship Id="rId21" Type="http://schemas.openxmlformats.org/officeDocument/2006/relationships/slideLayout" Target="../slideLayouts/slideLayout291.xml"/><Relationship Id="rId34" Type="http://schemas.openxmlformats.org/officeDocument/2006/relationships/slideLayout" Target="../slideLayouts/slideLayout304.xml"/><Relationship Id="rId42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86.xml"/><Relationship Id="rId29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81.xml"/><Relationship Id="rId24" Type="http://schemas.openxmlformats.org/officeDocument/2006/relationships/slideLayout" Target="../slideLayouts/slideLayout294.xml"/><Relationship Id="rId32" Type="http://schemas.openxmlformats.org/officeDocument/2006/relationships/slideLayout" Target="../slideLayouts/slideLayout302.xml"/><Relationship Id="rId37" Type="http://schemas.openxmlformats.org/officeDocument/2006/relationships/slideLayout" Target="../slideLayouts/slideLayout307.xml"/><Relationship Id="rId40" Type="http://schemas.openxmlformats.org/officeDocument/2006/relationships/slideLayout" Target="../slideLayouts/slideLayout310.xml"/><Relationship Id="rId45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85.xml"/><Relationship Id="rId23" Type="http://schemas.openxmlformats.org/officeDocument/2006/relationships/slideLayout" Target="../slideLayouts/slideLayout293.xml"/><Relationship Id="rId28" Type="http://schemas.openxmlformats.org/officeDocument/2006/relationships/slideLayout" Target="../slideLayouts/slideLayout298.xml"/><Relationship Id="rId36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280.xml"/><Relationship Id="rId19" Type="http://schemas.openxmlformats.org/officeDocument/2006/relationships/slideLayout" Target="../slideLayouts/slideLayout289.xml"/><Relationship Id="rId31" Type="http://schemas.openxmlformats.org/officeDocument/2006/relationships/slideLayout" Target="../slideLayouts/slideLayout301.xml"/><Relationship Id="rId44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9.xml"/><Relationship Id="rId14" Type="http://schemas.openxmlformats.org/officeDocument/2006/relationships/slideLayout" Target="../slideLayouts/slideLayout284.xml"/><Relationship Id="rId22" Type="http://schemas.openxmlformats.org/officeDocument/2006/relationships/slideLayout" Target="../slideLayouts/slideLayout292.xml"/><Relationship Id="rId27" Type="http://schemas.openxmlformats.org/officeDocument/2006/relationships/slideLayout" Target="../slideLayouts/slideLayout297.xml"/><Relationship Id="rId30" Type="http://schemas.openxmlformats.org/officeDocument/2006/relationships/slideLayout" Target="../slideLayouts/slideLayout300.xml"/><Relationship Id="rId35" Type="http://schemas.openxmlformats.org/officeDocument/2006/relationships/slideLayout" Target="../slideLayouts/slideLayout305.xml"/><Relationship Id="rId43" Type="http://schemas.openxmlformats.org/officeDocument/2006/relationships/slideLayout" Target="../slideLayouts/slideLayout313.xml"/><Relationship Id="rId8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82.xml"/><Relationship Id="rId17" Type="http://schemas.openxmlformats.org/officeDocument/2006/relationships/slideLayout" Target="../slideLayouts/slideLayout287.xml"/><Relationship Id="rId25" Type="http://schemas.openxmlformats.org/officeDocument/2006/relationships/slideLayout" Target="../slideLayouts/slideLayout295.xml"/><Relationship Id="rId33" Type="http://schemas.openxmlformats.org/officeDocument/2006/relationships/slideLayout" Target="../slideLayouts/slideLayout303.xml"/><Relationship Id="rId38" Type="http://schemas.openxmlformats.org/officeDocument/2006/relationships/slideLayout" Target="../slideLayouts/slideLayout308.xml"/><Relationship Id="rId46" Type="http://schemas.openxmlformats.org/officeDocument/2006/relationships/theme" Target="../theme/theme7.xml"/><Relationship Id="rId20" Type="http://schemas.openxmlformats.org/officeDocument/2006/relationships/slideLayout" Target="../slideLayouts/slideLayout290.xml"/><Relationship Id="rId41" Type="http://schemas.openxmlformats.org/officeDocument/2006/relationships/slideLayout" Target="../slideLayouts/slideLayout3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5828" r:id="rId2"/>
    <p:sldLayoutId id="2147484988" r:id="rId3"/>
    <p:sldLayoutId id="2147485827" r:id="rId4"/>
    <p:sldLayoutId id="2147485829" r:id="rId5"/>
    <p:sldLayoutId id="2147485830" r:id="rId6"/>
    <p:sldLayoutId id="2147485831" r:id="rId7"/>
    <p:sldLayoutId id="2147484993" r:id="rId8"/>
    <p:sldLayoutId id="2147484994" r:id="rId9"/>
    <p:sldLayoutId id="2147484769" r:id="rId10"/>
    <p:sldLayoutId id="2147484770" r:id="rId11"/>
    <p:sldLayoutId id="2147485832" r:id="rId12"/>
    <p:sldLayoutId id="2147485833" r:id="rId13"/>
    <p:sldLayoutId id="2147485834" r:id="rId14"/>
    <p:sldLayoutId id="2147485466" r:id="rId15"/>
    <p:sldLayoutId id="2147485859" r:id="rId16"/>
    <p:sldLayoutId id="2147485858" r:id="rId17"/>
    <p:sldLayoutId id="2147485857" r:id="rId18"/>
    <p:sldLayoutId id="2147485456" r:id="rId19"/>
    <p:sldLayoutId id="2147485457" r:id="rId20"/>
    <p:sldLayoutId id="2147485459" r:id="rId21"/>
    <p:sldLayoutId id="2147485460" r:id="rId22"/>
    <p:sldLayoutId id="2147485835" r:id="rId23"/>
    <p:sldLayoutId id="2147485836" r:id="rId24"/>
    <p:sldLayoutId id="2147485837" r:id="rId25"/>
    <p:sldLayoutId id="2147485462" r:id="rId26"/>
    <p:sldLayoutId id="2147485463" r:id="rId27"/>
    <p:sldLayoutId id="2147485838" r:id="rId28"/>
    <p:sldLayoutId id="2147485840" r:id="rId29"/>
    <p:sldLayoutId id="2147485839" r:id="rId30"/>
    <p:sldLayoutId id="2147485843" r:id="rId31"/>
    <p:sldLayoutId id="2147485845" r:id="rId32"/>
    <p:sldLayoutId id="2147485844" r:id="rId33"/>
    <p:sldLayoutId id="2147485841" r:id="rId34"/>
    <p:sldLayoutId id="2147485842" r:id="rId35"/>
    <p:sldLayoutId id="2147485477" r:id="rId36"/>
    <p:sldLayoutId id="2147485866" r:id="rId37"/>
    <p:sldLayoutId id="2147485848" r:id="rId38"/>
    <p:sldLayoutId id="2147485850" r:id="rId39"/>
    <p:sldLayoutId id="2147485851" r:id="rId40"/>
    <p:sldLayoutId id="2147485852" r:id="rId41"/>
    <p:sldLayoutId id="2147485853" r:id="rId42"/>
    <p:sldLayoutId id="2147485854" r:id="rId43"/>
    <p:sldLayoutId id="2147485855" r:id="rId44"/>
    <p:sldLayoutId id="21474858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+mj-lt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5868" r:id="rId2"/>
    <p:sldLayoutId id="2147485869" r:id="rId3"/>
    <p:sldLayoutId id="2147485870" r:id="rId4"/>
    <p:sldLayoutId id="2147485871" r:id="rId5"/>
    <p:sldLayoutId id="2147485872" r:id="rId6"/>
    <p:sldLayoutId id="2147485873" r:id="rId7"/>
    <p:sldLayoutId id="2147485874" r:id="rId8"/>
    <p:sldLayoutId id="2147485875" r:id="rId9"/>
    <p:sldLayoutId id="2147485876" r:id="rId10"/>
    <p:sldLayoutId id="2147485877" r:id="rId11"/>
    <p:sldLayoutId id="2147485878" r:id="rId12"/>
    <p:sldLayoutId id="2147485879" r:id="rId13"/>
    <p:sldLayoutId id="2147485880" r:id="rId14"/>
    <p:sldLayoutId id="2147485881" r:id="rId15"/>
    <p:sldLayoutId id="2147485882" r:id="rId16"/>
    <p:sldLayoutId id="2147485883" r:id="rId17"/>
    <p:sldLayoutId id="2147485884" r:id="rId18"/>
    <p:sldLayoutId id="2147485885" r:id="rId19"/>
    <p:sldLayoutId id="2147485886" r:id="rId20"/>
    <p:sldLayoutId id="2147485887" r:id="rId21"/>
    <p:sldLayoutId id="2147485888" r:id="rId22"/>
    <p:sldLayoutId id="2147485889" r:id="rId23"/>
    <p:sldLayoutId id="2147485890" r:id="rId24"/>
    <p:sldLayoutId id="2147485891" r:id="rId25"/>
    <p:sldLayoutId id="2147485892" r:id="rId26"/>
    <p:sldLayoutId id="2147485893" r:id="rId27"/>
    <p:sldLayoutId id="2147485894" r:id="rId28"/>
    <p:sldLayoutId id="2147485895" r:id="rId29"/>
    <p:sldLayoutId id="2147485896" r:id="rId30"/>
    <p:sldLayoutId id="2147485897" r:id="rId31"/>
    <p:sldLayoutId id="2147485898" r:id="rId32"/>
    <p:sldLayoutId id="2147485899" r:id="rId33"/>
    <p:sldLayoutId id="2147485900" r:id="rId34"/>
    <p:sldLayoutId id="2147485901" r:id="rId35"/>
    <p:sldLayoutId id="2147485902" r:id="rId36"/>
    <p:sldLayoutId id="2147485903" r:id="rId37"/>
    <p:sldLayoutId id="2147485904" r:id="rId38"/>
    <p:sldLayoutId id="2147485905" r:id="rId39"/>
    <p:sldLayoutId id="2147485906" r:id="rId40"/>
    <p:sldLayoutId id="2147485907" r:id="rId41"/>
    <p:sldLayoutId id="2147485908" r:id="rId42"/>
    <p:sldLayoutId id="2147485909" r:id="rId43"/>
    <p:sldLayoutId id="2147485910" r:id="rId44"/>
    <p:sldLayoutId id="214748591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1" r:id="rId1"/>
    <p:sldLayoutId id="2147485913" r:id="rId2"/>
    <p:sldLayoutId id="2147485914" r:id="rId3"/>
    <p:sldLayoutId id="2147485915" r:id="rId4"/>
    <p:sldLayoutId id="2147485916" r:id="rId5"/>
    <p:sldLayoutId id="2147485917" r:id="rId6"/>
    <p:sldLayoutId id="2147485918" r:id="rId7"/>
    <p:sldLayoutId id="2147485919" r:id="rId8"/>
    <p:sldLayoutId id="2147485920" r:id="rId9"/>
    <p:sldLayoutId id="2147485921" r:id="rId10"/>
    <p:sldLayoutId id="2147485922" r:id="rId11"/>
    <p:sldLayoutId id="2147485923" r:id="rId12"/>
    <p:sldLayoutId id="2147485924" r:id="rId13"/>
    <p:sldLayoutId id="2147485925" r:id="rId14"/>
    <p:sldLayoutId id="2147485926" r:id="rId15"/>
    <p:sldLayoutId id="2147485927" r:id="rId16"/>
    <p:sldLayoutId id="2147485928" r:id="rId17"/>
    <p:sldLayoutId id="2147485929" r:id="rId18"/>
    <p:sldLayoutId id="2147485930" r:id="rId19"/>
    <p:sldLayoutId id="2147485931" r:id="rId20"/>
    <p:sldLayoutId id="2147485932" r:id="rId21"/>
    <p:sldLayoutId id="2147485933" r:id="rId22"/>
    <p:sldLayoutId id="2147485934" r:id="rId23"/>
    <p:sldLayoutId id="2147485935" r:id="rId24"/>
    <p:sldLayoutId id="2147485936" r:id="rId25"/>
    <p:sldLayoutId id="2147485937" r:id="rId26"/>
    <p:sldLayoutId id="2147485938" r:id="rId27"/>
    <p:sldLayoutId id="2147485939" r:id="rId28"/>
    <p:sldLayoutId id="2147485940" r:id="rId29"/>
    <p:sldLayoutId id="2147485941" r:id="rId30"/>
    <p:sldLayoutId id="2147485942" r:id="rId31"/>
    <p:sldLayoutId id="2147485943" r:id="rId32"/>
    <p:sldLayoutId id="2147485944" r:id="rId33"/>
    <p:sldLayoutId id="2147485945" r:id="rId34"/>
    <p:sldLayoutId id="2147485946" r:id="rId35"/>
    <p:sldLayoutId id="2147485947" r:id="rId36"/>
    <p:sldLayoutId id="2147485948" r:id="rId37"/>
    <p:sldLayoutId id="2147485949" r:id="rId38"/>
    <p:sldLayoutId id="2147485950" r:id="rId39"/>
    <p:sldLayoutId id="2147485951" r:id="rId40"/>
    <p:sldLayoutId id="2147485952" r:id="rId41"/>
    <p:sldLayoutId id="2147485953" r:id="rId42"/>
    <p:sldLayoutId id="2147485954" r:id="rId43"/>
    <p:sldLayoutId id="2147485955" r:id="rId44"/>
    <p:sldLayoutId id="21474859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003" r:id="rId2"/>
    <p:sldLayoutId id="2147486004" r:id="rId3"/>
    <p:sldLayoutId id="2147486005" r:id="rId4"/>
    <p:sldLayoutId id="2147486006" r:id="rId5"/>
    <p:sldLayoutId id="2147486007" r:id="rId6"/>
    <p:sldLayoutId id="2147486008" r:id="rId7"/>
    <p:sldLayoutId id="2147486009" r:id="rId8"/>
    <p:sldLayoutId id="2147486010" r:id="rId9"/>
    <p:sldLayoutId id="2147486011" r:id="rId10"/>
    <p:sldLayoutId id="2147486012" r:id="rId11"/>
    <p:sldLayoutId id="2147486013" r:id="rId12"/>
    <p:sldLayoutId id="2147486014" r:id="rId13"/>
    <p:sldLayoutId id="2147486015" r:id="rId14"/>
    <p:sldLayoutId id="2147486016" r:id="rId15"/>
    <p:sldLayoutId id="2147486017" r:id="rId16"/>
    <p:sldLayoutId id="2147486018" r:id="rId17"/>
    <p:sldLayoutId id="2147486019" r:id="rId18"/>
    <p:sldLayoutId id="2147486020" r:id="rId19"/>
    <p:sldLayoutId id="2147486021" r:id="rId20"/>
    <p:sldLayoutId id="2147486022" r:id="rId21"/>
    <p:sldLayoutId id="2147486023" r:id="rId22"/>
    <p:sldLayoutId id="2147486024" r:id="rId23"/>
    <p:sldLayoutId id="2147486025" r:id="rId24"/>
    <p:sldLayoutId id="2147486026" r:id="rId25"/>
    <p:sldLayoutId id="2147486027" r:id="rId26"/>
    <p:sldLayoutId id="2147486028" r:id="rId27"/>
    <p:sldLayoutId id="2147486029" r:id="rId28"/>
    <p:sldLayoutId id="2147486030" r:id="rId29"/>
    <p:sldLayoutId id="2147486031" r:id="rId30"/>
    <p:sldLayoutId id="2147486032" r:id="rId31"/>
    <p:sldLayoutId id="2147486033" r:id="rId32"/>
    <p:sldLayoutId id="2147486034" r:id="rId33"/>
    <p:sldLayoutId id="2147486035" r:id="rId34"/>
    <p:sldLayoutId id="2147486036" r:id="rId35"/>
    <p:sldLayoutId id="2147486037" r:id="rId36"/>
    <p:sldLayoutId id="2147486038" r:id="rId37"/>
    <p:sldLayoutId id="2147486039" r:id="rId38"/>
    <p:sldLayoutId id="2147486040" r:id="rId39"/>
    <p:sldLayoutId id="2147486041" r:id="rId40"/>
    <p:sldLayoutId id="2147486042" r:id="rId41"/>
    <p:sldLayoutId id="2147486043" r:id="rId42"/>
    <p:sldLayoutId id="2147486044" r:id="rId43"/>
    <p:sldLayoutId id="2147486045" r:id="rId44"/>
    <p:sldLayoutId id="214748604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3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  <p:sldLayoutId id="2147486058" r:id="rId12"/>
    <p:sldLayoutId id="2147486059" r:id="rId13"/>
    <p:sldLayoutId id="2147486060" r:id="rId14"/>
    <p:sldLayoutId id="2147486061" r:id="rId15"/>
    <p:sldLayoutId id="2147486062" r:id="rId16"/>
    <p:sldLayoutId id="2147486063" r:id="rId17"/>
    <p:sldLayoutId id="2147486064" r:id="rId18"/>
    <p:sldLayoutId id="2147486065" r:id="rId19"/>
    <p:sldLayoutId id="2147486066" r:id="rId20"/>
    <p:sldLayoutId id="2147486067" r:id="rId21"/>
    <p:sldLayoutId id="2147486068" r:id="rId22"/>
    <p:sldLayoutId id="2147486069" r:id="rId23"/>
    <p:sldLayoutId id="2147486070" r:id="rId24"/>
    <p:sldLayoutId id="2147486071" r:id="rId25"/>
    <p:sldLayoutId id="2147486072" r:id="rId26"/>
    <p:sldLayoutId id="2147486073" r:id="rId27"/>
    <p:sldLayoutId id="2147486074" r:id="rId28"/>
    <p:sldLayoutId id="2147486075" r:id="rId29"/>
    <p:sldLayoutId id="2147486076" r:id="rId30"/>
    <p:sldLayoutId id="2147486077" r:id="rId31"/>
    <p:sldLayoutId id="2147486078" r:id="rId32"/>
    <p:sldLayoutId id="2147486079" r:id="rId33"/>
    <p:sldLayoutId id="2147486080" r:id="rId34"/>
    <p:sldLayoutId id="2147486081" r:id="rId35"/>
    <p:sldLayoutId id="2147486082" r:id="rId36"/>
    <p:sldLayoutId id="2147486083" r:id="rId37"/>
    <p:sldLayoutId id="2147486084" r:id="rId38"/>
    <p:sldLayoutId id="2147486085" r:id="rId39"/>
    <p:sldLayoutId id="2147486086" r:id="rId40"/>
    <p:sldLayoutId id="2147486087" r:id="rId41"/>
    <p:sldLayoutId id="2147486088" r:id="rId42"/>
    <p:sldLayoutId id="2147486089" r:id="rId43"/>
    <p:sldLayoutId id="2147486090" r:id="rId44"/>
    <p:sldLayoutId id="214748609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4" r:id="rId1"/>
    <p:sldLayoutId id="2147486093" r:id="rId2"/>
    <p:sldLayoutId id="2147486094" r:id="rId3"/>
    <p:sldLayoutId id="2147486095" r:id="rId4"/>
    <p:sldLayoutId id="2147486096" r:id="rId5"/>
    <p:sldLayoutId id="2147486097" r:id="rId6"/>
    <p:sldLayoutId id="2147486098" r:id="rId7"/>
    <p:sldLayoutId id="2147486099" r:id="rId8"/>
    <p:sldLayoutId id="2147486100" r:id="rId9"/>
    <p:sldLayoutId id="2147486101" r:id="rId10"/>
    <p:sldLayoutId id="2147486102" r:id="rId11"/>
    <p:sldLayoutId id="2147486103" r:id="rId12"/>
    <p:sldLayoutId id="2147486104" r:id="rId13"/>
    <p:sldLayoutId id="2147486105" r:id="rId14"/>
    <p:sldLayoutId id="2147486106" r:id="rId15"/>
    <p:sldLayoutId id="2147486107" r:id="rId16"/>
    <p:sldLayoutId id="2147486108" r:id="rId17"/>
    <p:sldLayoutId id="2147486109" r:id="rId18"/>
    <p:sldLayoutId id="2147486110" r:id="rId19"/>
    <p:sldLayoutId id="2147486111" r:id="rId20"/>
    <p:sldLayoutId id="2147486112" r:id="rId21"/>
    <p:sldLayoutId id="2147486113" r:id="rId22"/>
    <p:sldLayoutId id="2147486114" r:id="rId23"/>
    <p:sldLayoutId id="2147486115" r:id="rId24"/>
    <p:sldLayoutId id="2147486116" r:id="rId25"/>
    <p:sldLayoutId id="2147486117" r:id="rId26"/>
    <p:sldLayoutId id="2147486118" r:id="rId27"/>
    <p:sldLayoutId id="2147486119" r:id="rId28"/>
    <p:sldLayoutId id="2147486120" r:id="rId29"/>
    <p:sldLayoutId id="2147486121" r:id="rId30"/>
    <p:sldLayoutId id="2147486122" r:id="rId31"/>
    <p:sldLayoutId id="2147486123" r:id="rId32"/>
    <p:sldLayoutId id="2147486124" r:id="rId33"/>
    <p:sldLayoutId id="2147486125" r:id="rId34"/>
    <p:sldLayoutId id="2147486126" r:id="rId35"/>
    <p:sldLayoutId id="2147486127" r:id="rId36"/>
    <p:sldLayoutId id="2147486128" r:id="rId37"/>
    <p:sldLayoutId id="2147486129" r:id="rId38"/>
    <p:sldLayoutId id="2147486130" r:id="rId39"/>
    <p:sldLayoutId id="2147486131" r:id="rId40"/>
    <p:sldLayoutId id="2147486132" r:id="rId41"/>
    <p:sldLayoutId id="2147486133" r:id="rId42"/>
    <p:sldLayoutId id="2147486134" r:id="rId43"/>
    <p:sldLayoutId id="2147486135" r:id="rId44"/>
    <p:sldLayoutId id="214748613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  <p:sldLayoutId id="2147486148" r:id="rId12"/>
    <p:sldLayoutId id="2147486149" r:id="rId13"/>
    <p:sldLayoutId id="2147486150" r:id="rId14"/>
    <p:sldLayoutId id="2147486151" r:id="rId15"/>
    <p:sldLayoutId id="2147486152" r:id="rId16"/>
    <p:sldLayoutId id="2147486153" r:id="rId17"/>
    <p:sldLayoutId id="2147486154" r:id="rId18"/>
    <p:sldLayoutId id="2147486155" r:id="rId19"/>
    <p:sldLayoutId id="2147486156" r:id="rId20"/>
    <p:sldLayoutId id="2147486157" r:id="rId21"/>
    <p:sldLayoutId id="2147486158" r:id="rId22"/>
    <p:sldLayoutId id="2147486159" r:id="rId23"/>
    <p:sldLayoutId id="2147486160" r:id="rId24"/>
    <p:sldLayoutId id="2147486161" r:id="rId25"/>
    <p:sldLayoutId id="2147486162" r:id="rId26"/>
    <p:sldLayoutId id="2147486163" r:id="rId27"/>
    <p:sldLayoutId id="2147486164" r:id="rId28"/>
    <p:sldLayoutId id="2147486165" r:id="rId29"/>
    <p:sldLayoutId id="2147486166" r:id="rId30"/>
    <p:sldLayoutId id="2147486167" r:id="rId31"/>
    <p:sldLayoutId id="2147486168" r:id="rId32"/>
    <p:sldLayoutId id="2147486169" r:id="rId33"/>
    <p:sldLayoutId id="2147486170" r:id="rId34"/>
    <p:sldLayoutId id="2147486171" r:id="rId35"/>
    <p:sldLayoutId id="2147486172" r:id="rId36"/>
    <p:sldLayoutId id="2147486173" r:id="rId37"/>
    <p:sldLayoutId id="2147486174" r:id="rId38"/>
    <p:sldLayoutId id="2147486175" r:id="rId39"/>
    <p:sldLayoutId id="2147486176" r:id="rId40"/>
    <p:sldLayoutId id="2147486177" r:id="rId41"/>
    <p:sldLayoutId id="2147486178" r:id="rId42"/>
    <p:sldLayoutId id="2147486179" r:id="rId43"/>
    <p:sldLayoutId id="2147486180" r:id="rId44"/>
    <p:sldLayoutId id="214748618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0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FD387-F2A2-ED9F-0B69-7C65FC79C5F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B14F-4A3E-B76F-6F5B-7362DF50A2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AA951EF-45D1-4B2B-386D-ABC4AF82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063" y="2880125"/>
            <a:ext cx="2881312" cy="288326"/>
          </a:xfrm>
        </p:spPr>
        <p:txBody>
          <a:bodyPr/>
          <a:lstStyle/>
          <a:p>
            <a:r>
              <a:rPr lang="en-US" dirty="0"/>
              <a:t>Based on Two-Tower Neural Network Model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093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E8425-4108-21D1-F97C-6A40656D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Post Processing</a:t>
            </a:r>
          </a:p>
          <a:p>
            <a:r>
              <a:rPr lang="en-US" dirty="0"/>
              <a:t>EVALUATION Methods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Set-up and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0F091D-7A5E-2263-ECFE-BB14A929A2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ECF4-B86E-09D4-5E08-E323956CCC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33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C662-8191-3B51-1BCF-BADDCC317F7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5BF3-F43B-CCAF-E166-BCDD20CAC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A91ED-B112-7E66-0B62-DE22668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F6BC-F12E-4E9E-34A8-A61BE9A94A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Yash Gupta | Data Scientist | Adidas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6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EE030214-13E5-E3E9-434D-5985B297110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86345DA4-F70D-0B45-2696-9073F44C4C5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FD45F6-CC8F-ACD5-8760-97799133F9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dirty="0"/>
              <a:t>Objective: </a:t>
            </a:r>
            <a:r>
              <a:rPr lang="en-IN" cap="none" dirty="0"/>
              <a:t>Build A Personalized Recommendation System That Connects Users To The Most Relevant Content Using Behavioural And Contextual Data.</a:t>
            </a:r>
          </a:p>
          <a:p>
            <a:pPr lvl="5"/>
            <a:r>
              <a:rPr lang="en-IN" dirty="0"/>
              <a:t>Goal: </a:t>
            </a:r>
            <a:r>
              <a:rPr lang="en-IN" cap="none" dirty="0"/>
              <a:t>Recommend The Top-k Items (e.g., News, Articles, Or Products) A User Is Most Likely To Engage With.</a:t>
            </a:r>
          </a:p>
          <a:p>
            <a:pPr lvl="5"/>
            <a:r>
              <a:rPr lang="en-IN" dirty="0"/>
              <a:t>Inputs: </a:t>
            </a:r>
            <a:r>
              <a:rPr lang="en-IN" cap="none" dirty="0"/>
              <a:t>User Metadata, App Activity, And Content Attributes.</a:t>
            </a:r>
          </a:p>
          <a:p>
            <a:pPr lvl="5"/>
            <a:r>
              <a:rPr lang="en-IN" dirty="0"/>
              <a:t>Outputs: </a:t>
            </a:r>
            <a:r>
              <a:rPr lang="en-IN" cap="none" dirty="0"/>
              <a:t>Ranked List Of Recommended Content For Each User.</a:t>
            </a:r>
          </a:p>
          <a:p>
            <a:pPr lvl="5"/>
            <a:endParaRPr lang="en-IN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DB93DE-29E7-3ED7-46F8-187321F55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What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C2E99-02A8-E890-37A5-C9379634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E307-6171-7436-9A67-AF79B7A6A15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DC93-0397-9C59-9B99-8B3143D1B5C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CEAE0A84-AF2B-7CC0-98E7-9C20EE988FF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959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D499-DAD6-86AA-5E2C-124712E8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0A48E544-8B87-93A4-D99F-AD581DFFE3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27600953-4D32-B2A6-2CDC-BC84488DE8D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5FA2F7-D18C-E13A-4538-3B60308474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Users interact with hundreds of articles and products daily — personalization is key to retaining attention. </a:t>
            </a:r>
          </a:p>
          <a:p>
            <a:pPr lvl="5"/>
            <a:r>
              <a:rPr lang="en-IN" cap="none" dirty="0"/>
              <a:t>The platform’s challenge: Increase engagement and reduce bounce rate. </a:t>
            </a:r>
          </a:p>
          <a:p>
            <a:pPr lvl="5"/>
            <a:r>
              <a:rPr lang="en-IN" cap="none" dirty="0"/>
              <a:t>The Two-Tower model helps: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Improve CTR (Click-Through Rate).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Boost retention and session duration.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Enhance monetization by showing the most relevant items.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1A2DF-5D05-B7F5-9C6C-B4B1F394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Why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D1CDF-4833-0B76-5F5D-244FE995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F7924-3CB0-6541-12AF-5A02924DDCB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59AF-FE8E-AF1B-DCF5-B3101C208AC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2712111B-6928-A41C-DF25-8851336C966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180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E66325-5CBE-C5E9-CCB1-B6D9382672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74B310-6434-2B30-12BF-36090681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BEE5-B744-4CDB-248D-15DFA5AFBD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User Data Cleaning: Handle missing values and encode categorical features (platform, district, </a:t>
            </a:r>
            <a:r>
              <a:rPr lang="en-US" dirty="0" err="1"/>
              <a:t>language_selected</a:t>
            </a:r>
            <a:r>
              <a:rPr lang="en-US" dirty="0"/>
              <a:t>). Derived variables like </a:t>
            </a:r>
            <a:r>
              <a:rPr lang="en-US" dirty="0" err="1"/>
              <a:t>days_since_signup</a:t>
            </a:r>
            <a:r>
              <a:rPr lang="en-US" dirty="0"/>
              <a:t>, </a:t>
            </a:r>
            <a:r>
              <a:rPr lang="en-US" dirty="0" err="1"/>
              <a:t>days_since_last_active</a:t>
            </a:r>
            <a:r>
              <a:rPr lang="en-US" dirty="0"/>
              <a:t>. Content Data Preparation: Encode metadata such as </a:t>
            </a:r>
            <a:r>
              <a:rPr lang="en-US" dirty="0" err="1"/>
              <a:t>newsType</a:t>
            </a:r>
            <a:r>
              <a:rPr lang="en-US" dirty="0"/>
              <a:t>, </a:t>
            </a:r>
            <a:r>
              <a:rPr lang="en-US" dirty="0" err="1"/>
              <a:t>newsLanguage</a:t>
            </a:r>
            <a:r>
              <a:rPr lang="en-US" dirty="0"/>
              <a:t>, </a:t>
            </a:r>
            <a:r>
              <a:rPr lang="en-US" dirty="0" err="1"/>
              <a:t>sourceName</a:t>
            </a:r>
            <a:r>
              <a:rPr lang="en-US" dirty="0"/>
              <a:t>. Use text embeddings for article titles and descriptions (e.g., Sentence-BERT). Feature Engineering: Normalize numeric features. Save fitted encoders to ensure consistency between training and inference.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2ADB-F893-7DA4-C2B5-9089A8A9C3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E64E-EF7B-3EE9-8A03-4A794AA1543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91148A3D-89D7-1E73-29CD-4E3C71BA0519}"/>
              </a:ext>
            </a:extLst>
          </p:cNvPr>
          <p:cNvSpPr txBox="1">
            <a:spLocks/>
          </p:cNvSpPr>
          <p:nvPr/>
        </p:nvSpPr>
        <p:spPr bwMode="gray">
          <a:xfrm>
            <a:off x="5472113" y="2305049"/>
            <a:ext cx="2879725" cy="2303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i="0" kern="1200" cap="all" spc="20" baseline="0">
                <a:solidFill>
                  <a:schemeClr val="bg1"/>
                </a:solidFill>
                <a:latin typeface="adidasFG Compressed" panose="020B0508030503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8pPr>
            <a:lvl9pPr algn="l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defTabSz="914400">
              <a:lnSpc>
                <a:spcPct val="80000"/>
              </a:lnSpc>
              <a:spcAft>
                <a:spcPts val="600"/>
              </a:spcAft>
            </a:pPr>
            <a:endParaRPr lang="en-US" sz="1000" b="0" cap="none" spc="0" dirty="0">
              <a:latin typeface="adidasFG Compressed" panose="020B0508030503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26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D87-7191-C1B1-8846-630EC446402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832-ECE7-8E10-B5D4-2B204685E1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7D86D-7BDE-0C31-628B-C4CCD3E3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27" y="96234"/>
            <a:ext cx="3975185" cy="2323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753E1-3E9B-BF46-16A4-488B60A3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" y="1235391"/>
            <a:ext cx="4655796" cy="3662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26BAA-ED43-1B5D-F141-BDFC5E2B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80" y="2601645"/>
            <a:ext cx="4117480" cy="2520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FDDB96-94FF-0842-31B9-EA1EB46A334E}"/>
              </a:ext>
            </a:extLst>
          </p:cNvPr>
          <p:cNvSpPr txBox="1"/>
          <p:nvPr/>
        </p:nvSpPr>
        <p:spPr bwMode="gray">
          <a:xfrm>
            <a:off x="89510" y="72107"/>
            <a:ext cx="4655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Screenshots from the </a:t>
            </a:r>
            <a:r>
              <a:rPr lang="en-IN" b="1" dirty="0" err="1"/>
              <a:t>MLflow</a:t>
            </a:r>
            <a:r>
              <a:rPr lang="en-IN" b="1" dirty="0"/>
              <a:t> UI</a:t>
            </a:r>
            <a:br>
              <a:rPr lang="en-IN" dirty="0"/>
            </a:br>
            <a:r>
              <a:rPr lang="en-IN" sz="1400" dirty="0"/>
              <a:t>Displaying the 0th trial details, hyperparameter configurations, training and validation loss curves, and the complete list of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A7BEB-3B62-8E41-6AE2-3F17B59F771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34FF-7712-0E54-3B68-341948662A8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7613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 2023 GREY">
  <a:themeElements>
    <a:clrScheme name="adidas Greyscal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44520C7A-6B85-4E72-BDAA-06A2AE5457BD}"/>
    </a:ext>
  </a:extLst>
</a:theme>
</file>

<file path=ppt/theme/theme2.xml><?xml version="1.0" encoding="utf-8"?>
<a:theme xmlns:a="http://schemas.openxmlformats.org/drawingml/2006/main" name="ADIDAS 2023 NEUTRALS">
  <a:themeElements>
    <a:clrScheme name="adidas Neutrals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7C7C0"/>
      </a:accent1>
      <a:accent2>
        <a:srgbClr val="AFA5A5"/>
      </a:accent2>
      <a:accent3>
        <a:srgbClr val="F7F3D6"/>
      </a:accent3>
      <a:accent4>
        <a:srgbClr val="EFE4A5"/>
      </a:accent4>
      <a:accent5>
        <a:srgbClr val="9F9E8E"/>
      </a:accent5>
      <a:accent6>
        <a:srgbClr val="69636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685308A1-22BF-4734-B86A-D703B1ABA562}"/>
    </a:ext>
  </a:extLst>
</a:theme>
</file>

<file path=ppt/theme/theme3.xml><?xml version="1.0" encoding="utf-8"?>
<a:theme xmlns:a="http://schemas.openxmlformats.org/drawingml/2006/main" name="ADIDAS 2023 STRATEGY BLUE">
  <a:themeElements>
    <a:clrScheme name="adidas Strategy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2E7F2"/>
      </a:accent1>
      <a:accent2>
        <a:srgbClr val="A6CDE3"/>
      </a:accent2>
      <a:accent3>
        <a:srgbClr val="6AABCF"/>
      </a:accent3>
      <a:accent4>
        <a:srgbClr val="3F677C"/>
      </a:accent4>
      <a:accent5>
        <a:srgbClr val="294452"/>
      </a:accent5>
      <a:accent6>
        <a:srgbClr val="172128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8391BDFA-6CA7-40BF-AA2B-D05D7089B7D0}"/>
    </a:ext>
  </a:extLst>
</a:theme>
</file>

<file path=ppt/theme/theme4.xml><?xml version="1.0" encoding="utf-8"?>
<a:theme xmlns:a="http://schemas.openxmlformats.org/drawingml/2006/main" name="ADIDAS 2023 SEMI LUCID BLUE">
  <a:themeElements>
    <a:clrScheme name="adidas Semi Lucid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AFB2C9"/>
      </a:accent1>
      <a:accent2>
        <a:srgbClr val="868BAE"/>
      </a:accent2>
      <a:accent3>
        <a:srgbClr val="363D78"/>
      </a:accent3>
      <a:accent4>
        <a:srgbClr val="292F5A"/>
      </a:accent4>
      <a:accent5>
        <a:srgbClr val="191F3C"/>
      </a:accent5>
      <a:accent6>
        <a:srgbClr val="0C0C1D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51EBA08-48C5-44C9-B49A-C05A72870368}"/>
    </a:ext>
  </a:extLst>
</a:theme>
</file>

<file path=ppt/theme/theme5.xml><?xml version="1.0" encoding="utf-8"?>
<a:theme xmlns:a="http://schemas.openxmlformats.org/drawingml/2006/main" name="ADIDAS 2023 SEMI LUCID RED">
  <a:themeElements>
    <a:clrScheme name="adidas Semi Lucid Red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1AFB6"/>
      </a:accent1>
      <a:accent2>
        <a:srgbClr val="EC868F"/>
      </a:accent2>
      <a:accent3>
        <a:srgbClr val="DD3444"/>
      </a:accent3>
      <a:accent4>
        <a:srgbClr val="A62834"/>
      </a:accent4>
      <a:accent5>
        <a:srgbClr val="6E1F22"/>
      </a:accent5>
      <a:accent6>
        <a:srgbClr val="360F11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5B3C8BA5-1F13-41B7-BDEB-D7C471DED494}"/>
    </a:ext>
  </a:extLst>
</a:theme>
</file>

<file path=ppt/theme/theme6.xml><?xml version="1.0" encoding="utf-8"?>
<a:theme xmlns:a="http://schemas.openxmlformats.org/drawingml/2006/main" name="ADIDAS 2023 YELLOW">
  <a:themeElements>
    <a:clrScheme name="adidas Yellow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8F1B2"/>
      </a:accent1>
      <a:accent2>
        <a:srgbClr val="F1E366"/>
      </a:accent2>
      <a:accent3>
        <a:srgbClr val="E8CF0F"/>
      </a:accent3>
      <a:accent4>
        <a:srgbClr val="AF9309"/>
      </a:accent4>
      <a:accent5>
        <a:srgbClr val="785813"/>
      </a:accent5>
      <a:accent6>
        <a:srgbClr val="533009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206C3517-1ADA-4FED-8510-680AF0FD15BD}"/>
    </a:ext>
  </a:extLst>
</a:theme>
</file>

<file path=ppt/theme/theme7.xml><?xml version="1.0" encoding="utf-8"?>
<a:theme xmlns:a="http://schemas.openxmlformats.org/drawingml/2006/main" name="ADIDAS 2023 PULS LIME">
  <a:themeElements>
    <a:clrScheme name="adidas Puls Lim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EAF1CF"/>
      </a:accent1>
      <a:accent2>
        <a:srgbClr val="DFEBB7"/>
      </a:accent2>
      <a:accent3>
        <a:srgbClr val="C9DE87"/>
      </a:accent3>
      <a:accent4>
        <a:srgbClr val="97A764"/>
      </a:accent4>
      <a:accent5>
        <a:srgbClr val="646F44"/>
      </a:accent5>
      <a:accent6>
        <a:srgbClr val="313622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C3DA3EB-41FA-4264-BA9E-A9B6A5BF206F}"/>
    </a:ext>
  </a:extLst>
</a:theme>
</file>

<file path=ppt/theme/theme8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ppt/theme/theme9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1023147074946072581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A4BF20AE2DF44BB1E4D900459DA4C" ma:contentTypeVersion="4" ma:contentTypeDescription="Create a new document." ma:contentTypeScope="" ma:versionID="cfe733105a8cbdabf999ac1bb81ab3e0">
  <xsd:schema xmlns:xsd="http://www.w3.org/2001/XMLSchema" xmlns:xs="http://www.w3.org/2001/XMLSchema" xmlns:p="http://schemas.microsoft.com/office/2006/metadata/properties" xmlns:ns2="f049df30-0935-4722-b6e6-f9c5a3003975" targetNamespace="http://schemas.microsoft.com/office/2006/metadata/properties" ma:root="true" ma:fieldsID="446d1051a7d114f6f032f5f4ef70d08d" ns2:_="">
    <xsd:import namespace="f049df30-0935-4722-b6e6-f9c5a3003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9df30-0935-4722-b6e6-f9c5a3003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13.xml><?xml version="1.0" encoding="utf-8"?>
<TemplafyFormConfiguration><![CDATA[{"formFields":[],"formDataEntries":[]}]]></TemplafyFormConfiguration>
</file>

<file path=customXml/item14.xml><?xml version="1.0" encoding="utf-8"?>
<TemplafySlideTemplateConfiguration><![CDATA[{"slideVersion":1,"isValidatorEnabled":false,"isLocked":false,"elementsMetadata":[],"slideId":"1023147074946072580","enableDocumentContentUpdater":false,"version":"2.0"}]]></TemplafySlideTemplateConfiguration>
</file>

<file path=customXml/item15.xml><?xml version="1.0" encoding="utf-8"?>
<TemplafyTemplateConfiguration><![CDATA[{"elementsMetadata":[],"transformationConfigurations":[],"templateName":"Adidas Global Template (1)","templateDescription":"","enableDocumentContentUpdater":false,"version":"2.0"}]]></Templafy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],"slideId":"1023147074946072587","enableDocumentContentUpdater":false,"version":"2.0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0.xml><?xml version="1.0" encoding="utf-8"?>
<TemplafySlideTemplateConfiguration><![CDATA[{"slideVersion":1,"isValidatorEnabled":false,"isLocked":false,"elementsMetadata":[],"slideId":"1023147074946072582","enableDocumentContentUpdater":false,"version":"2.0"}]]></TemplafySlideTemplateConfiguration>
</file>

<file path=customXml/item21.xml><?xml version="1.0" encoding="utf-8"?>
<TemplafySlideTemplateConfiguration><![CDATA[{"slideVersion":1,"isValidatorEnabled":false,"isLocked":false,"elementsMetadata":[],"slideId":"1023147074946072589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1023147074946072586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1023147074946072585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7D3CE4BE-20A0-4C4F-A536-AE0B283ED3C7}">
  <ds:schemaRefs/>
</ds:datastoreItem>
</file>

<file path=customXml/itemProps10.xml><?xml version="1.0" encoding="utf-8"?>
<ds:datastoreItem xmlns:ds="http://schemas.openxmlformats.org/officeDocument/2006/customXml" ds:itemID="{98667D98-D9E5-4B53-B214-BFE2A45B1A30}">
  <ds:schemaRefs/>
</ds:datastoreItem>
</file>

<file path=customXml/itemProps11.xml><?xml version="1.0" encoding="utf-8"?>
<ds:datastoreItem xmlns:ds="http://schemas.openxmlformats.org/officeDocument/2006/customXml" ds:itemID="{948BB36B-71A9-429B-9885-FFBF708BB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9df30-0935-4722-b6e6-f9c5a3003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E3F1387F-F098-8E4B-861D-F3480A096140}">
  <ds:schemaRefs/>
</ds:datastoreItem>
</file>

<file path=customXml/itemProps13.xml><?xml version="1.0" encoding="utf-8"?>
<ds:datastoreItem xmlns:ds="http://schemas.openxmlformats.org/officeDocument/2006/customXml" ds:itemID="{082EC18B-00E6-4651-979D-73DF6FC78ED0}">
  <ds:schemaRefs/>
</ds:datastoreItem>
</file>

<file path=customXml/itemProps14.xml><?xml version="1.0" encoding="utf-8"?>
<ds:datastoreItem xmlns:ds="http://schemas.openxmlformats.org/officeDocument/2006/customXml" ds:itemID="{ACD1E250-0E44-4AF2-AAB0-27B9B9631132}">
  <ds:schemaRefs/>
</ds:datastoreItem>
</file>

<file path=customXml/itemProps15.xml><?xml version="1.0" encoding="utf-8"?>
<ds:datastoreItem xmlns:ds="http://schemas.openxmlformats.org/officeDocument/2006/customXml" ds:itemID="{B74B9C61-2B42-4BAF-B174-308993F35956}">
  <ds:schemaRefs/>
</ds:datastoreItem>
</file>

<file path=customXml/itemProps16.xml><?xml version="1.0" encoding="utf-8"?>
<ds:datastoreItem xmlns:ds="http://schemas.openxmlformats.org/officeDocument/2006/customXml" ds:itemID="{ACA7FB76-BF37-4673-A3D3-19EED0B1EB0E}">
  <ds:schemaRefs/>
</ds:datastoreItem>
</file>

<file path=customXml/itemProps17.xml><?xml version="1.0" encoding="utf-8"?>
<ds:datastoreItem xmlns:ds="http://schemas.openxmlformats.org/officeDocument/2006/customXml" ds:itemID="{6CEFF789-A23B-401B-9462-C64BF7278733}">
  <ds:schemaRefs/>
</ds:datastoreItem>
</file>

<file path=customXml/itemProps18.xml><?xml version="1.0" encoding="utf-8"?>
<ds:datastoreItem xmlns:ds="http://schemas.openxmlformats.org/officeDocument/2006/customXml" ds:itemID="{70E24464-C037-4907-B2CB-AABDA7BA5EE0}">
  <ds:schemaRefs/>
</ds:datastoreItem>
</file>

<file path=customXml/itemProps19.xml><?xml version="1.0" encoding="utf-8"?>
<ds:datastoreItem xmlns:ds="http://schemas.openxmlformats.org/officeDocument/2006/customXml" ds:itemID="{38EFA75D-25CC-45EF-BB4F-97A99DC354F2}">
  <ds:schemaRefs/>
</ds:datastoreItem>
</file>

<file path=customXml/itemProps2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83C4721E-C0C7-4286-83E6-977C2BE2E5A6}">
  <ds:schemaRefs/>
</ds:datastoreItem>
</file>

<file path=customXml/itemProps21.xml><?xml version="1.0" encoding="utf-8"?>
<ds:datastoreItem xmlns:ds="http://schemas.openxmlformats.org/officeDocument/2006/customXml" ds:itemID="{5AF43165-61DE-42A0-97B5-B420CC8C00F8}">
  <ds:schemaRefs/>
</ds:datastoreItem>
</file>

<file path=customXml/itemProps22.xml><?xml version="1.0" encoding="utf-8"?>
<ds:datastoreItem xmlns:ds="http://schemas.openxmlformats.org/officeDocument/2006/customXml" ds:itemID="{12C8C842-D7D7-4520-8890-374F59285F24}">
  <ds:schemaRefs/>
</ds:datastoreItem>
</file>

<file path=customXml/itemProps23.xml><?xml version="1.0" encoding="utf-8"?>
<ds:datastoreItem xmlns:ds="http://schemas.openxmlformats.org/officeDocument/2006/customXml" ds:itemID="{F0372578-B1A1-412F-9984-3124C1B49FDF}">
  <ds:schemaRefs/>
</ds:datastoreItem>
</file>

<file path=customXml/itemProps3.xml><?xml version="1.0" encoding="utf-8"?>
<ds:datastoreItem xmlns:ds="http://schemas.openxmlformats.org/officeDocument/2006/customXml" ds:itemID="{A4145E89-92E4-4D83-B4DC-C5C789CB3D65}">
  <ds:schemaRefs/>
</ds:datastoreItem>
</file>

<file path=customXml/itemProps4.xml><?xml version="1.0" encoding="utf-8"?>
<ds:datastoreItem xmlns:ds="http://schemas.openxmlformats.org/officeDocument/2006/customXml" ds:itemID="{C65747F3-7888-45C0-BE0D-78BA58C82F71}">
  <ds:schemaRefs/>
</ds:datastoreItem>
</file>

<file path=customXml/itemProps5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a316b092-a2a1-4f3b-b455-46c1e19af03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1b2a3e8-42da-4da6-905d-11a8afbb605c"/>
    <ds:schemaRef ds:uri="http://purl.org/dc/dcmitype/"/>
    <ds:schemaRef ds:uri="http://purl.org/dc/terms/"/>
  </ds:schemaRefs>
</ds:datastoreItem>
</file>

<file path=customXml/itemProps6.xml><?xml version="1.0" encoding="utf-8"?>
<ds:datastoreItem xmlns:ds="http://schemas.openxmlformats.org/officeDocument/2006/customXml" ds:itemID="{16668839-CBE4-5C4D-81FC-AC0B692994C4}">
  <ds:schemaRefs/>
</ds:datastoreItem>
</file>

<file path=customXml/itemProps7.xml><?xml version="1.0" encoding="utf-8"?>
<ds:datastoreItem xmlns:ds="http://schemas.openxmlformats.org/officeDocument/2006/customXml" ds:itemID="{51D584A7-2471-43BE-A5E6-71ED8ED54C8C}">
  <ds:schemaRefs/>
</ds:datastoreItem>
</file>

<file path=customXml/itemProps8.xml><?xml version="1.0" encoding="utf-8"?>
<ds:datastoreItem xmlns:ds="http://schemas.openxmlformats.org/officeDocument/2006/customXml" ds:itemID="{1F2F3851-E555-4BC2-9F79-055C879C7060}">
  <ds:schemaRefs/>
</ds:datastoreItem>
</file>

<file path=customXml/itemProps9.xml><?xml version="1.0" encoding="utf-8"?>
<ds:datastoreItem xmlns:ds="http://schemas.openxmlformats.org/officeDocument/2006/customXml" ds:itemID="{0D767454-D9BA-45A4-B00D-EBFC7C61B81C}">
  <ds:schemaRefs/>
</ds:datastoreItem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ADIDAS 2023 GREY</Template>
  <TotalTime>228</TotalTime>
  <Words>346</Words>
  <Application>Microsoft Macintosh PowerPoint</Application>
  <PresentationFormat>Custom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adidasFG</vt:lpstr>
      <vt:lpstr>adidasFG Compressed</vt:lpstr>
      <vt:lpstr>Arial</vt:lpstr>
      <vt:lpstr>Denton Light</vt:lpstr>
      <vt:lpstr>Wingdings</vt:lpstr>
      <vt:lpstr>ADIDAS 2023 GREY</vt:lpstr>
      <vt:lpstr>ADIDAS 2023 NEUTRALS</vt:lpstr>
      <vt:lpstr>ADIDAS 2023 STRATEGY BLUE</vt:lpstr>
      <vt:lpstr>ADIDAS 2023 SEMI LUCID BLUE</vt:lpstr>
      <vt:lpstr>ADIDAS 2023 SEMI LUCID RED</vt:lpstr>
      <vt:lpstr>ADIDAS 2023 YELLOW</vt:lpstr>
      <vt:lpstr>ADIDAS 2023 PULS LIME</vt:lpstr>
      <vt:lpstr>Recommendation System</vt:lpstr>
      <vt:lpstr>PowerPoint Presentation</vt:lpstr>
      <vt:lpstr>Introduction</vt:lpstr>
      <vt:lpstr>PROBLEM STATEMENT</vt:lpstr>
      <vt:lpstr>BUSINESS PROBLEM</vt:lpstr>
      <vt:lpstr>Preprocessing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Yash</dc:creator>
  <cp:lastModifiedBy>Gupta, Yash</cp:lastModifiedBy>
  <cp:revision>15</cp:revision>
  <dcterms:created xsi:type="dcterms:W3CDTF">2025-10-23T10:19:00Z</dcterms:created>
  <dcterms:modified xsi:type="dcterms:W3CDTF">2025-10-23T15:01:04Z</dcterms:modified>
  <dc:language>English-US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0x0101008D7A4BF20AE2DF44BB1E4D900459DA4C</vt:lpwstr>
  </property>
  <property fmtid="{D5CDD505-2E9C-101B-9397-08002B2CF9AE}" pid="3" name="TemplafyTimeStamp">
    <vt:lpwstr>2024-10-10T14:06:35</vt:lpwstr>
  </property>
  <property fmtid="{D5CDD505-2E9C-101B-9397-08002B2CF9AE}" pid="4" name="TemplafyTenantId">
    <vt:lpwstr>adidas</vt:lpwstr>
  </property>
  <property fmtid="{D5CDD505-2E9C-101B-9397-08002B2CF9AE}" pid="5" name="TemplafyTemplateId">
    <vt:lpwstr>1023147058501779742</vt:lpwstr>
  </property>
  <property fmtid="{D5CDD505-2E9C-101B-9397-08002B2CF9AE}" pid="6" name="TemplafyUserProfileId">
    <vt:lpwstr>637816251070542510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