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25bc20a1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25bc20a1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25bc20a1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f25bc20a1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25bc20a1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25bc20a1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25bc20a18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f25bc20a1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f25bc20a1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f25bc20a1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f25bc20a1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f25bc20a1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f25bc20a1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f25bc20a1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Manipulation with Numpy</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Rakshya Lama Moktan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a:t>
            </a:r>
            <a:r>
              <a:rPr lang="en"/>
              <a:t> Numpy for Image Manipulation</a:t>
            </a:r>
            <a:endParaRPr/>
          </a:p>
        </p:txBody>
      </p:sp>
      <p:sp>
        <p:nvSpPr>
          <p:cNvPr id="141" name="Google Shape;141;p14"/>
          <p:cNvSpPr txBox="1"/>
          <p:nvPr>
            <p:ph idx="1" type="body"/>
          </p:nvPr>
        </p:nvSpPr>
        <p:spPr>
          <a:xfrm>
            <a:off x="954250" y="1520725"/>
            <a:ext cx="30126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NumPy provides a powerful way to work with multidimensional arrays. Images can be represented as multidimensional arrays (typically 2D for grayscale images and 3D for RGB images), allowing for easy manipulation using array operations like slicing, indexing, and arithmetic operations. They are also memory efficient and highly compatible with other libraries such as openCV, Scikit</a:t>
            </a:r>
            <a:endParaRPr/>
          </a:p>
        </p:txBody>
      </p:sp>
      <p:pic>
        <p:nvPicPr>
          <p:cNvPr id="142" name="Google Shape;142;p14"/>
          <p:cNvPicPr preferRelativeResize="0"/>
          <p:nvPr/>
        </p:nvPicPr>
        <p:blipFill>
          <a:blip r:embed="rId3">
            <a:alphaModFix/>
          </a:blip>
          <a:stretch>
            <a:fillRect/>
          </a:stretch>
        </p:blipFill>
        <p:spPr>
          <a:xfrm>
            <a:off x="4401625" y="1634100"/>
            <a:ext cx="4210050" cy="2114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Operations with Numpy</a:t>
            </a:r>
            <a:endParaRPr/>
          </a:p>
        </p:txBody>
      </p:sp>
      <p:sp>
        <p:nvSpPr>
          <p:cNvPr id="148" name="Google Shape;148;p15"/>
          <p:cNvSpPr txBox="1"/>
          <p:nvPr>
            <p:ph idx="1" type="body"/>
          </p:nvPr>
        </p:nvSpPr>
        <p:spPr>
          <a:xfrm>
            <a:off x="1297500" y="1187900"/>
            <a:ext cx="7038900" cy="2911200"/>
          </a:xfrm>
          <a:prstGeom prst="rect">
            <a:avLst/>
          </a:prstGeom>
        </p:spPr>
        <p:txBody>
          <a:bodyPr anchorCtr="0" anchor="t" bIns="91425" lIns="91425" spcFirstLastPara="1" rIns="91425" wrap="square" tIns="91425">
            <a:noAutofit/>
          </a:bodyPr>
          <a:lstStyle/>
          <a:p>
            <a:pPr indent="-311308" lvl="0" marL="457200" rtl="0" algn="l">
              <a:lnSpc>
                <a:spcPct val="95000"/>
              </a:lnSpc>
              <a:spcBef>
                <a:spcPts val="0"/>
              </a:spcBef>
              <a:spcAft>
                <a:spcPts val="0"/>
              </a:spcAft>
              <a:buSzPts val="1303"/>
              <a:buAutoNum type="arabicPeriod"/>
            </a:pPr>
            <a:r>
              <a:rPr b="1" lang="en" sz="1302"/>
              <a:t>Image loading and saving</a:t>
            </a:r>
            <a:r>
              <a:rPr lang="en" sz="1302"/>
              <a:t>: NumPy can be used to load and save images in a variety of formats, such as JPEG, PNG, and TIFF.</a:t>
            </a:r>
            <a:endParaRPr sz="1302"/>
          </a:p>
          <a:p>
            <a:pPr indent="-311308" lvl="0" marL="457200" rtl="0" algn="l">
              <a:lnSpc>
                <a:spcPct val="95000"/>
              </a:lnSpc>
              <a:spcBef>
                <a:spcPts val="0"/>
              </a:spcBef>
              <a:spcAft>
                <a:spcPts val="0"/>
              </a:spcAft>
              <a:buSzPts val="1303"/>
              <a:buAutoNum type="arabicPeriod"/>
            </a:pPr>
            <a:r>
              <a:rPr b="1" lang="en" sz="1302"/>
              <a:t>Image resizing</a:t>
            </a:r>
            <a:r>
              <a:rPr lang="en" sz="1302"/>
              <a:t>: Resizing an image can be done by changing the dimensions of the NumPy array.</a:t>
            </a:r>
            <a:endParaRPr sz="1302"/>
          </a:p>
          <a:p>
            <a:pPr indent="-311308" lvl="0" marL="457200" rtl="0" algn="l">
              <a:lnSpc>
                <a:spcPct val="95000"/>
              </a:lnSpc>
              <a:spcBef>
                <a:spcPts val="0"/>
              </a:spcBef>
              <a:spcAft>
                <a:spcPts val="0"/>
              </a:spcAft>
              <a:buSzPts val="1303"/>
              <a:buAutoNum type="arabicPeriod"/>
            </a:pPr>
            <a:r>
              <a:rPr b="1" lang="en" sz="1302"/>
              <a:t>Image cropping</a:t>
            </a:r>
            <a:r>
              <a:rPr lang="en" sz="1302"/>
              <a:t>: Cropping an image can be done by slicing the NumPy array.</a:t>
            </a:r>
            <a:endParaRPr sz="1302"/>
          </a:p>
          <a:p>
            <a:pPr indent="-311308" lvl="0" marL="457200" rtl="0" algn="l">
              <a:lnSpc>
                <a:spcPct val="95000"/>
              </a:lnSpc>
              <a:spcBef>
                <a:spcPts val="0"/>
              </a:spcBef>
              <a:spcAft>
                <a:spcPts val="0"/>
              </a:spcAft>
              <a:buSzPts val="1303"/>
              <a:buAutoNum type="arabicPeriod"/>
            </a:pPr>
            <a:r>
              <a:rPr b="1" lang="en" sz="1302"/>
              <a:t>Image rotation:</a:t>
            </a:r>
            <a:r>
              <a:rPr lang="en" sz="1302"/>
              <a:t> Rotating an image can be done by applying a rotation transformation to the NumPy array.</a:t>
            </a:r>
            <a:endParaRPr sz="1302"/>
          </a:p>
          <a:p>
            <a:pPr indent="-311308" lvl="0" marL="457200" rtl="0" algn="l">
              <a:lnSpc>
                <a:spcPct val="95000"/>
              </a:lnSpc>
              <a:spcBef>
                <a:spcPts val="0"/>
              </a:spcBef>
              <a:spcAft>
                <a:spcPts val="0"/>
              </a:spcAft>
              <a:buSzPts val="1303"/>
              <a:buAutoNum type="arabicPeriod"/>
            </a:pPr>
            <a:r>
              <a:rPr b="1" lang="en" sz="1302"/>
              <a:t>Image flipping:</a:t>
            </a:r>
            <a:r>
              <a:rPr lang="en" sz="1302"/>
              <a:t> Flipping an image can be done by reflecting the NumPy array about a specified axis.</a:t>
            </a:r>
            <a:endParaRPr sz="1302"/>
          </a:p>
          <a:p>
            <a:pPr indent="-311308" lvl="0" marL="457200" rtl="0" algn="l">
              <a:lnSpc>
                <a:spcPct val="95000"/>
              </a:lnSpc>
              <a:spcBef>
                <a:spcPts val="0"/>
              </a:spcBef>
              <a:spcAft>
                <a:spcPts val="0"/>
              </a:spcAft>
              <a:buSzPts val="1303"/>
              <a:buAutoNum type="arabicPeriod"/>
            </a:pPr>
            <a:r>
              <a:rPr b="1" lang="en" sz="1302"/>
              <a:t>Image filtering:</a:t>
            </a:r>
            <a:r>
              <a:rPr lang="en" sz="1302"/>
              <a:t> Image filtering can be done by applying a filter to the NumPy array. Filters can be used to blur, sharpen, or enhance images.</a:t>
            </a:r>
            <a:endParaRPr sz="1302"/>
          </a:p>
          <a:p>
            <a:pPr indent="-311308" lvl="0" marL="457200" rtl="0" algn="l">
              <a:lnSpc>
                <a:spcPct val="95000"/>
              </a:lnSpc>
              <a:spcBef>
                <a:spcPts val="0"/>
              </a:spcBef>
              <a:spcAft>
                <a:spcPts val="0"/>
              </a:spcAft>
              <a:buSzPts val="1303"/>
              <a:buAutoNum type="arabicPeriod"/>
            </a:pPr>
            <a:r>
              <a:rPr b="1" lang="en" sz="1302"/>
              <a:t>Image segmentation:</a:t>
            </a:r>
            <a:r>
              <a:rPr lang="en" sz="1302"/>
              <a:t> Image segmentation is the process of dividing an image into different regions. This can be done using a variety of techniques, such as thresholding, clustering, and edge detection.</a:t>
            </a:r>
            <a:endParaRPr sz="1302"/>
          </a:p>
          <a:p>
            <a:pPr indent="-311308" lvl="0" marL="457200" rtl="0" algn="l">
              <a:lnSpc>
                <a:spcPct val="95000"/>
              </a:lnSpc>
              <a:spcBef>
                <a:spcPts val="0"/>
              </a:spcBef>
              <a:spcAft>
                <a:spcPts val="0"/>
              </a:spcAft>
              <a:buSzPts val="1303"/>
              <a:buAutoNum type="arabicPeriod"/>
            </a:pPr>
            <a:r>
              <a:rPr b="1" lang="en" sz="1302"/>
              <a:t>Image compression:</a:t>
            </a:r>
            <a:r>
              <a:rPr lang="en" sz="1302"/>
              <a:t> Image compression is the process of reducing the size of an image file. This can be done using a variety of techniques, such as lossy compression and lossless compression.</a:t>
            </a:r>
            <a:endParaRPr sz="130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Numpy </a:t>
            </a:r>
            <a:r>
              <a:rPr lang="en"/>
              <a:t>Ndarray</a:t>
            </a:r>
            <a:endParaRPr/>
          </a:p>
        </p:txBody>
      </p:sp>
      <p:sp>
        <p:nvSpPr>
          <p:cNvPr id="154" name="Google Shape;154;p16"/>
          <p:cNvSpPr txBox="1"/>
          <p:nvPr>
            <p:ph idx="1" type="body"/>
          </p:nvPr>
        </p:nvSpPr>
        <p:spPr>
          <a:xfrm>
            <a:off x="1297500" y="1567550"/>
            <a:ext cx="32745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 </a:t>
            </a:r>
            <a:r>
              <a:rPr b="1" lang="en"/>
              <a:t>numpy.ndarray</a:t>
            </a:r>
            <a:r>
              <a:rPr lang="en"/>
              <a:t> (short for "n-dimensional array") is the core data structure in NumPy. It's a powerful and flexible container for large datasets of numerical data. Here are some key features and characteristics of ndarray</a:t>
            </a:r>
            <a:endParaRPr/>
          </a:p>
          <a:p>
            <a:pPr indent="-311150" lvl="0" marL="457200" rtl="0" algn="l">
              <a:spcBef>
                <a:spcPts val="1200"/>
              </a:spcBef>
              <a:spcAft>
                <a:spcPts val="0"/>
              </a:spcAft>
              <a:buSzPts val="1300"/>
              <a:buChar char="●"/>
            </a:pPr>
            <a:r>
              <a:rPr b="1" lang="en"/>
              <a:t>Multidimensional</a:t>
            </a:r>
            <a:endParaRPr b="1"/>
          </a:p>
          <a:p>
            <a:pPr indent="-311150" lvl="0" marL="457200" rtl="0" algn="l">
              <a:spcBef>
                <a:spcPts val="0"/>
              </a:spcBef>
              <a:spcAft>
                <a:spcPts val="0"/>
              </a:spcAft>
              <a:buSzPts val="1300"/>
              <a:buChar char="●"/>
            </a:pPr>
            <a:r>
              <a:rPr b="1" lang="en"/>
              <a:t>Homogeneous Data</a:t>
            </a:r>
            <a:endParaRPr b="1"/>
          </a:p>
          <a:p>
            <a:pPr indent="-311150" lvl="0" marL="457200" rtl="0" algn="l">
              <a:spcBef>
                <a:spcPts val="0"/>
              </a:spcBef>
              <a:spcAft>
                <a:spcPts val="0"/>
              </a:spcAft>
              <a:buSzPts val="1300"/>
              <a:buChar char="●"/>
            </a:pPr>
            <a:r>
              <a:rPr b="1" lang="en"/>
              <a:t>Efficient Storage</a:t>
            </a:r>
            <a:r>
              <a:rPr lang="en"/>
              <a:t> (</a:t>
            </a:r>
            <a:r>
              <a:rPr lang="en"/>
              <a:t>contiguous</a:t>
            </a:r>
            <a:r>
              <a:rPr lang="en"/>
              <a:t> block of memory)</a:t>
            </a:r>
            <a:endParaRPr/>
          </a:p>
          <a:p>
            <a:pPr indent="-311150" lvl="0" marL="457200" rtl="0" algn="l">
              <a:spcBef>
                <a:spcPts val="0"/>
              </a:spcBef>
              <a:spcAft>
                <a:spcPts val="0"/>
              </a:spcAft>
              <a:buSzPts val="1300"/>
              <a:buChar char="●"/>
            </a:pPr>
            <a:r>
              <a:rPr b="1" lang="en"/>
              <a:t>Element-wise Operations </a:t>
            </a:r>
            <a:r>
              <a:rPr lang="en"/>
              <a:t>(perform on entire or slice of array)</a:t>
            </a:r>
            <a:endParaRPr/>
          </a:p>
          <a:p>
            <a:pPr indent="-311150" lvl="0" marL="457200" rtl="0" algn="l">
              <a:spcBef>
                <a:spcPts val="0"/>
              </a:spcBef>
              <a:spcAft>
                <a:spcPts val="0"/>
              </a:spcAft>
              <a:buSzPts val="1300"/>
              <a:buChar char="●"/>
            </a:pPr>
            <a:r>
              <a:rPr b="1" lang="en"/>
              <a:t>Broadcasting</a:t>
            </a:r>
            <a:endParaRPr b="1"/>
          </a:p>
        </p:txBody>
      </p:sp>
      <p:pic>
        <p:nvPicPr>
          <p:cNvPr id="155" name="Google Shape;155;p16"/>
          <p:cNvPicPr preferRelativeResize="0"/>
          <p:nvPr/>
        </p:nvPicPr>
        <p:blipFill>
          <a:blip r:embed="rId3">
            <a:alphaModFix/>
          </a:blip>
          <a:stretch>
            <a:fillRect/>
          </a:stretch>
        </p:blipFill>
        <p:spPr>
          <a:xfrm>
            <a:off x="4604800" y="1221025"/>
            <a:ext cx="4267200" cy="306938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Broadcasting</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NumPy broadcasting is a powerful feature that allows you to perform operations on arrays of different shapes in a way that makes the smaller array automatically expand to match the shape of the larger array. It simplifies operations without requiring explicit loops and can improve performance by leveraging efficient array operations.</a:t>
            </a:r>
            <a:endParaRPr/>
          </a:p>
          <a:p>
            <a:pPr indent="0" lvl="0" marL="0" rtl="0" algn="l">
              <a:spcBef>
                <a:spcPts val="1200"/>
              </a:spcBef>
              <a:spcAft>
                <a:spcPts val="0"/>
              </a:spcAft>
              <a:buNone/>
            </a:pPr>
            <a:r>
              <a:rPr lang="en"/>
              <a:t>Rules for Broadcasting:</a:t>
            </a:r>
            <a:endParaRPr/>
          </a:p>
          <a:p>
            <a:pPr indent="0" lvl="0" marL="0" rtl="0" algn="l">
              <a:spcBef>
                <a:spcPts val="1200"/>
              </a:spcBef>
              <a:spcAft>
                <a:spcPts val="0"/>
              </a:spcAft>
              <a:buNone/>
            </a:pPr>
            <a:r>
              <a:rPr lang="en"/>
              <a:t>Rule 1: If the arrays have a different number of dimensions, the shape of the smaller array is padded with ones on the left side until both shapes are the same length.</a:t>
            </a:r>
            <a:endParaRPr/>
          </a:p>
          <a:p>
            <a:pPr indent="0" lvl="0" marL="0" rtl="0" algn="l">
              <a:spcBef>
                <a:spcPts val="1200"/>
              </a:spcBef>
              <a:spcAft>
                <a:spcPts val="0"/>
              </a:spcAft>
              <a:buNone/>
            </a:pPr>
            <a:r>
              <a:rPr lang="en"/>
              <a:t>Rule 2: The sizes of the dimensions must be either the same or one of them must be 1. If the dimensions are not the same, broadcasting is not possible.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Broadcasting with a Scalar</a:t>
            </a:r>
            <a:endParaRPr/>
          </a:p>
        </p:txBody>
      </p:sp>
      <p:sp>
        <p:nvSpPr>
          <p:cNvPr id="167" name="Google Shape;167;p18"/>
          <p:cNvSpPr txBox="1"/>
          <p:nvPr>
            <p:ph idx="1" type="body"/>
          </p:nvPr>
        </p:nvSpPr>
        <p:spPr>
          <a:xfrm>
            <a:off x="1297500" y="1567550"/>
            <a:ext cx="4026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scalar </a:t>
            </a:r>
            <a:r>
              <a:rPr b="1" lang="en"/>
              <a:t>10</a:t>
            </a:r>
            <a:r>
              <a:rPr lang="en"/>
              <a:t> is broadcasted across each element of </a:t>
            </a:r>
            <a:r>
              <a:rPr b="1" lang="en"/>
              <a:t>arr</a:t>
            </a:r>
            <a:r>
              <a:rPr lang="en"/>
              <a:t>, resulting in e</a:t>
            </a:r>
            <a:r>
              <a:rPr b="1" lang="en"/>
              <a:t>ach element being incremented by 10.</a:t>
            </a:r>
            <a:endParaRPr b="1"/>
          </a:p>
        </p:txBody>
      </p:sp>
      <p:pic>
        <p:nvPicPr>
          <p:cNvPr id="168" name="Google Shape;168;p18"/>
          <p:cNvPicPr preferRelativeResize="0"/>
          <p:nvPr/>
        </p:nvPicPr>
        <p:blipFill>
          <a:blip r:embed="rId3">
            <a:alphaModFix/>
          </a:blip>
          <a:stretch>
            <a:fillRect/>
          </a:stretch>
        </p:blipFill>
        <p:spPr>
          <a:xfrm>
            <a:off x="5913650" y="1470675"/>
            <a:ext cx="2466975" cy="2838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Broadcasting with Different Shapes</a:t>
            </a:r>
            <a:endParaRPr/>
          </a:p>
        </p:txBody>
      </p:sp>
      <p:sp>
        <p:nvSpPr>
          <p:cNvPr id="174" name="Google Shape;174;p19"/>
          <p:cNvSpPr txBox="1"/>
          <p:nvPr>
            <p:ph idx="1" type="body"/>
          </p:nvPr>
        </p:nvSpPr>
        <p:spPr>
          <a:xfrm>
            <a:off x="1297500" y="1567550"/>
            <a:ext cx="4026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array_1d</a:t>
            </a:r>
            <a:r>
              <a:rPr lang="en"/>
              <a:t> is broadcasted across each row of </a:t>
            </a:r>
            <a:r>
              <a:rPr b="1" lang="en"/>
              <a:t>array_2d.</a:t>
            </a:r>
            <a:r>
              <a:rPr lang="en"/>
              <a:t> </a:t>
            </a:r>
            <a:r>
              <a:rPr b="1" lang="en"/>
              <a:t>Each element of array_1d is added to the corresponding element of each row in array_2d.</a:t>
            </a:r>
            <a:endParaRPr b="1"/>
          </a:p>
        </p:txBody>
      </p:sp>
      <p:pic>
        <p:nvPicPr>
          <p:cNvPr id="175" name="Google Shape;175;p19"/>
          <p:cNvPicPr preferRelativeResize="0"/>
          <p:nvPr/>
        </p:nvPicPr>
        <p:blipFill>
          <a:blip r:embed="rId3">
            <a:alphaModFix/>
          </a:blip>
          <a:stretch>
            <a:fillRect/>
          </a:stretch>
        </p:blipFill>
        <p:spPr>
          <a:xfrm>
            <a:off x="5476800" y="1460250"/>
            <a:ext cx="3514799" cy="33327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Broadcasting</a:t>
            </a:r>
            <a:endParaRPr/>
          </a:p>
        </p:txBody>
      </p:sp>
      <p:sp>
        <p:nvSpPr>
          <p:cNvPr id="181" name="Google Shape;181;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No use of loops to manipulate elements in an array ( so mathematical operations are concise, simple and </a:t>
            </a:r>
            <a:r>
              <a:rPr lang="en"/>
              <a:t>memory</a:t>
            </a:r>
            <a:r>
              <a:rPr lang="en"/>
              <a:t> efficient)</a:t>
            </a:r>
            <a:endParaRPr/>
          </a:p>
          <a:p>
            <a:pPr indent="-311150" lvl="0" marL="457200" rtl="0" algn="l">
              <a:spcBef>
                <a:spcPts val="0"/>
              </a:spcBef>
              <a:spcAft>
                <a:spcPts val="0"/>
              </a:spcAft>
              <a:buSzPts val="1300"/>
              <a:buChar char="●"/>
            </a:pPr>
            <a:r>
              <a:rPr lang="en"/>
              <a:t>In image → to apply mask (select only the pixel we want)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