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3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76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20.06.2009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20.06.2009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20.06.2009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20.06.2009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20.06.2009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20.06.2009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20.06.2009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20.06.2009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20.06.2009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20.06.2009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20.06.2009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EEF-A937-4357-B55D-C0824FF3427E}" type="datetimeFigureOut">
              <a:rPr lang="ru-RU" smtClean="0"/>
              <a:pPr/>
              <a:t>20.06.2009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49"/>
          <p:cNvSpPr txBox="1">
            <a:spLocks noChangeArrowheads="1"/>
          </p:cNvSpPr>
          <p:nvPr/>
        </p:nvSpPr>
        <p:spPr>
          <a:xfrm>
            <a:off x="1714480" y="714356"/>
            <a:ext cx="6399213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latin typeface="+mj-lt"/>
                <a:ea typeface="+mj-ea"/>
                <a:cs typeface="+mj-cs"/>
              </a:rPr>
              <a:t>Декомпозиция сложных дискретных систем, формализованных в виде вероятностных МП-автоматов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048"/>
          <p:cNvSpPr txBox="1">
            <a:spLocks noChangeArrowheads="1"/>
          </p:cNvSpPr>
          <p:nvPr/>
        </p:nvSpPr>
        <p:spPr>
          <a:xfrm>
            <a:off x="2743200" y="3886200"/>
            <a:ext cx="5943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Шляпенко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Д.А., гр. ИУ7-83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Руководитель: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Рудаков И.В., </a:t>
            </a:r>
            <a:r>
              <a:rPr lang="ru-RU" sz="2000" dirty="0" err="1" smtClean="0">
                <a:solidFill>
                  <a:schemeClr val="tx1">
                    <a:tint val="75000"/>
                  </a:schemeClr>
                </a:solidFill>
              </a:rPr>
              <a:t>д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.т.н., доцент</a:t>
            </a:r>
          </a:p>
        </p:txBody>
      </p:sp>
      <p:sp>
        <p:nvSpPr>
          <p:cNvPr id="6" name="Rectangle 2052"/>
          <p:cNvSpPr>
            <a:spLocks noChangeArrowheads="1"/>
          </p:cNvSpPr>
          <p:nvPr/>
        </p:nvSpPr>
        <p:spPr bwMode="auto">
          <a:xfrm>
            <a:off x="1714480" y="2214554"/>
            <a:ext cx="63992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dirty="0"/>
              <a:t>квалификационная </a:t>
            </a:r>
            <a:r>
              <a:rPr lang="ru-RU" sz="2400" dirty="0" smtClean="0"/>
              <a:t>работа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Окно редактирования переходов</a:t>
            </a:r>
            <a:endParaRPr lang="ru-RU" sz="3600" dirty="0"/>
          </a:p>
        </p:txBody>
      </p:sp>
      <p:pic>
        <p:nvPicPr>
          <p:cNvPr id="4" name="Содержимое 3" descr="Редактирование переход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071546"/>
            <a:ext cx="6286544" cy="2874888"/>
          </a:xfrm>
        </p:spPr>
      </p:pic>
      <p:pic>
        <p:nvPicPr>
          <p:cNvPr id="5" name="Рисунок 4" descr="Редактирование исход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929066"/>
            <a:ext cx="2714644" cy="2674127"/>
          </a:xfrm>
          <a:prstGeom prst="rect">
            <a:avLst/>
          </a:prstGeom>
        </p:spPr>
      </p:pic>
      <p:pic>
        <p:nvPicPr>
          <p:cNvPr id="6" name="Picture 5" descr="Редактирование разбиения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3929066"/>
            <a:ext cx="5143536" cy="2575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декомпозиции</a:t>
            </a:r>
            <a:endParaRPr lang="ru-RU" dirty="0"/>
          </a:p>
        </p:txBody>
      </p:sp>
      <p:pic>
        <p:nvPicPr>
          <p:cNvPr id="4" name="Содержимое 3" descr="Результат декомпозиции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615281"/>
            <a:ext cx="7391400" cy="4495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моделирования</a:t>
            </a:r>
            <a:endParaRPr lang="ru-RU" dirty="0"/>
          </a:p>
        </p:txBody>
      </p:sp>
      <p:pic>
        <p:nvPicPr>
          <p:cNvPr id="4" name="Содержимое 3" descr="Статистик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041" y="1600200"/>
            <a:ext cx="5731918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Цели и задачи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55007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Цель работы</a:t>
            </a:r>
          </a:p>
          <a:p>
            <a:pPr algn="just"/>
            <a:r>
              <a:rPr lang="ru-RU" sz="3800" dirty="0" smtClean="0"/>
              <a:t>разработать и исследовать алгоритм декомпозиции вероятностного автомата. </a:t>
            </a:r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Задачи работы</a:t>
            </a:r>
            <a:r>
              <a:rPr lang="ru-RU" sz="4200" dirty="0" smtClean="0"/>
              <a:t>:	</a:t>
            </a:r>
          </a:p>
          <a:p>
            <a:pPr lvl="0" algn="just"/>
            <a:endParaRPr lang="ru-RU" sz="3600" dirty="0" smtClean="0"/>
          </a:p>
          <a:p>
            <a:pPr lvl="0" algn="just"/>
            <a:r>
              <a:rPr lang="ru-RU" sz="3800" dirty="0" smtClean="0"/>
              <a:t>модификация существующего алгоритма декомпозиции конечных автоматов, с целью получения возможности его применения для вероятностных автоматов;  </a:t>
            </a:r>
          </a:p>
          <a:p>
            <a:pPr lvl="0" algn="just"/>
            <a:endParaRPr lang="ru-RU" sz="3800" dirty="0" smtClean="0"/>
          </a:p>
          <a:p>
            <a:pPr lvl="0" algn="just"/>
            <a:r>
              <a:rPr lang="ru-RU" sz="3800" dirty="0" smtClean="0"/>
              <a:t>проектирование, реализация  и отладка программного продукта, позволяющего производить декомпозицию вероятностных автоматов; </a:t>
            </a:r>
            <a:endParaRPr lang="en-US" sz="3800" dirty="0" smtClean="0"/>
          </a:p>
          <a:p>
            <a:pPr lvl="0" algn="just"/>
            <a:endParaRPr lang="ru-RU" sz="3800" dirty="0" smtClean="0"/>
          </a:p>
          <a:p>
            <a:pPr lvl="0" algn="just"/>
            <a:r>
              <a:rPr lang="ru-RU" sz="3800" dirty="0" smtClean="0"/>
              <a:t>получение количественных характеристик результирующей сети и исходного автомата.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Функциональные требования к системе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57849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sz="3300" dirty="0"/>
              <a:t>Программный продукт должен предусматривать следующую функциональность</a:t>
            </a:r>
            <a:r>
              <a:rPr lang="ru-RU" sz="3300" dirty="0" smtClean="0"/>
              <a:t>:</a:t>
            </a:r>
            <a:endParaRPr lang="ru-RU" sz="3600" u="sng" dirty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создание и редактирование исходного вероятностного автомата;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сохранение, загрузка исходного автомата; 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возможность задания ортогонального множества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декомпозиция указанного вероятностного автомата с заданным ортогональным множеством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просмотр отчета о результатах декомпозиции, содержащего:</a:t>
            </a:r>
          </a:p>
          <a:p>
            <a:pPr lvl="3"/>
            <a:r>
              <a:rPr lang="ru-RU" dirty="0" smtClean="0"/>
              <a:t>временные характеристики работы алгоритма;</a:t>
            </a:r>
          </a:p>
          <a:p>
            <a:pPr lvl="3"/>
            <a:r>
              <a:rPr lang="ru-RU" dirty="0" smtClean="0"/>
              <a:t>визуальное представление полученной сети;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моделирование работы исходного автомата и результирующей сети.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Понятия и 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Дискретная система –</a:t>
            </a:r>
          </a:p>
          <a:p>
            <a:r>
              <a:rPr lang="ru-RU" sz="2800" dirty="0" smtClean="0"/>
              <a:t>Вероятностный конечный автомат –</a:t>
            </a:r>
          </a:p>
          <a:p>
            <a:r>
              <a:rPr lang="ru-RU" sz="2800" dirty="0" smtClean="0"/>
              <a:t>Сеть вероятностных автоматов –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Классификация типовых математических схем формализации алгоритмов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5004" y="1687355"/>
            <a:ext cx="7307632" cy="461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методов декомпозиции дискретных систем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9761" y="1600200"/>
            <a:ext cx="58444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Алгоритм декомпозиции вероятностных конечных автоматов</a:t>
            </a:r>
            <a:endParaRPr lang="ru-RU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00768"/>
            <a:ext cx="8229600" cy="12539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667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Критерий оценки множества ортогональных разбиений.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n - </a:t>
            </a:r>
            <a:r>
              <a:rPr lang="ru-RU" sz="2000" dirty="0" smtClean="0"/>
              <a:t>число элементов во множестве ортогональных разбиений,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N - </a:t>
            </a:r>
            <a:r>
              <a:rPr lang="ru-RU" sz="2000" dirty="0" smtClean="0"/>
              <a:t>число элементов во множестве состояний исходного автомата,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bj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элементов в </a:t>
            </a:r>
            <a:r>
              <a:rPr lang="en-US" sz="2000" dirty="0" smtClean="0"/>
              <a:t>j-</a:t>
            </a:r>
            <a:r>
              <a:rPr lang="ru-RU" sz="2000" dirty="0" err="1" smtClean="0"/>
              <a:t>ом</a:t>
            </a:r>
            <a:r>
              <a:rPr lang="ru-RU" sz="2000" dirty="0" smtClean="0"/>
              <a:t> блоке,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k - </a:t>
            </a:r>
            <a:r>
              <a:rPr lang="ru-RU" sz="2000" dirty="0" smtClean="0"/>
              <a:t>количество блоков,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ki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блоков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ого разбиения</a:t>
            </a:r>
            <a:r>
              <a:rPr lang="ru-RU" sz="2000" dirty="0" smtClean="0"/>
              <a:t>.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ru-RU" sz="2200" dirty="0" smtClean="0"/>
              <a:t>Данный критерий даёт тем большую оценку, чем </a:t>
            </a:r>
            <a:r>
              <a:rPr lang="ru-RU" sz="2200" dirty="0" smtClean="0"/>
              <a:t>б</a:t>
            </a:r>
            <a:r>
              <a:rPr lang="ru-RU" sz="2200" dirty="0" smtClean="0"/>
              <a:t>ольше </a:t>
            </a:r>
            <a:r>
              <a:rPr lang="ru-RU" sz="2200" dirty="0" smtClean="0"/>
              <a:t>разбиение </a:t>
            </a:r>
            <a:r>
              <a:rPr lang="ru-RU" sz="2200" dirty="0" smtClean="0"/>
              <a:t>соответствует ему.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571612"/>
            <a:ext cx="42481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программы</a:t>
            </a:r>
            <a:endParaRPr lang="ru-RU" dirty="0"/>
          </a:p>
        </p:txBody>
      </p:sp>
      <p:pic>
        <p:nvPicPr>
          <p:cNvPr id="4" name="Содержимое 3" descr="Главное окн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428736"/>
            <a:ext cx="5880886" cy="485778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119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Тема Office</vt:lpstr>
      <vt:lpstr>Slide 1</vt:lpstr>
      <vt:lpstr>Цели и задачи </vt:lpstr>
      <vt:lpstr>Функциональные требования к системе</vt:lpstr>
      <vt:lpstr>Понятия и определения</vt:lpstr>
      <vt:lpstr>Классификация типовых математических схем формализации алгоритмов</vt:lpstr>
      <vt:lpstr>Классификация методов декомпозиции дискретных систем</vt:lpstr>
      <vt:lpstr>Алгоритм декомпозиции вероятностных конечных автоматов</vt:lpstr>
      <vt:lpstr>Критерий оценки множества ортогональных разбиений.</vt:lpstr>
      <vt:lpstr>Главное окно программы</vt:lpstr>
      <vt:lpstr>Окно редактирования переходов</vt:lpstr>
      <vt:lpstr>Результат декомпозиции</vt:lpstr>
      <vt:lpstr>Окно моделирования</vt:lpstr>
      <vt:lpstr>Заключение</vt:lpstr>
      <vt:lpstr>Перспективы развития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DELL</dc:creator>
  <cp:lastModifiedBy>dent</cp:lastModifiedBy>
  <cp:revision>183</cp:revision>
  <dcterms:created xsi:type="dcterms:W3CDTF">2009-05-10T19:48:40Z</dcterms:created>
  <dcterms:modified xsi:type="dcterms:W3CDTF">2009-06-20T22:45:04Z</dcterms:modified>
</cp:coreProperties>
</file>