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EEF-A937-4357-B55D-C0824FF3427E}" type="datetimeFigureOut">
              <a:rPr lang="ru-RU" smtClean="0"/>
              <a:pPr/>
              <a:t>15.06.2009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2372-7F49-4886-AECC-F225F362BA4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49"/>
          <p:cNvSpPr txBox="1">
            <a:spLocks noChangeArrowheads="1"/>
          </p:cNvSpPr>
          <p:nvPr/>
        </p:nvSpPr>
        <p:spPr>
          <a:xfrm>
            <a:off x="1714480" y="714356"/>
            <a:ext cx="6399213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smtClean="0">
                <a:latin typeface="+mj-lt"/>
                <a:ea typeface="+mj-ea"/>
                <a:cs typeface="+mj-cs"/>
              </a:rPr>
              <a:t>Декомпозиция сложных дискретных систем, формализованных в виде вероятностных автоматов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2048"/>
          <p:cNvSpPr txBox="1">
            <a:spLocks noChangeArrowheads="1"/>
          </p:cNvSpPr>
          <p:nvPr/>
        </p:nvSpPr>
        <p:spPr>
          <a:xfrm>
            <a:off x="2743200" y="38862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Выполнил: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Шляпенко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Д.А., гр. ИУ7-83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Рудаков И.В., к.т.н., доцент</a:t>
            </a:r>
          </a:p>
        </p:txBody>
      </p:sp>
      <p:sp>
        <p:nvSpPr>
          <p:cNvPr id="6" name="Rectangle 2052"/>
          <p:cNvSpPr>
            <a:spLocks noChangeArrowheads="1"/>
          </p:cNvSpPr>
          <p:nvPr/>
        </p:nvSpPr>
        <p:spPr bwMode="auto">
          <a:xfrm>
            <a:off x="1714480" y="2214554"/>
            <a:ext cx="63992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ru-RU" sz="2400" dirty="0"/>
              <a:t>квалификационная </a:t>
            </a:r>
            <a:r>
              <a:rPr lang="ru-RU" sz="2400" dirty="0" smtClean="0"/>
              <a:t>работа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Цели и задачи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329642" cy="550072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Цель работы</a:t>
            </a:r>
          </a:p>
          <a:p>
            <a:pPr algn="just"/>
            <a:r>
              <a:rPr lang="ru-RU" sz="3800" dirty="0" smtClean="0"/>
              <a:t>разработать и исследовать алгоритм/инструмент </a:t>
            </a:r>
            <a:r>
              <a:rPr lang="ru-RU" sz="3800" dirty="0" smtClean="0">
                <a:solidFill>
                  <a:srgbClr val="FF0000"/>
                </a:solidFill>
              </a:rPr>
              <a:t>?</a:t>
            </a:r>
            <a:r>
              <a:rPr lang="ru-RU" sz="3800" dirty="0" smtClean="0"/>
              <a:t> декомпозиции вероятностного автомата. </a:t>
            </a:r>
          </a:p>
          <a:p>
            <a:pPr>
              <a:lnSpc>
                <a:spcPct val="80000"/>
              </a:lnSpc>
            </a:pPr>
            <a:endParaRPr lang="ru-RU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ru-RU" sz="4200" u="sng" dirty="0" smtClean="0"/>
              <a:t>Задачи работы</a:t>
            </a:r>
            <a:r>
              <a:rPr lang="ru-RU" sz="4200" dirty="0" smtClean="0"/>
              <a:t>:	</a:t>
            </a:r>
          </a:p>
          <a:p>
            <a:pPr lvl="0" algn="just"/>
            <a:r>
              <a:rPr lang="ru-RU" sz="3800" dirty="0" smtClean="0"/>
              <a:t>обзор существующих программных аналогов и классификация методов формализации сложных систем;</a:t>
            </a:r>
            <a:endParaRPr lang="en-US" sz="3800" dirty="0" smtClean="0"/>
          </a:p>
          <a:p>
            <a:pPr lvl="0" algn="just"/>
            <a:endParaRPr lang="ru-RU" sz="3600" dirty="0" smtClean="0"/>
          </a:p>
          <a:p>
            <a:pPr lvl="0" algn="just"/>
            <a:r>
              <a:rPr lang="ru-RU" sz="3800" dirty="0" smtClean="0"/>
              <a:t>модификация существующего алгоритма декомпозиции конечных автоматов, с целью получения возможности его применения для вероятностных автоматов;  </a:t>
            </a:r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проектирование, реализация  и отладка программного продукта, позволяющего производить декомпозицию вероятностных автоматов; </a:t>
            </a:r>
            <a:endParaRPr lang="en-US" sz="3800" dirty="0" smtClean="0"/>
          </a:p>
          <a:p>
            <a:pPr lvl="0" algn="just"/>
            <a:endParaRPr lang="ru-RU" sz="3800" dirty="0" smtClean="0"/>
          </a:p>
          <a:p>
            <a:pPr lvl="0" algn="just"/>
            <a:r>
              <a:rPr lang="ru-RU" sz="3800" dirty="0" smtClean="0"/>
              <a:t>получение количественных характеристик результирующей сети и исходного автомата.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28" cy="1143000"/>
          </a:xfrm>
        </p:spPr>
        <p:txBody>
          <a:bodyPr>
            <a:noAutofit/>
          </a:bodyPr>
          <a:lstStyle/>
          <a:p>
            <a:r>
              <a:rPr lang="ru-RU" sz="3600" dirty="0" smtClean="0"/>
              <a:t>Классификация типовых математических схем формализации программных алгоритмов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25004" y="1687355"/>
            <a:ext cx="7307632" cy="4612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Функциональные требования к системе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35784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sz="3600" u="sng" dirty="0"/>
              <a:t>Программный продукт должен предусматривать следующую функциональность</a:t>
            </a:r>
            <a:r>
              <a:rPr lang="ru-RU" sz="3600" u="sng" dirty="0" smtClean="0"/>
              <a:t>:</a:t>
            </a:r>
            <a:endParaRPr lang="en-US" sz="3600" u="sng" dirty="0" smtClean="0"/>
          </a:p>
          <a:p>
            <a:pPr>
              <a:buNone/>
            </a:pPr>
            <a:endParaRPr lang="ru-RU" sz="3600" u="sng" dirty="0"/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создание и редактирование исходного вероятностного автомата;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сохранение, загрузка исходного автомата; 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возможность задания ортогонального множества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декомпозиция указанного вероятностного автомата с заданным ортогональным множеством разбиений;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просмотр отчета о результатах декомпозиции, содержащего:</a:t>
            </a:r>
          </a:p>
          <a:p>
            <a:pPr lvl="3"/>
            <a:r>
              <a:rPr lang="ru-RU" dirty="0" smtClean="0"/>
              <a:t>временные характеристики работы алгоритма;</a:t>
            </a:r>
          </a:p>
          <a:p>
            <a:pPr lvl="3"/>
            <a:r>
              <a:rPr lang="ru-RU" dirty="0" smtClean="0"/>
              <a:t>визуальное представление полученной сети;</a:t>
            </a:r>
          </a:p>
          <a:p>
            <a:pPr lvl="1">
              <a:buFont typeface="Arial" pitchFamily="34" charset="0"/>
              <a:buChar char="•"/>
            </a:pPr>
            <a:r>
              <a:rPr lang="ru-RU" dirty="0" smtClean="0"/>
              <a:t>моделирование … 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77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Тема Office</vt:lpstr>
      <vt:lpstr>Slide 1</vt:lpstr>
      <vt:lpstr>Цели и задачи </vt:lpstr>
      <vt:lpstr>Классификация типовых математических схем формализации программных алгоритмов</vt:lpstr>
      <vt:lpstr>Функциональные требования к системе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DELL</dc:creator>
  <cp:lastModifiedBy>dent</cp:lastModifiedBy>
  <cp:revision>142</cp:revision>
  <dcterms:created xsi:type="dcterms:W3CDTF">2009-05-10T19:48:40Z</dcterms:created>
  <dcterms:modified xsi:type="dcterms:W3CDTF">2009-06-15T21:57:19Z</dcterms:modified>
</cp:coreProperties>
</file>