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3" r:id="rId14"/>
    <p:sldId id="28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31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19.06.2009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МП-автоматов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</a:t>
            </a:r>
            <a:r>
              <a:rPr lang="ru-RU" sz="2000" dirty="0" err="1" smtClean="0">
                <a:solidFill>
                  <a:schemeClr val="tx1">
                    <a:tint val="75000"/>
                  </a:schemeClr>
                </a:solidFill>
              </a:rPr>
              <a:t>д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.т.н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Окно редактирования переходов</a:t>
            </a:r>
            <a:endParaRPr lang="ru-RU" sz="3600" dirty="0"/>
          </a:p>
        </p:txBody>
      </p:sp>
      <p:pic>
        <p:nvPicPr>
          <p:cNvPr id="4" name="Содержимое 3" descr="Редактирование перех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71546"/>
            <a:ext cx="6286544" cy="2874888"/>
          </a:xfrm>
        </p:spPr>
      </p:pic>
      <p:pic>
        <p:nvPicPr>
          <p:cNvPr id="5" name="Рисунок 4" descr="Редактирование исход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3929066"/>
            <a:ext cx="2714644" cy="26741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15281"/>
            <a:ext cx="7391400" cy="4495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моделирования</a:t>
            </a:r>
            <a:endParaRPr lang="ru-RU" dirty="0"/>
          </a:p>
        </p:txBody>
      </p:sp>
      <p:pic>
        <p:nvPicPr>
          <p:cNvPr id="4" name="Содержимое 3" descr="Статистик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41" y="1600200"/>
            <a:ext cx="573191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  <a:endParaRPr lang="en-US" sz="3800" dirty="0" smtClean="0"/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sz="3300" dirty="0"/>
              <a:t>Программный продукт должен предусматривать следующую функциональность</a:t>
            </a:r>
            <a:r>
              <a:rPr lang="ru-RU" sz="3300" dirty="0" smtClean="0"/>
              <a:t>:</a:t>
            </a: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работы исходного автомата и результирующей сети.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Дискретная система –</a:t>
            </a:r>
          </a:p>
          <a:p>
            <a:r>
              <a:rPr lang="ru-RU" sz="2800" dirty="0" smtClean="0"/>
              <a:t>Вероятностный конечный автомат –</a:t>
            </a:r>
          </a:p>
          <a:p>
            <a:r>
              <a:rPr lang="ru-RU" sz="2800" dirty="0" smtClean="0"/>
              <a:t>Сеть вероятностных автоматов –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Классификация типовых математических схем формализации </a:t>
            </a:r>
            <a:r>
              <a:rPr lang="ru-RU" sz="3600" dirty="0" smtClean="0"/>
              <a:t>алгоритмов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5004" y="1687355"/>
            <a:ext cx="7307632" cy="461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9761" y="1600200"/>
            <a:ext cx="58444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sz="2200" dirty="0" smtClean="0"/>
              <a:t>Данный критерий даёт тем большую оценку, чем менее разбиение 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2" name="Рисунок 11" descr="Критери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643050"/>
            <a:ext cx="43148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880886" cy="48577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119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Цели и задачи </vt:lpstr>
      <vt:lpstr>Функциональные требования к системе</vt:lpstr>
      <vt:lpstr>Понятия и определения</vt:lpstr>
      <vt:lpstr>Классификация типовых математических схем формализации алгоритмов</vt:lpstr>
      <vt:lpstr>Классификация методов декомпозиции дискретных систем</vt:lpstr>
      <vt:lpstr>Алгоритм декомпозиции вероятностных конечных автоматов</vt:lpstr>
      <vt:lpstr>Критерий оценки множества ортогональных разбиений.</vt:lpstr>
      <vt:lpstr>Главное окно программы</vt:lpstr>
      <vt:lpstr>Окно редактирования переходов</vt:lpstr>
      <vt:lpstr>Результат декомпозиции</vt:lpstr>
      <vt:lpstr>Окно моделирования</vt:lpstr>
      <vt:lpstr>Перспективы развития проекта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158</cp:revision>
  <dcterms:created xsi:type="dcterms:W3CDTF">2009-05-10T19:48:40Z</dcterms:created>
  <dcterms:modified xsi:type="dcterms:W3CDTF">2009-06-19T14:40:35Z</dcterms:modified>
</cp:coreProperties>
</file>