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5CFA-2653-4A90-B6F3-12B4C6390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A30E-C702-432B-9D24-3F18D53B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C0D6-4536-465B-9347-C1C1032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EEA3-5CB4-4E2E-AF24-74182348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ACF9-3B68-41C3-AD76-000395F1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4D86-CA69-4333-94E0-EBF42906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270B-6439-4519-99C9-7B5B7FB0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C907-F33C-45B6-8504-FAD71A7E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433C-41E0-435E-80E3-227D12C1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397A-A460-4681-91D1-34E1E2CB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7D4A9-C144-4FC3-B11F-FBCDF2E6E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94475-AD7D-4EC0-B45E-4E2D55903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5F59-872E-4C90-A947-FA658D8E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A4D5-0D87-4178-B11A-DF30979C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0C04-5324-4CD3-8E9B-C228EA6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3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F15F-5F66-4CFF-8558-56B2B1FA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D5B1-0AAA-4896-B4BC-779D23EB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7DDD-9E24-44AB-8019-857AB0FC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3DBD-09B9-4D24-9460-B38EBD2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C330-31BC-46D5-838A-8F1E64DD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A8D2-007B-4261-8B77-B8AB52F0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E459-EEB3-49E8-8E6B-BA3172F3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6D83-E10A-45FC-B497-DF20F718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7EED-3E2B-465C-9EC7-7E7FC9D1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5510-D83D-4BBD-8CDB-2F6062D2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288-84A3-4424-9906-6340D09C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87B1-8824-49B2-863B-C8D3FBC52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9A588-BDD3-4257-AA5C-C8282C1B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10CE4-D45B-40C0-B6AB-D844E1DB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31FC9-53DE-46C2-A150-16847882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6E3E-D1C2-4D20-8125-DCCF6281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7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A7CC-C86C-4206-9B37-51364FF7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8B5BB-DB82-4781-A18D-1EC81DE29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8019A-F143-433C-9C39-281009A7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3DD28-1E05-4155-916D-2A1AB8BF9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81A66-43FB-41C4-8E3A-E3A2EC4A7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A6489-75BD-4A54-95AA-6723B39B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BF67F-7E45-4B53-8CEF-A6D11873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3B6A3-8145-4B09-849D-ECF4915E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1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BFAA-ECED-407A-86C0-D197D6FC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02084-41F8-4700-834E-130E426E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EE8C6-8436-466C-9264-BFAD9A4D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A5DD1-A3D5-4CA3-8197-68D86AA8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0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3939F-455D-439E-95F0-7D0653E2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271F8-9795-4B86-B3A5-9637010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339C-6A0C-471C-BDDE-A4B939C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8F6-A5D6-4B03-83E7-3F9DD869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5362-C478-4CF0-93F8-64669174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C29FB-E648-481B-9CB1-45997E31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CDE9E-4E2C-433A-B6CA-338194C6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91232-CCCE-4DFF-8CD0-1C78C729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369C-5BBF-44B6-BC5B-51AF3ED6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9E2F-18B9-4E91-8D38-4A762094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96990-09C4-400C-8AD7-889CEA4D4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FBE14-0012-429D-8D09-21B52A0D4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4ABF-34DB-4308-A148-D368556D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B2DC4-B10C-4D3A-814E-548EFC52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7A10A-16B9-424E-8071-7E70B2F0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2AF30-33D5-4976-B473-8854AC31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964DA-7B1D-4EE2-8C8B-43E4F3A88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8F3F-5E78-4FC2-B61B-92D25BD1E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8395-260B-4225-84DB-2A016BD9E3D1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4140-9FE9-4B71-8858-530CCA437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FCDF-C53C-49CF-B8C3-8015CEB43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0241-9C73-4E7E-B8EC-C1F0E434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7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11.png"/><Relationship Id="rId25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microsoft.com/office/2007/relationships/hdphoto" Target="../media/hdphoto7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23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microsoft.com/office/2007/relationships/hdphoto" Target="../media/hdphoto7.wdp"/><Relationship Id="rId3" Type="http://schemas.openxmlformats.org/officeDocument/2006/relationships/image" Target="../media/image9.png"/><Relationship Id="rId7" Type="http://schemas.microsoft.com/office/2007/relationships/hdphoto" Target="../media/hdphoto6.wdp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microsoft.com/office/2007/relationships/hdphoto" Target="../media/hdphoto5.wdp"/><Relationship Id="rId9" Type="http://schemas.openxmlformats.org/officeDocument/2006/relationships/image" Target="../media/image15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icon">
            <a:extLst>
              <a:ext uri="{FF2B5EF4-FFF2-40B4-BE49-F238E27FC236}">
                <a16:creationId xmlns:a16="http://schemas.microsoft.com/office/drawing/2014/main" id="{A1252E26-7004-4861-BD3B-98327A52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6" y="2583743"/>
            <a:ext cx="865847" cy="8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acher icon">
            <a:extLst>
              <a:ext uri="{FF2B5EF4-FFF2-40B4-BE49-F238E27FC236}">
                <a16:creationId xmlns:a16="http://schemas.microsoft.com/office/drawing/2014/main" id="{6751F06C-E45D-4F8A-B7BA-110089A6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44" r="90096">
                        <a14:foregroundMark x1="59265" y1="7987" x2="59265" y2="7987"/>
                        <a14:foregroundMark x1="67572" y1="71885" x2="67572" y2="71885"/>
                        <a14:foregroundMark x1="57668" y1="48722" x2="57668" y2="48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6" y="3788012"/>
            <a:ext cx="894847" cy="8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B6655-0CD2-4AFE-B3BC-D2D27C40A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26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7292" y="-16823"/>
            <a:ext cx="708992" cy="708992"/>
          </a:xfrm>
          <a:prstGeom prst="rect">
            <a:avLst/>
          </a:prstGeom>
        </p:spPr>
      </p:pic>
      <p:pic>
        <p:nvPicPr>
          <p:cNvPr id="1034" name="Picture 10" descr="Image result for university icon">
            <a:extLst>
              <a:ext uri="{FF2B5EF4-FFF2-40B4-BE49-F238E27FC236}">
                <a16:creationId xmlns:a16="http://schemas.microsoft.com/office/drawing/2014/main" id="{3AF71843-2FEA-4C55-810C-1BA8B347E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296" b="85798" l="10000" r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70" b="11305"/>
          <a:stretch/>
        </p:blipFill>
        <p:spPr bwMode="auto">
          <a:xfrm>
            <a:off x="1093742" y="778584"/>
            <a:ext cx="1549951" cy="13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tabase icon">
            <a:extLst>
              <a:ext uri="{FF2B5EF4-FFF2-40B4-BE49-F238E27FC236}">
                <a16:creationId xmlns:a16="http://schemas.microsoft.com/office/drawing/2014/main" id="{F1AB6430-B392-4CA7-9DE5-32A1C9C5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37" y="1082125"/>
            <a:ext cx="708993" cy="7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ortal icon">
            <a:extLst>
              <a:ext uri="{FF2B5EF4-FFF2-40B4-BE49-F238E27FC236}">
                <a16:creationId xmlns:a16="http://schemas.microsoft.com/office/drawing/2014/main" id="{8027BA1D-6C4B-47EE-96B9-BC21C5F5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97" y="3867979"/>
            <a:ext cx="733630" cy="7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lumni icon">
            <a:extLst>
              <a:ext uri="{FF2B5EF4-FFF2-40B4-BE49-F238E27FC236}">
                <a16:creationId xmlns:a16="http://schemas.microsoft.com/office/drawing/2014/main" id="{9CFD2C50-DC31-47C3-921D-7EA84A57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3" y="5016280"/>
            <a:ext cx="752359" cy="8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rofile icon">
            <a:extLst>
              <a:ext uri="{FF2B5EF4-FFF2-40B4-BE49-F238E27FC236}">
                <a16:creationId xmlns:a16="http://schemas.microsoft.com/office/drawing/2014/main" id="{F2012A04-372F-4A7D-B519-963F9EE8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22" y="2466610"/>
            <a:ext cx="691288" cy="69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dea discussion icon">
            <a:extLst>
              <a:ext uri="{FF2B5EF4-FFF2-40B4-BE49-F238E27FC236}">
                <a16:creationId xmlns:a16="http://schemas.microsoft.com/office/drawing/2014/main" id="{4492A320-271E-4F9B-8AF4-208C0EDE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440" y="2176219"/>
            <a:ext cx="778817" cy="9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edit icon">
            <a:extLst>
              <a:ext uri="{FF2B5EF4-FFF2-40B4-BE49-F238E27FC236}">
                <a16:creationId xmlns:a16="http://schemas.microsoft.com/office/drawing/2014/main" id="{A3DB7FF3-63CD-4DA9-A0AD-A8DE01BD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89" y="2472413"/>
            <a:ext cx="691288" cy="69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job icon">
            <a:extLst>
              <a:ext uri="{FF2B5EF4-FFF2-40B4-BE49-F238E27FC236}">
                <a16:creationId xmlns:a16="http://schemas.microsoft.com/office/drawing/2014/main" id="{2E974660-179A-4BC3-A6CD-89E93275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4" y="2410044"/>
            <a:ext cx="699562" cy="69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Image result for profile icon">
            <a:extLst>
              <a:ext uri="{FF2B5EF4-FFF2-40B4-BE49-F238E27FC236}">
                <a16:creationId xmlns:a16="http://schemas.microsoft.com/office/drawing/2014/main" id="{366B2835-1488-4B38-BD71-92E1A508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833" y="4404532"/>
            <a:ext cx="662405" cy="7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A4C4BC-FF1B-4E84-9F13-66F19F1DD3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563" b="100000" l="0" r="99609">
                        <a14:foregroundMark x1="50000" y1="70313" x2="50000" y2="70313"/>
                        <a14:foregroundMark x1="8203" y1="79297" x2="8203" y2="79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8408" y="4149574"/>
            <a:ext cx="304800" cy="304800"/>
          </a:xfrm>
          <a:prstGeom prst="rect">
            <a:avLst/>
          </a:prstGeom>
        </p:spPr>
      </p:pic>
      <p:pic>
        <p:nvPicPr>
          <p:cNvPr id="32" name="Picture 22" descr="Image result for feed icon">
            <a:extLst>
              <a:ext uri="{FF2B5EF4-FFF2-40B4-BE49-F238E27FC236}">
                <a16:creationId xmlns:a16="http://schemas.microsoft.com/office/drawing/2014/main" id="{C441543E-E803-494B-A3F7-4C2C0B51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60" y="4395340"/>
            <a:ext cx="755312" cy="7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0" descr="Image result for idea discussion icon">
            <a:extLst>
              <a:ext uri="{FF2B5EF4-FFF2-40B4-BE49-F238E27FC236}">
                <a16:creationId xmlns:a16="http://schemas.microsoft.com/office/drawing/2014/main" id="{0A8B3C39-04F4-4E88-AC87-7714EC3E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057" y="4220082"/>
            <a:ext cx="778817" cy="9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2" descr="Image result for edit icon">
            <a:extLst>
              <a:ext uri="{FF2B5EF4-FFF2-40B4-BE49-F238E27FC236}">
                <a16:creationId xmlns:a16="http://schemas.microsoft.com/office/drawing/2014/main" id="{16F15829-B2BC-4D05-8A70-93C55F70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15" y="4384311"/>
            <a:ext cx="715042" cy="7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6" descr="Image result for administrator icon">
            <a:extLst>
              <a:ext uri="{FF2B5EF4-FFF2-40B4-BE49-F238E27FC236}">
                <a16:creationId xmlns:a16="http://schemas.microsoft.com/office/drawing/2014/main" id="{38D7CF3E-B838-4DDB-80DC-58978FCC33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647" y="60557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" name="Picture 18" descr="Image result for profile icon">
            <a:extLst>
              <a:ext uri="{FF2B5EF4-FFF2-40B4-BE49-F238E27FC236}">
                <a16:creationId xmlns:a16="http://schemas.microsoft.com/office/drawing/2014/main" id="{1302876C-5D88-4C04-8739-BB51980E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09" y="5847632"/>
            <a:ext cx="571291" cy="5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B00FD8-82D6-4304-A773-22F8AF7E40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563" b="100000" l="0" r="99609">
                        <a14:foregroundMark x1="50000" y1="70313" x2="50000" y2="70313"/>
                        <a14:foregroundMark x1="8203" y1="79297" x2="8203" y2="79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5959" y="5565036"/>
            <a:ext cx="304800" cy="304800"/>
          </a:xfrm>
          <a:prstGeom prst="rect">
            <a:avLst/>
          </a:prstGeom>
        </p:spPr>
      </p:pic>
      <p:pic>
        <p:nvPicPr>
          <p:cNvPr id="39" name="Picture 22" descr="Image result for feed icon">
            <a:extLst>
              <a:ext uri="{FF2B5EF4-FFF2-40B4-BE49-F238E27FC236}">
                <a16:creationId xmlns:a16="http://schemas.microsoft.com/office/drawing/2014/main" id="{EF9B7A4B-0B53-4825-960F-C918C81F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82" y="5869836"/>
            <a:ext cx="581439" cy="5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0" descr="Image result for idea discussion icon">
            <a:extLst>
              <a:ext uri="{FF2B5EF4-FFF2-40B4-BE49-F238E27FC236}">
                <a16:creationId xmlns:a16="http://schemas.microsoft.com/office/drawing/2014/main" id="{267AE747-81D5-46B1-A305-71CAAB83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100" y="5526090"/>
            <a:ext cx="778817" cy="9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2" descr="Image result for edit icon">
            <a:extLst>
              <a:ext uri="{FF2B5EF4-FFF2-40B4-BE49-F238E27FC236}">
                <a16:creationId xmlns:a16="http://schemas.microsoft.com/office/drawing/2014/main" id="{7D9702D8-EC2E-4E23-B15C-FD286150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654" y="5839713"/>
            <a:ext cx="571292" cy="5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job posting icon">
            <a:extLst>
              <a:ext uri="{FF2B5EF4-FFF2-40B4-BE49-F238E27FC236}">
                <a16:creationId xmlns:a16="http://schemas.microsoft.com/office/drawing/2014/main" id="{534CF6A5-7FD8-441A-9FFD-1BEECE17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70" y="5868043"/>
            <a:ext cx="571001" cy="5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elated image">
            <a:extLst>
              <a:ext uri="{FF2B5EF4-FFF2-40B4-BE49-F238E27FC236}">
                <a16:creationId xmlns:a16="http://schemas.microsoft.com/office/drawing/2014/main" id="{7DA62936-43B3-40E4-9D49-F9A80575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931" y="5770863"/>
            <a:ext cx="708992" cy="7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2" descr="Related image">
            <a:extLst>
              <a:ext uri="{FF2B5EF4-FFF2-40B4-BE49-F238E27FC236}">
                <a16:creationId xmlns:a16="http://schemas.microsoft.com/office/drawing/2014/main" id="{F49CD858-B314-45BA-9F0E-5B5552FAC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480" y="2448906"/>
            <a:ext cx="708992" cy="7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2" descr="Related image">
            <a:extLst>
              <a:ext uri="{FF2B5EF4-FFF2-40B4-BE49-F238E27FC236}">
                <a16:creationId xmlns:a16="http://schemas.microsoft.com/office/drawing/2014/main" id="{886040C4-B626-497A-BBED-B9D70730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64" y="4418500"/>
            <a:ext cx="708992" cy="7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chat icon">
            <a:extLst>
              <a:ext uri="{FF2B5EF4-FFF2-40B4-BE49-F238E27FC236}">
                <a16:creationId xmlns:a16="http://schemas.microsoft.com/office/drawing/2014/main" id="{8691ABCA-87AB-4DD4-A07D-2F570FFF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955" y="3334960"/>
            <a:ext cx="533019" cy="5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39C585-E2FE-4E53-B9CA-CEADF60B9678}"/>
              </a:ext>
            </a:extLst>
          </p:cNvPr>
          <p:cNvSpPr txBox="1"/>
          <p:nvPr/>
        </p:nvSpPr>
        <p:spPr>
          <a:xfrm>
            <a:off x="9055617" y="6419873"/>
            <a:ext cx="85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rgbClr val="FF0000"/>
                </a:solidFill>
                <a:latin typeface="Arial Black" panose="020B0A04020102020204" pitchFamily="34" charset="0"/>
              </a:rPr>
              <a:t>LIMITED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F2B83-0AD3-402E-B65B-62DA853F5C4F}"/>
              </a:ext>
            </a:extLst>
          </p:cNvPr>
          <p:cNvCxnSpPr>
            <a:stCxn id="1026" idx="3"/>
            <a:endCxn id="1038" idx="1"/>
          </p:cNvCxnSpPr>
          <p:nvPr/>
        </p:nvCxnSpPr>
        <p:spPr>
          <a:xfrm>
            <a:off x="1275683" y="3016667"/>
            <a:ext cx="942414" cy="1218127"/>
          </a:xfrm>
          <a:prstGeom prst="bentConnector3">
            <a:avLst>
              <a:gd name="adj1" fmla="val 489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CF2DC9-DB1E-43B9-895F-A027D7DB5490}"/>
              </a:ext>
            </a:extLst>
          </p:cNvPr>
          <p:cNvCxnSpPr>
            <a:cxnSpLocks/>
            <a:stCxn id="1040" idx="3"/>
            <a:endCxn id="1038" idx="1"/>
          </p:cNvCxnSpPr>
          <p:nvPr/>
        </p:nvCxnSpPr>
        <p:spPr>
          <a:xfrm flipV="1">
            <a:off x="1257752" y="4234794"/>
            <a:ext cx="960345" cy="118926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603310-7CE6-4B80-87EA-910E58664D51}"/>
              </a:ext>
            </a:extLst>
          </p:cNvPr>
          <p:cNvCxnSpPr>
            <a:cxnSpLocks/>
            <a:stCxn id="1028" idx="3"/>
            <a:endCxn id="1038" idx="1"/>
          </p:cNvCxnSpPr>
          <p:nvPr/>
        </p:nvCxnSpPr>
        <p:spPr>
          <a:xfrm flipV="1">
            <a:off x="1230013" y="4234794"/>
            <a:ext cx="988084" cy="6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CAF8FD-C735-4A5D-9D27-DCC4BA4D2959}"/>
              </a:ext>
            </a:extLst>
          </p:cNvPr>
          <p:cNvCxnSpPr>
            <a:cxnSpLocks/>
            <a:stCxn id="1026" idx="0"/>
            <a:endCxn id="1034" idx="1"/>
          </p:cNvCxnSpPr>
          <p:nvPr/>
        </p:nvCxnSpPr>
        <p:spPr>
          <a:xfrm rot="5400000" flipH="1" flipV="1">
            <a:off x="392835" y="1882836"/>
            <a:ext cx="1150833" cy="2509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FA57C3B-A888-43EA-AC60-12214EC5536E}"/>
              </a:ext>
            </a:extLst>
          </p:cNvPr>
          <p:cNvSpPr/>
          <p:nvPr/>
        </p:nvSpPr>
        <p:spPr>
          <a:xfrm>
            <a:off x="0" y="785449"/>
            <a:ext cx="12191999" cy="6072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AD4FB6-1FF3-41B8-BE07-8E43791B452C}"/>
              </a:ext>
            </a:extLst>
          </p:cNvPr>
          <p:cNvCxnSpPr>
            <a:cxnSpLocks/>
            <a:stCxn id="1034" idx="3"/>
            <a:endCxn id="1036" idx="1"/>
          </p:cNvCxnSpPr>
          <p:nvPr/>
        </p:nvCxnSpPr>
        <p:spPr>
          <a:xfrm>
            <a:off x="2643693" y="1432910"/>
            <a:ext cx="571644" cy="3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F23656A-7B38-4C78-9B75-605F27D95FDA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2726284" y="337673"/>
            <a:ext cx="3369716" cy="4477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ECBC8D-4739-43CC-8AB3-BB3C8E1F65DB}"/>
              </a:ext>
            </a:extLst>
          </p:cNvPr>
          <p:cNvSpPr txBox="1"/>
          <p:nvPr/>
        </p:nvSpPr>
        <p:spPr>
          <a:xfrm>
            <a:off x="6112371" y="310905"/>
            <a:ext cx="130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MONITORS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26AC15-66B2-4A2D-9980-69973A274D37}"/>
              </a:ext>
            </a:extLst>
          </p:cNvPr>
          <p:cNvSpPr txBox="1"/>
          <p:nvPr/>
        </p:nvSpPr>
        <p:spPr>
          <a:xfrm>
            <a:off x="5285262" y="2185900"/>
            <a:ext cx="9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STUDENT DASHBOARD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167699-5A82-4CDE-BFC1-30CCBCDBA46F}"/>
              </a:ext>
            </a:extLst>
          </p:cNvPr>
          <p:cNvSpPr txBox="1"/>
          <p:nvPr/>
        </p:nvSpPr>
        <p:spPr>
          <a:xfrm>
            <a:off x="5174828" y="4211120"/>
            <a:ext cx="125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FACULTY DASHBOARD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37D3A-5A3A-492D-BF58-3DB263FEAB38}"/>
              </a:ext>
            </a:extLst>
          </p:cNvPr>
          <p:cNvSpPr txBox="1"/>
          <p:nvPr/>
        </p:nvSpPr>
        <p:spPr>
          <a:xfrm>
            <a:off x="5303587" y="5637210"/>
            <a:ext cx="100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ALUMNI DASHBOARD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91EBC01-EA22-4705-B7AC-2CE8B81D15E0}"/>
              </a:ext>
            </a:extLst>
          </p:cNvPr>
          <p:cNvCxnSpPr>
            <a:cxnSpLocks/>
            <a:stCxn id="1038" idx="3"/>
            <a:endCxn id="63" idx="1"/>
          </p:cNvCxnSpPr>
          <p:nvPr/>
        </p:nvCxnSpPr>
        <p:spPr>
          <a:xfrm flipV="1">
            <a:off x="2951727" y="2628779"/>
            <a:ext cx="3459833" cy="1606015"/>
          </a:xfrm>
          <a:prstGeom prst="bentConnector3">
            <a:avLst>
              <a:gd name="adj1" fmla="val 635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4238BBE-E5D4-4E76-9DE9-79395715DAC8}"/>
              </a:ext>
            </a:extLst>
          </p:cNvPr>
          <p:cNvSpPr/>
          <p:nvPr/>
        </p:nvSpPr>
        <p:spPr>
          <a:xfrm>
            <a:off x="6411560" y="2037077"/>
            <a:ext cx="5551840" cy="1183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FE93B2-8C51-47C3-8BE9-C5FB3BD0F9C9}"/>
              </a:ext>
            </a:extLst>
          </p:cNvPr>
          <p:cNvSpPr/>
          <p:nvPr/>
        </p:nvSpPr>
        <p:spPr>
          <a:xfrm>
            <a:off x="6429734" y="4068487"/>
            <a:ext cx="5551840" cy="1183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3D8BA39-03A2-4F80-9EED-71AB0EABD4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563" b="100000" l="0" r="99609">
                        <a14:foregroundMark x1="50000" y1="70313" x2="50000" y2="70313"/>
                        <a14:foregroundMark x1="8203" y1="79297" x2="8203" y2="79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7147" y="2111933"/>
            <a:ext cx="304800" cy="304800"/>
          </a:xfrm>
          <a:prstGeom prst="rect">
            <a:avLst/>
          </a:prstGeom>
        </p:spPr>
      </p:pic>
      <p:pic>
        <p:nvPicPr>
          <p:cNvPr id="90" name="Picture 22" descr="Image result for feed icon">
            <a:extLst>
              <a:ext uri="{FF2B5EF4-FFF2-40B4-BE49-F238E27FC236}">
                <a16:creationId xmlns:a16="http://schemas.microsoft.com/office/drawing/2014/main" id="{AB2C357B-CB82-40D0-B41C-60119D71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2440747"/>
            <a:ext cx="755312" cy="7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353E0C9C-3891-4507-80B9-E5FE8CEEC5DB}"/>
              </a:ext>
            </a:extLst>
          </p:cNvPr>
          <p:cNvSpPr/>
          <p:nvPr/>
        </p:nvSpPr>
        <p:spPr>
          <a:xfrm>
            <a:off x="6411560" y="5480849"/>
            <a:ext cx="5551840" cy="1183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AF794D7-72AB-4D58-8073-8B0B870EAB0B}"/>
              </a:ext>
            </a:extLst>
          </p:cNvPr>
          <p:cNvCxnSpPr>
            <a:cxnSpLocks/>
            <a:stCxn id="1038" idx="3"/>
            <a:endCxn id="88" idx="1"/>
          </p:cNvCxnSpPr>
          <p:nvPr/>
        </p:nvCxnSpPr>
        <p:spPr>
          <a:xfrm>
            <a:off x="2951727" y="4234794"/>
            <a:ext cx="3478007" cy="425395"/>
          </a:xfrm>
          <a:prstGeom prst="bentConnector3">
            <a:avLst>
              <a:gd name="adj1" fmla="val 632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D4CFDAD-7B41-40E8-8D04-90F280E06925}"/>
              </a:ext>
            </a:extLst>
          </p:cNvPr>
          <p:cNvCxnSpPr>
            <a:stCxn id="1038" idx="3"/>
            <a:endCxn id="91" idx="1"/>
          </p:cNvCxnSpPr>
          <p:nvPr/>
        </p:nvCxnSpPr>
        <p:spPr>
          <a:xfrm>
            <a:off x="2951727" y="4234794"/>
            <a:ext cx="3459833" cy="1837757"/>
          </a:xfrm>
          <a:prstGeom prst="bentConnector3">
            <a:avLst>
              <a:gd name="adj1" fmla="val 635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97588C-145A-43B5-B5E3-BF69275F5E4C}"/>
              </a:ext>
            </a:extLst>
          </p:cNvPr>
          <p:cNvCxnSpPr>
            <a:cxnSpLocks/>
            <a:stCxn id="33" idx="0"/>
            <a:endCxn id="1068" idx="2"/>
          </p:cNvCxnSpPr>
          <p:nvPr/>
        </p:nvCxnSpPr>
        <p:spPr>
          <a:xfrm flipH="1" flipV="1">
            <a:off x="11031465" y="3867979"/>
            <a:ext cx="1" cy="3521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7C56EE5-5A3B-44E3-A703-C14A6C94FA63}"/>
              </a:ext>
            </a:extLst>
          </p:cNvPr>
          <p:cNvCxnSpPr>
            <a:stCxn id="1054" idx="2"/>
            <a:endCxn id="1068" idx="0"/>
          </p:cNvCxnSpPr>
          <p:nvPr/>
        </p:nvCxnSpPr>
        <p:spPr>
          <a:xfrm flipH="1">
            <a:off x="11031465" y="3101404"/>
            <a:ext cx="4384" cy="2335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41B5B04-1947-4419-A5AD-76732F1EB48B}"/>
              </a:ext>
            </a:extLst>
          </p:cNvPr>
          <p:cNvCxnSpPr>
            <a:stCxn id="40" idx="0"/>
            <a:endCxn id="1068" idx="3"/>
          </p:cNvCxnSpPr>
          <p:nvPr/>
        </p:nvCxnSpPr>
        <p:spPr>
          <a:xfrm rot="5400000" flipH="1" flipV="1">
            <a:off x="9941431" y="4169548"/>
            <a:ext cx="1924620" cy="788465"/>
          </a:xfrm>
          <a:prstGeom prst="bentConnector4">
            <a:avLst>
              <a:gd name="adj1" fmla="val 7443"/>
              <a:gd name="adj2" fmla="val 19503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21A29687-A030-42E8-9B50-A7546CDB8A5A}"/>
              </a:ext>
            </a:extLst>
          </p:cNvPr>
          <p:cNvCxnSpPr>
            <a:cxnSpLocks/>
            <a:stCxn id="8" idx="3"/>
            <a:endCxn id="1036" idx="0"/>
          </p:cNvCxnSpPr>
          <p:nvPr/>
        </p:nvCxnSpPr>
        <p:spPr>
          <a:xfrm>
            <a:off x="2726284" y="337673"/>
            <a:ext cx="843550" cy="7444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C5E3C09-3487-4B2E-981C-3700045B9867}"/>
              </a:ext>
            </a:extLst>
          </p:cNvPr>
          <p:cNvSpPr txBox="1"/>
          <p:nvPr/>
        </p:nvSpPr>
        <p:spPr>
          <a:xfrm>
            <a:off x="2593312" y="2318186"/>
            <a:ext cx="99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LOGIN VALIDATION</a:t>
            </a:r>
          </a:p>
        </p:txBody>
      </p: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754CC9F6-B018-4E8C-ABE0-340BF2600CF5}"/>
              </a:ext>
            </a:extLst>
          </p:cNvPr>
          <p:cNvCxnSpPr>
            <a:stCxn id="1038" idx="0"/>
            <a:endCxn id="1036" idx="2"/>
          </p:cNvCxnSpPr>
          <p:nvPr/>
        </p:nvCxnSpPr>
        <p:spPr>
          <a:xfrm rot="5400000" flipH="1" flipV="1">
            <a:off x="2038943" y="2337088"/>
            <a:ext cx="2076861" cy="984922"/>
          </a:xfrm>
          <a:prstGeom prst="bentConnector3">
            <a:avLst>
              <a:gd name="adj1" fmla="val 53058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3" name="TextBox 1102">
            <a:extLst>
              <a:ext uri="{FF2B5EF4-FFF2-40B4-BE49-F238E27FC236}">
                <a16:creationId xmlns:a16="http://schemas.microsoft.com/office/drawing/2014/main" id="{974E225F-E1A4-4081-B79F-AB65CDC29B94}"/>
              </a:ext>
            </a:extLst>
          </p:cNvPr>
          <p:cNvSpPr txBox="1"/>
          <p:nvPr/>
        </p:nvSpPr>
        <p:spPr>
          <a:xfrm>
            <a:off x="111437" y="6096708"/>
            <a:ext cx="1462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PLACEMENT CELL</a:t>
            </a:r>
          </a:p>
        </p:txBody>
      </p:sp>
      <p:cxnSp>
        <p:nvCxnSpPr>
          <p:cNvPr id="1105" name="Connector: Elbow 1104">
            <a:extLst>
              <a:ext uri="{FF2B5EF4-FFF2-40B4-BE49-F238E27FC236}">
                <a16:creationId xmlns:a16="http://schemas.microsoft.com/office/drawing/2014/main" id="{89A01DDD-6CB1-4EF1-B7AC-85A86EBB2978}"/>
              </a:ext>
            </a:extLst>
          </p:cNvPr>
          <p:cNvCxnSpPr>
            <a:cxnSpLocks/>
            <a:stCxn id="1103" idx="3"/>
            <a:endCxn id="1038" idx="1"/>
          </p:cNvCxnSpPr>
          <p:nvPr/>
        </p:nvCxnSpPr>
        <p:spPr>
          <a:xfrm flipV="1">
            <a:off x="1574082" y="4234794"/>
            <a:ext cx="644015" cy="2154302"/>
          </a:xfrm>
          <a:prstGeom prst="bentConnector3">
            <a:avLst>
              <a:gd name="adj1" fmla="val 253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B65DE51-E12D-46EC-8055-C5566C4F5C2B}"/>
              </a:ext>
            </a:extLst>
          </p:cNvPr>
          <p:cNvSpPr/>
          <p:nvPr/>
        </p:nvSpPr>
        <p:spPr>
          <a:xfrm>
            <a:off x="6411559" y="919218"/>
            <a:ext cx="5551839" cy="9409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11" name="Picture 46" descr="Image result for FORM icon">
            <a:extLst>
              <a:ext uri="{FF2B5EF4-FFF2-40B4-BE49-F238E27FC236}">
                <a16:creationId xmlns:a16="http://schemas.microsoft.com/office/drawing/2014/main" id="{313810B8-20B3-461F-B064-37E33904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118" y="1046346"/>
            <a:ext cx="677160" cy="67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3" name="Connector: Elbow 1112">
            <a:extLst>
              <a:ext uri="{FF2B5EF4-FFF2-40B4-BE49-F238E27FC236}">
                <a16:creationId xmlns:a16="http://schemas.microsoft.com/office/drawing/2014/main" id="{6DD62030-518E-41AB-86AD-014F4399C167}"/>
              </a:ext>
            </a:extLst>
          </p:cNvPr>
          <p:cNvCxnSpPr>
            <a:stCxn id="1038" idx="3"/>
            <a:endCxn id="183" idx="1"/>
          </p:cNvCxnSpPr>
          <p:nvPr/>
        </p:nvCxnSpPr>
        <p:spPr>
          <a:xfrm flipV="1">
            <a:off x="2951727" y="1389714"/>
            <a:ext cx="3459832" cy="2845080"/>
          </a:xfrm>
          <a:prstGeom prst="bentConnector3">
            <a:avLst>
              <a:gd name="adj1" fmla="val 635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62CD3264-1C1F-4D3F-BA7C-D981CEA1A41F}"/>
              </a:ext>
            </a:extLst>
          </p:cNvPr>
          <p:cNvSpPr txBox="1"/>
          <p:nvPr/>
        </p:nvSpPr>
        <p:spPr>
          <a:xfrm>
            <a:off x="5164257" y="928171"/>
            <a:ext cx="123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PLACMENT CELL DASHBOARD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3792083-B791-45C8-8C65-FA2C80DD00BF}"/>
              </a:ext>
            </a:extLst>
          </p:cNvPr>
          <p:cNvSpPr txBox="1"/>
          <p:nvPr/>
        </p:nvSpPr>
        <p:spPr>
          <a:xfrm rot="16200000">
            <a:off x="199977" y="1914100"/>
            <a:ext cx="992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ENROLLS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CF5D332-F74B-4D86-81A1-B5198ADB1AA0}"/>
              </a:ext>
            </a:extLst>
          </p:cNvPr>
          <p:cNvSpPr txBox="1"/>
          <p:nvPr/>
        </p:nvSpPr>
        <p:spPr>
          <a:xfrm>
            <a:off x="1016835" y="2034565"/>
            <a:ext cx="1561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UNIVERSITY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CBE95E4-CBE8-4D9B-AFFF-DE598E8E0B25}"/>
              </a:ext>
            </a:extLst>
          </p:cNvPr>
          <p:cNvSpPr txBox="1"/>
          <p:nvPr/>
        </p:nvSpPr>
        <p:spPr>
          <a:xfrm>
            <a:off x="3697231" y="1279469"/>
            <a:ext cx="1171694" cy="30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DATABASE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4AA8C1-D0DE-4CCF-8D17-76B1EAAC5026}"/>
              </a:ext>
            </a:extLst>
          </p:cNvPr>
          <p:cNvSpPr txBox="1"/>
          <p:nvPr/>
        </p:nvSpPr>
        <p:spPr>
          <a:xfrm>
            <a:off x="1905678" y="4619555"/>
            <a:ext cx="142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STUDENT FACULTY PORTAL</a:t>
            </a:r>
          </a:p>
        </p:txBody>
      </p:sp>
      <p:pic>
        <p:nvPicPr>
          <p:cNvPr id="203" name="Picture 18" descr="Image result for profile icon">
            <a:extLst>
              <a:ext uri="{FF2B5EF4-FFF2-40B4-BE49-F238E27FC236}">
                <a16:creationId xmlns:a16="http://schemas.microsoft.com/office/drawing/2014/main" id="{A5942C60-5608-464B-8C61-2B59A646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327" y="1046346"/>
            <a:ext cx="691288" cy="69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3040A28E-5E7F-465F-A629-074A38497EAA}"/>
              </a:ext>
            </a:extLst>
          </p:cNvPr>
          <p:cNvCxnSpPr>
            <a:stCxn id="1028" idx="1"/>
            <a:endCxn id="1034" idx="1"/>
          </p:cNvCxnSpPr>
          <p:nvPr/>
        </p:nvCxnSpPr>
        <p:spPr>
          <a:xfrm rot="10800000" flipH="1">
            <a:off x="335166" y="1432910"/>
            <a:ext cx="758576" cy="2802526"/>
          </a:xfrm>
          <a:prstGeom prst="bentConnector3">
            <a:avLst>
              <a:gd name="adj1" fmla="val -301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0F9C538B-E45A-4FB1-9746-B5AACA389D83}"/>
              </a:ext>
            </a:extLst>
          </p:cNvPr>
          <p:cNvSpPr txBox="1"/>
          <p:nvPr/>
        </p:nvSpPr>
        <p:spPr>
          <a:xfrm>
            <a:off x="37588" y="972792"/>
            <a:ext cx="99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FACULTY JOINS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C8CAC95-120E-4510-9BD8-B3EE61D5E811}"/>
              </a:ext>
            </a:extLst>
          </p:cNvPr>
          <p:cNvCxnSpPr>
            <a:cxnSpLocks/>
            <a:stCxn id="1111" idx="2"/>
            <a:endCxn id="1058" idx="0"/>
          </p:cNvCxnSpPr>
          <p:nvPr/>
        </p:nvCxnSpPr>
        <p:spPr>
          <a:xfrm flipH="1">
            <a:off x="6869645" y="1723506"/>
            <a:ext cx="19053" cy="68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1E17C481-7775-4A51-8C97-B59F85E7893F}"/>
              </a:ext>
            </a:extLst>
          </p:cNvPr>
          <p:cNvCxnSpPr>
            <a:stCxn id="1064" idx="1"/>
            <a:endCxn id="1058" idx="1"/>
          </p:cNvCxnSpPr>
          <p:nvPr/>
        </p:nvCxnSpPr>
        <p:spPr>
          <a:xfrm rot="10800000" flipH="1">
            <a:off x="6490470" y="2759825"/>
            <a:ext cx="29394" cy="3393864"/>
          </a:xfrm>
          <a:prstGeom prst="bentConnector3">
            <a:avLst>
              <a:gd name="adj1" fmla="val -60243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37F3A2-8529-4917-81FE-6B7045311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18438"/>
              </p:ext>
            </p:extLst>
          </p:nvPr>
        </p:nvGraphicFramePr>
        <p:xfrm>
          <a:off x="0" y="1"/>
          <a:ext cx="12192000" cy="71317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8526">
                  <a:extLst>
                    <a:ext uri="{9D8B030D-6E8A-4147-A177-3AD203B41FA5}">
                      <a16:colId xmlns:a16="http://schemas.microsoft.com/office/drawing/2014/main" val="231387051"/>
                    </a:ext>
                  </a:extLst>
                </a:gridCol>
                <a:gridCol w="10493474">
                  <a:extLst>
                    <a:ext uri="{9D8B030D-6E8A-4147-A177-3AD203B41FA5}">
                      <a16:colId xmlns:a16="http://schemas.microsoft.com/office/drawing/2014/main" val="1303725494"/>
                    </a:ext>
                  </a:extLst>
                </a:gridCol>
              </a:tblGrid>
              <a:tr h="49399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en-IN" dirty="0"/>
                        <a:t>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25000"/>
                  </a:ext>
                </a:extLst>
              </a:tr>
              <a:tr h="11208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ADMINISTRATOR</a:t>
                      </a:r>
                    </a:p>
                    <a:p>
                      <a:r>
                        <a:rPr lang="en-IN" sz="1400" b="0" dirty="0"/>
                        <a:t>The administrator will be the accountable for: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Updating the student details in the university database.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Allotting login credentials to the new admits.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Maintaining a smooth functioning of the system.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28924"/>
                  </a:ext>
                </a:extLst>
              </a:tr>
              <a:tr h="11777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FACULTY</a:t>
                      </a:r>
                    </a:p>
                    <a:p>
                      <a:r>
                        <a:rPr lang="en-IN" sz="1400" b="0" dirty="0"/>
                        <a:t>The faculty will be granted the following privileges: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360 degree profile view of the students and subordinates(other faculties).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Personal detail edit permission(Editable information: Past Researches, Skills, Achievements, Contact Number, Email- ID).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Project/Research paper assistance using chatbots(channel to facilitate alumni, students and faculty).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5928"/>
                  </a:ext>
                </a:extLst>
              </a:tr>
              <a:tr h="13170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STUDENT</a:t>
                      </a:r>
                    </a:p>
                    <a:p>
                      <a:r>
                        <a:rPr lang="en-IN" sz="1400" b="0" dirty="0"/>
                        <a:t>The student will be provided access to the following: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360 degree profile view of the students and faculties.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Jobs, Internship and online challenges recommendation system.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Personal detail edit permission(Editable information: Contact Number, Skills, Achievements, merits, Contact Number, Email- ID).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b="0" dirty="0"/>
                        <a:t>Project/Research paper assistance using chatbots(channel to facilitate communication between alumni, students and faculty).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59963"/>
                  </a:ext>
                </a:extLst>
              </a:tr>
              <a:tr h="15131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ALUMNI</a:t>
                      </a:r>
                    </a:p>
                    <a:p>
                      <a:pPr algn="just"/>
                      <a:r>
                        <a:rPr lang="en-IN" sz="1400" b="0" dirty="0"/>
                        <a:t>The alumni will be granted the following privileges: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N" sz="1400" b="0" dirty="0"/>
                        <a:t>Limited profile view of the students and faculties.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N" sz="1400" b="0" dirty="0"/>
                        <a:t>Jobs, Internship and challenge recommendation system.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N" sz="1400" b="0" dirty="0"/>
                        <a:t>Personal detail edit permission(Editable information: Contact Number, Skills, Achievements, Occupation, Past Experience, merits, Contact Number, Email- ID).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N" sz="1400" b="0" dirty="0"/>
                        <a:t>Project assistance using chatbots(channel to facilitate alumni, students and faculty).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54819"/>
                  </a:ext>
                </a:extLst>
              </a:tr>
              <a:tr h="112087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PLACEMENT CELL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UNIVERSITY’S PLACEMENT 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/>
                        <a:t>The alumni in order to upload details about a new position(For internship and jobs), a form has to filled consisting of the following information: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IN" sz="1400" b="0" dirty="0"/>
                        <a:t>Organisation Name, Opportunity Type: Internship or Job, Skills(Filtration criteria), Role Description, Eligibility criteria.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00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A58EC30-9961-42C1-927F-6D35A4B9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26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085" y="701402"/>
            <a:ext cx="708992" cy="708992"/>
          </a:xfrm>
          <a:prstGeom prst="rect">
            <a:avLst/>
          </a:prstGeom>
        </p:spPr>
      </p:pic>
      <p:pic>
        <p:nvPicPr>
          <p:cNvPr id="4" name="Picture 2" descr="Image result for student icon">
            <a:extLst>
              <a:ext uri="{FF2B5EF4-FFF2-40B4-BE49-F238E27FC236}">
                <a16:creationId xmlns:a16="http://schemas.microsoft.com/office/drawing/2014/main" id="{A12ECE49-21B5-4E7B-843A-B6759091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1" y="3164585"/>
            <a:ext cx="949995" cy="9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eacher icon">
            <a:extLst>
              <a:ext uri="{FF2B5EF4-FFF2-40B4-BE49-F238E27FC236}">
                <a16:creationId xmlns:a16="http://schemas.microsoft.com/office/drawing/2014/main" id="{6A322FA0-5C52-4670-BFB9-E9068AB4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9744" r="90096">
                        <a14:foregroundMark x1="59265" y1="7987" x2="59265" y2="7987"/>
                        <a14:foregroundMark x1="67572" y1="71885" x2="67572" y2="71885"/>
                        <a14:foregroundMark x1="57668" y1="48722" x2="57668" y2="48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6" y="1844228"/>
            <a:ext cx="949994" cy="9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Image result for alumni icon">
            <a:extLst>
              <a:ext uri="{FF2B5EF4-FFF2-40B4-BE49-F238E27FC236}">
                <a16:creationId xmlns:a16="http://schemas.microsoft.com/office/drawing/2014/main" id="{E5F01121-298F-4E18-88FC-BAB958AA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9" y="4788824"/>
            <a:ext cx="977067" cy="105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3DC5FE-72C2-4325-A790-F4FB4992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8665"/>
              </p:ext>
            </p:extLst>
          </p:nvPr>
        </p:nvGraphicFramePr>
        <p:xfrm>
          <a:off x="0" y="0"/>
          <a:ext cx="12192000" cy="84404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5755">
                  <a:extLst>
                    <a:ext uri="{9D8B030D-6E8A-4147-A177-3AD203B41FA5}">
                      <a16:colId xmlns:a16="http://schemas.microsoft.com/office/drawing/2014/main" val="231387051"/>
                    </a:ext>
                  </a:extLst>
                </a:gridCol>
                <a:gridCol w="9586245">
                  <a:extLst>
                    <a:ext uri="{9D8B030D-6E8A-4147-A177-3AD203B41FA5}">
                      <a16:colId xmlns:a16="http://schemas.microsoft.com/office/drawing/2014/main" val="1303725494"/>
                    </a:ext>
                  </a:extLst>
                </a:gridCol>
              </a:tblGrid>
              <a:tr h="3988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ICON</a:t>
                      </a:r>
                      <a:r>
                        <a:rPr lang="en-IN" dirty="0"/>
                        <a:t>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25000"/>
                  </a:ext>
                </a:extLst>
              </a:tr>
              <a:tr h="10235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LIVE FEED</a:t>
                      </a: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The feed will feature the campus announcements, alerts and challenges.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2892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JOB &amp; INTERNSHIP RECOMMENDATION SECTION</a:t>
                      </a:r>
                    </a:p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This section will recommend job or internship openings based on the skill set and eligibility criteria as processed by the system.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5928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PROJECT ASSISTANCE</a:t>
                      </a:r>
                    </a:p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This section will aid the students, faculties or alumni, seeking assistance in their ongoing research paper or a project, to pick out the most appropriate person for the same using a chatbot system.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5996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CHATBOT</a:t>
                      </a:r>
                    </a:p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The Chatbot will be the most efficient method of communication between the two users seeking project assistance.(Refer to the </a:t>
                      </a:r>
                      <a:r>
                        <a:rPr lang="en-I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assistance Chatbot 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section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in the solution brief to know the details about working of the chatbot).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54819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JOB &amp; INTERNSHIP DETAILS FORM(ONLY FOR PLACEMENT CELL)</a:t>
                      </a:r>
                    </a:p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The Placement Cell plays a crucial role in the providing placement assistance to the students. In this section, the placement cell will upload information about any new job or internship opportunities using this section.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009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FACULTY PROFILE</a:t>
                      </a:r>
                    </a:p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This section would consist of faculty profile with the following details: Faculty Name, </a:t>
                      </a:r>
                      <a:r>
                        <a:rPr lang="en-IN" sz="1400" b="0" dirty="0"/>
                        <a:t>Contact Number, Skills, Achievements, merits, Contact Number, Email- ID.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06632"/>
                  </a:ext>
                </a:extLst>
              </a:tr>
              <a:tr h="672539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STUDENT PROFILE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This section would consist of student profile with the following details: Student Name, </a:t>
                      </a:r>
                      <a:r>
                        <a:rPr lang="en-IN" sz="1400" b="0" dirty="0"/>
                        <a:t>Contact Number, SGPA, Batch, Branch, Skills, Achievements, merits, Contact Number, Email- ID.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980481"/>
                  </a:ext>
                </a:extLst>
              </a:tr>
              <a:tr h="813361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PERSONAL PROFILE EDIT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Faculty: </a:t>
                      </a:r>
                      <a:r>
                        <a:rPr lang="en-IN" sz="1400" b="0" dirty="0"/>
                        <a:t>Past Researches, Skills, Achievements, Contact Number, Email- ID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IN" sz="1400" b="0" dirty="0"/>
                        <a:t>: Contact Number, Skills, Achievements, merits, Email- ID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Alumni: </a:t>
                      </a:r>
                      <a:r>
                        <a:rPr lang="en-IN" sz="1400" b="0" dirty="0"/>
                        <a:t>Contact Number, Skills, Achievements, Occupation, Past Experience, merits, Contact Number, Email- ID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01796"/>
                  </a:ext>
                </a:extLst>
              </a:tr>
              <a:tr h="672539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EMPLOYMENT OPPORTUNITIES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(ONLY FOR ALUMNI)</a:t>
                      </a:r>
                      <a:endParaRPr lang="en-IN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This section is meant for he alumni, who an any new job openings in their respective organisation can post it for his/her college student using this feature. This job listing would undergo the processing by the system and displayed under the 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Job &amp; Internship Recommendation Section 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311088"/>
                  </a:ext>
                </a:extLst>
              </a:tr>
            </a:tbl>
          </a:graphicData>
        </a:graphic>
      </p:graphicFrame>
      <p:pic>
        <p:nvPicPr>
          <p:cNvPr id="3" name="Picture 18" descr="Image result for profile icon">
            <a:extLst>
              <a:ext uri="{FF2B5EF4-FFF2-40B4-BE49-F238E27FC236}">
                <a16:creationId xmlns:a16="http://schemas.microsoft.com/office/drawing/2014/main" id="{CC1A113D-A9BA-4653-A680-4297F4A3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4" y="5777981"/>
            <a:ext cx="571292" cy="5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0" descr="Image result for idea discussion icon">
            <a:extLst>
              <a:ext uri="{FF2B5EF4-FFF2-40B4-BE49-F238E27FC236}">
                <a16:creationId xmlns:a16="http://schemas.microsoft.com/office/drawing/2014/main" id="{0FD36892-F78C-4B6B-B697-745E8CAE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5" y="2266589"/>
            <a:ext cx="778817" cy="9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2" descr="Image result for edit icon">
            <a:extLst>
              <a:ext uri="{FF2B5EF4-FFF2-40B4-BE49-F238E27FC236}">
                <a16:creationId xmlns:a16="http://schemas.microsoft.com/office/drawing/2014/main" id="{E46B65DD-1E37-4F4A-9CF3-59D0F53B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4" y="6614530"/>
            <a:ext cx="691288" cy="69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 descr="Image result for job icon">
            <a:extLst>
              <a:ext uri="{FF2B5EF4-FFF2-40B4-BE49-F238E27FC236}">
                <a16:creationId xmlns:a16="http://schemas.microsoft.com/office/drawing/2014/main" id="{9A6AF4DC-1555-4684-837F-63004817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9" y="1450708"/>
            <a:ext cx="699562" cy="69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0" descr="Image result for job posting icon">
            <a:extLst>
              <a:ext uri="{FF2B5EF4-FFF2-40B4-BE49-F238E27FC236}">
                <a16:creationId xmlns:a16="http://schemas.microsoft.com/office/drawing/2014/main" id="{AA960A49-2B47-4A11-9866-AD3201AB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4" y="7587473"/>
            <a:ext cx="737087" cy="7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2" descr="Related image">
            <a:extLst>
              <a:ext uri="{FF2B5EF4-FFF2-40B4-BE49-F238E27FC236}">
                <a16:creationId xmlns:a16="http://schemas.microsoft.com/office/drawing/2014/main" id="{D6F80D20-667E-4113-9CF1-CB197B2B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4" y="4883107"/>
            <a:ext cx="708992" cy="7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4" descr="Image result for chat icon">
            <a:extLst>
              <a:ext uri="{FF2B5EF4-FFF2-40B4-BE49-F238E27FC236}">
                <a16:creationId xmlns:a16="http://schemas.microsoft.com/office/drawing/2014/main" id="{860FA975-4907-4120-80F3-FE83EA34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5" y="3353024"/>
            <a:ext cx="533019" cy="5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36CD6-DECD-43DF-836C-AB908C8F84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563" b="100000" l="0" r="99609">
                        <a14:foregroundMark x1="50000" y1="70313" x2="50000" y2="70313"/>
                        <a14:foregroundMark x1="8203" y1="79297" x2="8203" y2="79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7110" y="444381"/>
            <a:ext cx="208059" cy="208059"/>
          </a:xfrm>
          <a:prstGeom prst="rect">
            <a:avLst/>
          </a:prstGeom>
        </p:spPr>
      </p:pic>
      <p:pic>
        <p:nvPicPr>
          <p:cNvPr id="11" name="Picture 22" descr="Image result for feed icon">
            <a:extLst>
              <a:ext uri="{FF2B5EF4-FFF2-40B4-BE49-F238E27FC236}">
                <a16:creationId xmlns:a16="http://schemas.microsoft.com/office/drawing/2014/main" id="{CF479D27-8C1A-4BAC-9177-CD972B16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5" y="588159"/>
            <a:ext cx="755312" cy="7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6" descr="Image result for FORM icon">
            <a:extLst>
              <a:ext uri="{FF2B5EF4-FFF2-40B4-BE49-F238E27FC236}">
                <a16:creationId xmlns:a16="http://schemas.microsoft.com/office/drawing/2014/main" id="{FE00FBCC-2B91-4FD5-B5EF-4AE59026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53" y="4078390"/>
            <a:ext cx="677160" cy="67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6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664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sharma</dc:creator>
  <cp:lastModifiedBy>aditya sharma</cp:lastModifiedBy>
  <cp:revision>40</cp:revision>
  <dcterms:created xsi:type="dcterms:W3CDTF">2018-09-22T07:59:56Z</dcterms:created>
  <dcterms:modified xsi:type="dcterms:W3CDTF">2018-09-23T11:27:22Z</dcterms:modified>
</cp:coreProperties>
</file>