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5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404B"/>
    <a:srgbClr val="252C41"/>
    <a:srgbClr val="DDDFE6"/>
    <a:srgbClr val="F4F5F9"/>
    <a:srgbClr val="FFD5DE"/>
    <a:srgbClr val="FF2D5A"/>
    <a:srgbClr val="FF0028"/>
    <a:srgbClr val="DEE3E6"/>
    <a:srgbClr val="000000"/>
    <a:srgbClr val="FF4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6B1F4-4473-4E42-931C-FB415B8F676D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A6F29-9B70-4CC0-B085-9FE84466E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3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BC2424F7-E8BE-497C-9A9C-2A75DA20B340}"/>
              </a:ext>
            </a:extLst>
          </p:cNvPr>
          <p:cNvSpPr/>
          <p:nvPr userDrawn="1"/>
        </p:nvSpPr>
        <p:spPr>
          <a:xfrm rot="10800000">
            <a:off x="-2" y="0"/>
            <a:ext cx="12192001" cy="6858000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E14D2E98-B8EF-4D01-BCD7-ECA0C2430E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6E72BC4-2A6A-4C1C-8E69-C8245B3A2086}"/>
              </a:ext>
            </a:extLst>
          </p:cNvPr>
          <p:cNvSpPr/>
          <p:nvPr userDrawn="1"/>
        </p:nvSpPr>
        <p:spPr>
          <a:xfrm>
            <a:off x="3260557" y="676175"/>
            <a:ext cx="5670885" cy="5505650"/>
          </a:xfrm>
          <a:prstGeom prst="ellipse">
            <a:avLst/>
          </a:prstGeom>
          <a:solidFill>
            <a:srgbClr val="F4F5F9"/>
          </a:solidFill>
          <a:ln w="190500">
            <a:solidFill>
              <a:srgbClr val="F14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51EB74-1783-44BE-A024-9003943ACE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49230" y="2296291"/>
            <a:ext cx="3693535" cy="384746"/>
          </a:xfrm>
        </p:spPr>
        <p:txBody>
          <a:bodyPr/>
          <a:lstStyle>
            <a:lvl1pPr marL="0" indent="0" algn="ctr">
              <a:buNone/>
              <a:defRPr sz="2400" spc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부제목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E8F681-FF46-4C5C-8585-50182BAC54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41978" y="2782231"/>
            <a:ext cx="4708038" cy="913067"/>
          </a:xfrm>
        </p:spPr>
        <p:txBody>
          <a:bodyPr anchor="b"/>
          <a:lstStyle>
            <a:lvl1pPr algn="ctr">
              <a:defRPr sz="6000" spc="0"/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1BC3D04-DE92-4791-9A44-EB46DB4BB0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0240" y="3966660"/>
            <a:ext cx="3692525" cy="1230982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ko-KR" altLang="en-US" dirty="0"/>
              <a:t>작성일 및</a:t>
            </a:r>
            <a:endParaRPr lang="en-US" altLang="ko-KR" dirty="0"/>
          </a:p>
          <a:p>
            <a:pPr lvl="0"/>
            <a:r>
              <a:rPr lang="ko-KR" altLang="en-US" dirty="0"/>
              <a:t>작성자</a:t>
            </a:r>
          </a:p>
        </p:txBody>
      </p:sp>
    </p:spTree>
    <p:extLst>
      <p:ext uri="{BB962C8B-B14F-4D97-AF65-F5344CB8AC3E}">
        <p14:creationId xmlns:p14="http://schemas.microsoft.com/office/powerpoint/2010/main" val="21860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089 0.483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44" y="24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604 -0.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25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15" grpId="0" animBg="1"/>
      <p:bldP spid="3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" grpId="0"/>
      <p:bldP spid="17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2E179C5F-9581-4A6D-AB2D-572DE3014C94}"/>
              </a:ext>
            </a:extLst>
          </p:cNvPr>
          <p:cNvSpPr/>
          <p:nvPr userDrawn="1"/>
        </p:nvSpPr>
        <p:spPr>
          <a:xfrm>
            <a:off x="0" y="4636294"/>
            <a:ext cx="3949700" cy="2221706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AC3AC3B-7C11-41F0-8D15-2A745E5921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9700" y="2134394"/>
            <a:ext cx="5226050" cy="336470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Font typeface="+mj-lt"/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첫 번째 제목</a:t>
            </a:r>
            <a:endParaRPr lang="en-US" altLang="ko-KR" dirty="0"/>
          </a:p>
          <a:p>
            <a:pPr lvl="0"/>
            <a:r>
              <a:rPr lang="ko-KR" altLang="en-US" dirty="0"/>
              <a:t>두 번째 제목</a:t>
            </a:r>
            <a:endParaRPr lang="en-US" altLang="ko-KR" dirty="0"/>
          </a:p>
          <a:p>
            <a:pPr lvl="0"/>
            <a:r>
              <a:rPr lang="ko-KR" altLang="en-US" dirty="0"/>
              <a:t>세 번째 제목</a:t>
            </a:r>
            <a:endParaRPr lang="en-US" altLang="ko-KR" dirty="0"/>
          </a:p>
          <a:p>
            <a:pPr lvl="0"/>
            <a:r>
              <a:rPr lang="ko-KR" altLang="en-US" dirty="0"/>
              <a:t>네 번째 제목</a:t>
            </a:r>
            <a:endParaRPr lang="en-US" altLang="ko-KR" dirty="0"/>
          </a:p>
          <a:p>
            <a:pPr lvl="0"/>
            <a:r>
              <a:rPr lang="ko-KR" altLang="en-US" dirty="0"/>
              <a:t>다섯 번째 제목</a:t>
            </a:r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09AEE031-B2C1-4009-A54C-A9496E707222}"/>
              </a:ext>
            </a:extLst>
          </p:cNvPr>
          <p:cNvSpPr/>
          <p:nvPr userDrawn="1"/>
        </p:nvSpPr>
        <p:spPr>
          <a:xfrm rot="10800000">
            <a:off x="8242300" y="0"/>
            <a:ext cx="3949700" cy="2221706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92A37505-C468-4836-8AF3-6648E3546A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43250" y="863600"/>
            <a:ext cx="6032500" cy="952500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latin typeface="+mj-lt"/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ko-KR" altLang="en-US" dirty="0"/>
              <a:t>목차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F79BE61-4B89-4C62-BDAF-C918D3363F0F}"/>
              </a:ext>
            </a:extLst>
          </p:cNvPr>
          <p:cNvCxnSpPr/>
          <p:nvPr userDrawn="1"/>
        </p:nvCxnSpPr>
        <p:spPr>
          <a:xfrm>
            <a:off x="3143250" y="1816100"/>
            <a:ext cx="60325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15">
            <a:extLst>
              <a:ext uri="{FF2B5EF4-FFF2-40B4-BE49-F238E27FC236}">
                <a16:creationId xmlns:a16="http://schemas.microsoft.com/office/drawing/2014/main" id="{615E03B0-3160-4643-BFAF-0499355585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43250" y="2134393"/>
            <a:ext cx="806450" cy="336470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3600">
                <a:solidFill>
                  <a:srgbClr val="F1404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01</a:t>
            </a:r>
          </a:p>
          <a:p>
            <a:pPr lvl="0"/>
            <a:r>
              <a:rPr lang="en-US" altLang="ko-KR" dirty="0"/>
              <a:t>02</a:t>
            </a:r>
          </a:p>
          <a:p>
            <a:pPr lvl="0"/>
            <a:r>
              <a:rPr lang="en-US" altLang="ko-KR" dirty="0"/>
              <a:t>03</a:t>
            </a:r>
          </a:p>
          <a:p>
            <a:pPr lvl="0"/>
            <a:r>
              <a:rPr lang="en-US" altLang="ko-KR" dirty="0"/>
              <a:t>04</a:t>
            </a:r>
          </a:p>
          <a:p>
            <a:pPr lvl="0"/>
            <a:r>
              <a:rPr lang="en-US" altLang="ko-KR" dirty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23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B69F8F-3B03-43B3-A99C-8EB2ECEDAB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C41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20F2FC1-A866-40E4-87F2-9F59CD9C40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350" y="3605213"/>
            <a:ext cx="8185150" cy="995362"/>
          </a:xfrm>
        </p:spPr>
        <p:txBody>
          <a:bodyPr anchor="b">
            <a:normAutofit/>
          </a:bodyPr>
          <a:lstStyle>
            <a:lvl1pPr>
              <a:defRPr sz="6000">
                <a:solidFill>
                  <a:srgbClr val="F4F5F9"/>
                </a:solidFill>
              </a:defRPr>
            </a:lvl1pPr>
          </a:lstStyle>
          <a:p>
            <a:r>
              <a:rPr lang="ko-KR" altLang="en-US" dirty="0"/>
              <a:t>구역 제목</a:t>
            </a:r>
            <a:r>
              <a:rPr lang="en-US" altLang="ko-KR" dirty="0"/>
              <a:t>(</a:t>
            </a:r>
            <a:r>
              <a:rPr lang="ko-KR" altLang="en-US" dirty="0"/>
              <a:t>배경사진 변경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DE44D1-B029-4008-8F5C-EA1C0262D8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5350" y="4551364"/>
            <a:ext cx="8185150" cy="3365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DDDF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부가설명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038771-BFB9-4815-BFCE-C4362A8B8B89}"/>
              </a:ext>
            </a:extLst>
          </p:cNvPr>
          <p:cNvSpPr/>
          <p:nvPr userDrawn="1"/>
        </p:nvSpPr>
        <p:spPr>
          <a:xfrm>
            <a:off x="558800" y="3567112"/>
            <a:ext cx="273050" cy="1358901"/>
          </a:xfrm>
          <a:prstGeom prst="rect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9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525" y="1854200"/>
            <a:ext cx="9172576" cy="3803650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romanUcPeriod"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r>
              <a:rPr lang="ko-KR" altLang="en-US" dirty="0"/>
              <a:t>둘째 수준</a:t>
            </a:r>
            <a:endParaRPr lang="en-US" altLang="ko-KR" dirty="0"/>
          </a:p>
          <a:p>
            <a:pPr lvl="0"/>
            <a:r>
              <a:rPr lang="ko-KR" altLang="en-US" dirty="0"/>
              <a:t>셋째 수준</a:t>
            </a:r>
            <a:endParaRPr lang="en-US" altLang="ko-KR" dirty="0"/>
          </a:p>
          <a:p>
            <a:pPr lvl="0"/>
            <a:r>
              <a:rPr lang="ko-KR" altLang="en-US" dirty="0"/>
              <a:t>넷째 수준</a:t>
            </a:r>
            <a:endParaRPr lang="en-US" altLang="ko-KR" dirty="0"/>
          </a:p>
          <a:p>
            <a:pPr lvl="0"/>
            <a:r>
              <a:rPr lang="ko-KR" altLang="en-US" dirty="0"/>
              <a:t>다섯째 수준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1276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미디어 및 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11801" y="1854200"/>
            <a:ext cx="51943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8340B11-3220-438C-BFBF-856F8CEFFF0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511299" y="1854200"/>
            <a:ext cx="38052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1848976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간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335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E0C8D79-EA0B-465E-95A0-72CF9FCAB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5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01987686-002E-4B1E-86BA-DAA6526147F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6958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598B3AA-0BEB-4CB3-B5B7-E952431ECDB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858126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EAB4F17-E8AF-484C-B2AB-65BEA4790750}"/>
              </a:ext>
            </a:extLst>
          </p:cNvPr>
          <p:cNvCxnSpPr/>
          <p:nvPr userDrawn="1"/>
        </p:nvCxnSpPr>
        <p:spPr>
          <a:xfrm>
            <a:off x="4533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57261E4-AD4C-4D43-B2B7-992355BBED6F}"/>
              </a:ext>
            </a:extLst>
          </p:cNvPr>
          <p:cNvCxnSpPr/>
          <p:nvPr userDrawn="1"/>
        </p:nvCxnSpPr>
        <p:spPr>
          <a:xfrm>
            <a:off x="7708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그림 개체 틀 4">
            <a:extLst>
              <a:ext uri="{FF2B5EF4-FFF2-40B4-BE49-F238E27FC236}">
                <a16:creationId xmlns:a16="http://schemas.microsoft.com/office/drawing/2014/main" id="{AD13C406-876E-43F6-8C5B-C62F158EF24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398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21" name="그림 개체 틀 4">
            <a:extLst>
              <a:ext uri="{FF2B5EF4-FFF2-40B4-BE49-F238E27FC236}">
                <a16:creationId xmlns:a16="http://schemas.microsoft.com/office/drawing/2014/main" id="{F2D57544-F2AC-4674-9A7B-2207BCDE048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02113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4993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78169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23E7E9-AAA1-489C-8AEE-581EE317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FACC76-7113-4A4D-97A2-0B055349B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B221D-61A7-4FE4-9D07-0C9B7B14E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802E8-470E-48C1-B126-8CFFC69D7ECC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0408A-BADE-4479-BA62-1C8769112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646C6-91CD-411B-B2AA-015EE95CF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1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  <p:sldLayoutId id="2147483655" r:id="rId5"/>
    <p:sldLayoutId id="2147483653" r:id="rId6"/>
    <p:sldLayoutId id="2147483654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 spc="0">
          <a:solidFill>
            <a:srgbClr val="252C4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latin typeface="+mj-ea"/>
                <a:cs typeface="함초롬바탕" panose="02030604000101010101" pitchFamily="18" charset="-127"/>
              </a:rPr>
              <a:t>아두이노</a:t>
            </a:r>
            <a:r>
              <a:rPr lang="ko-KR" altLang="en-US" dirty="0">
                <a:latin typeface="+mj-ea"/>
                <a:cs typeface="함초롬바탕" panose="02030604000101010101" pitchFamily="18" charset="-127"/>
              </a:rPr>
              <a:t> 세미나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4823B34-5FE1-4CF3-9250-3BF62AA41CE5}"/>
              </a:ext>
            </a:extLst>
          </p:cNvPr>
          <p:cNvSpPr txBox="1">
            <a:spLocks/>
          </p:cNvSpPr>
          <p:nvPr/>
        </p:nvSpPr>
        <p:spPr>
          <a:xfrm>
            <a:off x="913451" y="1637628"/>
            <a:ext cx="4931744" cy="616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 spc="0">
                <a:solidFill>
                  <a:srgbClr val="252C4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소개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DD0611E1-15A1-4CDF-BE42-4C56AB0F9CCB}"/>
              </a:ext>
            </a:extLst>
          </p:cNvPr>
          <p:cNvSpPr txBox="1">
            <a:spLocks/>
          </p:cNvSpPr>
          <p:nvPr/>
        </p:nvSpPr>
        <p:spPr>
          <a:xfrm>
            <a:off x="913451" y="3113279"/>
            <a:ext cx="4931744" cy="616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 spc="0">
                <a:solidFill>
                  <a:srgbClr val="252C4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세미나 통과 기준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AC58D75-DD45-407B-935F-178AF71F7C7F}"/>
              </a:ext>
            </a:extLst>
          </p:cNvPr>
          <p:cNvSpPr txBox="1">
            <a:spLocks/>
          </p:cNvSpPr>
          <p:nvPr/>
        </p:nvSpPr>
        <p:spPr>
          <a:xfrm>
            <a:off x="913450" y="4656640"/>
            <a:ext cx="7726347" cy="616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 spc="0">
                <a:solidFill>
                  <a:srgbClr val="252C4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세미나 진행 방식 </a:t>
            </a:r>
            <a:r>
              <a:rPr lang="en-US" altLang="ko-KR" sz="2800" dirty="0"/>
              <a:t>(</a:t>
            </a:r>
            <a:r>
              <a:rPr lang="ko-KR" altLang="en-US" sz="2800" dirty="0"/>
              <a:t>진행 시간</a:t>
            </a:r>
            <a:r>
              <a:rPr lang="en-US" altLang="ko-KR" sz="2800" dirty="0"/>
              <a:t>, </a:t>
            </a:r>
            <a:r>
              <a:rPr lang="ko-KR" altLang="en-US" sz="2800" dirty="0"/>
              <a:t>보강 여부</a:t>
            </a:r>
            <a:r>
              <a:rPr lang="en-US" altLang="ko-KR" sz="2800" dirty="0"/>
              <a:t>)  </a:t>
            </a:r>
            <a:endParaRPr lang="ko-KR" altLang="en-US" sz="2800" dirty="0"/>
          </a:p>
        </p:txBody>
      </p:sp>
      <p:sp>
        <p:nvSpPr>
          <p:cNvPr id="14" name="내용 개체 틀 24">
            <a:extLst>
              <a:ext uri="{FF2B5EF4-FFF2-40B4-BE49-F238E27FC236}">
                <a16:creationId xmlns:a16="http://schemas.microsoft.com/office/drawing/2014/main" id="{4477D78F-9972-4AFD-956F-F4C8DB1D8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970" y="2313095"/>
            <a:ext cx="5200561" cy="551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아두이노를</a:t>
            </a:r>
            <a:r>
              <a:rPr lang="ko-KR" altLang="en-US" dirty="0"/>
              <a:t> 제작해봅시다</a:t>
            </a:r>
            <a:r>
              <a:rPr lang="en-US" altLang="ko-KR" dirty="0"/>
              <a:t>.</a:t>
            </a:r>
          </a:p>
        </p:txBody>
      </p:sp>
      <p:sp>
        <p:nvSpPr>
          <p:cNvPr id="15" name="내용 개체 틀 24">
            <a:extLst>
              <a:ext uri="{FF2B5EF4-FFF2-40B4-BE49-F238E27FC236}">
                <a16:creationId xmlns:a16="http://schemas.microsoft.com/office/drawing/2014/main" id="{F4DC1E24-B8A8-4FB6-A6B9-05166B5B13A7}"/>
              </a:ext>
            </a:extLst>
          </p:cNvPr>
          <p:cNvSpPr txBox="1">
            <a:spLocks/>
          </p:cNvSpPr>
          <p:nvPr/>
        </p:nvSpPr>
        <p:spPr>
          <a:xfrm>
            <a:off x="1336970" y="3790402"/>
            <a:ext cx="8413780" cy="551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AutoNum type="romanUcPeriod"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ko-KR" altLang="en-US" dirty="0"/>
              <a:t>제대로 동작하는 </a:t>
            </a:r>
            <a:r>
              <a:rPr lang="ko-KR" altLang="en-US" dirty="0" err="1"/>
              <a:t>아두이노</a:t>
            </a:r>
            <a:r>
              <a:rPr lang="ko-KR" altLang="en-US" dirty="0"/>
              <a:t> 만들기</a:t>
            </a:r>
          </a:p>
        </p:txBody>
      </p:sp>
      <p:sp>
        <p:nvSpPr>
          <p:cNvPr id="16" name="내용 개체 틀 24">
            <a:extLst>
              <a:ext uri="{FF2B5EF4-FFF2-40B4-BE49-F238E27FC236}">
                <a16:creationId xmlns:a16="http://schemas.microsoft.com/office/drawing/2014/main" id="{90A424BF-CBF2-4E52-8801-F452255A7140}"/>
              </a:ext>
            </a:extLst>
          </p:cNvPr>
          <p:cNvSpPr txBox="1">
            <a:spLocks/>
          </p:cNvSpPr>
          <p:nvPr/>
        </p:nvSpPr>
        <p:spPr>
          <a:xfrm>
            <a:off x="1336971" y="5335098"/>
            <a:ext cx="7302826" cy="551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AutoNum type="romanUcPeriod"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ko-KR" altLang="en-US" dirty="0"/>
              <a:t>방학에 진행합니다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6A50C49-AD7A-46CB-95E6-177D5A71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8069" y="1058211"/>
            <a:ext cx="2408971" cy="1637137"/>
          </a:xfrm>
          <a:prstGeom prst="rect">
            <a:avLst/>
          </a:prstGeom>
        </p:spPr>
      </p:pic>
      <p:pic>
        <p:nvPicPr>
          <p:cNvPr id="1030" name="Picture 6" descr="easyeda 이미지 검색결과">
            <a:extLst>
              <a:ext uri="{FF2B5EF4-FFF2-40B4-BE49-F238E27FC236}">
                <a16:creationId xmlns:a16="http://schemas.microsoft.com/office/drawing/2014/main" id="{F4E93642-FA6D-4DBD-88C5-14CFC16A5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1833" y1="70159" x2="31833" y2="70159"/>
                        <a14:foregroundMark x1="37833" y1="72698" x2="37833" y2="72698"/>
                        <a14:foregroundMark x1="43167" y1="73333" x2="43167" y2="73333"/>
                        <a14:foregroundMark x1="47500" y1="74286" x2="47500" y2="74286"/>
                        <a14:foregroundMark x1="54667" y1="73968" x2="54667" y2="73968"/>
                        <a14:foregroundMark x1="62167" y1="74286" x2="62167" y2="74286"/>
                        <a14:foregroundMark x1="66833" y1="70794" x2="66833" y2="70794"/>
                        <a14:backgroundMark x1="32500" y1="60000" x2="32500" y2="60000"/>
                        <a14:backgroundMark x1="44833" y1="51429" x2="44833" y2="51429"/>
                        <a14:backgroundMark x1="38333" y1="77143" x2="38333" y2="77143"/>
                        <a14:backgroundMark x1="44000" y1="75238" x2="44000" y2="75238"/>
                        <a14:backgroundMark x1="54833" y1="73333" x2="54833" y2="73333"/>
                        <a14:backgroundMark x1="60000" y1="74603" x2="60000" y2="74603"/>
                        <a14:backgroundMark x1="61667" y1="74921" x2="61667" y2="74921"/>
                        <a14:backgroundMark x1="61667" y1="74603" x2="61667" y2="74603"/>
                        <a14:backgroundMark x1="61667" y1="74603" x2="61667" y2="74603"/>
                        <a14:backgroundMark x1="61833" y1="74603" x2="61833" y2="74603"/>
                        <a14:backgroundMark x1="61833" y1="74603" x2="61833" y2="74603"/>
                        <a14:backgroundMark x1="61833" y1="74921" x2="61833" y2="74921"/>
                        <a14:backgroundMark x1="61833" y1="74603" x2="61833" y2="74603"/>
                        <a14:backgroundMark x1="62000" y1="74603" x2="62000" y2="74603"/>
                        <a14:backgroundMark x1="54833" y1="73016" x2="54833" y2="73016"/>
                        <a14:backgroundMark x1="54833" y1="73333" x2="54833" y2="73333"/>
                        <a14:backgroundMark x1="54833" y1="73333" x2="54833" y2="7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03" y="2711323"/>
            <a:ext cx="4332702" cy="227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ED9BA84-A7EC-4A55-A3E8-07BB11627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091" y="4828717"/>
            <a:ext cx="3702926" cy="125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60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5" y="543489"/>
            <a:ext cx="5017469" cy="616017"/>
          </a:xfrm>
        </p:spPr>
        <p:txBody>
          <a:bodyPr>
            <a:normAutofit/>
          </a:bodyPr>
          <a:lstStyle/>
          <a:p>
            <a:r>
              <a:rPr lang="ko-KR" altLang="en-US" dirty="0" err="1">
                <a:latin typeface="+mj-ea"/>
                <a:cs typeface="함초롬바탕" panose="02030604000101010101" pitchFamily="18" charset="-127"/>
              </a:rPr>
              <a:t>아두이노</a:t>
            </a:r>
            <a:r>
              <a:rPr lang="ko-KR" altLang="en-US" dirty="0">
                <a:latin typeface="+mj-ea"/>
                <a:cs typeface="함초롬바탕" panose="02030604000101010101" pitchFamily="18" charset="-127"/>
              </a:rPr>
              <a:t> 세미나 </a:t>
            </a:r>
            <a:r>
              <a:rPr lang="en-US" altLang="ko-KR" dirty="0">
                <a:latin typeface="+mj-ea"/>
                <a:cs typeface="함초롬바탕" panose="02030604000101010101" pitchFamily="18" charset="-127"/>
              </a:rPr>
              <a:t>- </a:t>
            </a:r>
            <a:r>
              <a:rPr lang="ko-KR" altLang="en-US" dirty="0">
                <a:latin typeface="+mj-ea"/>
                <a:cs typeface="함초롬바탕" panose="02030604000101010101" pitchFamily="18" charset="-127"/>
              </a:rPr>
              <a:t>목차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338DE2F-BF36-4731-A6BC-AFD7547F4B6A}"/>
              </a:ext>
            </a:extLst>
          </p:cNvPr>
          <p:cNvGrpSpPr/>
          <p:nvPr/>
        </p:nvGrpSpPr>
        <p:grpSpPr>
          <a:xfrm>
            <a:off x="913451" y="1637627"/>
            <a:ext cx="5650540" cy="616017"/>
            <a:chOff x="913451" y="1637627"/>
            <a:chExt cx="5650540" cy="616017"/>
          </a:xfrm>
        </p:grpSpPr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74823B34-5FE1-4CF3-9250-3BF62AA41CE5}"/>
                </a:ext>
              </a:extLst>
            </p:cNvPr>
            <p:cNvSpPr txBox="1">
              <a:spLocks/>
            </p:cNvSpPr>
            <p:nvPr/>
          </p:nvSpPr>
          <p:spPr>
            <a:xfrm>
              <a:off x="913451" y="1637627"/>
              <a:ext cx="718796" cy="6160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600" b="1" kern="1200" spc="0">
                  <a:solidFill>
                    <a:srgbClr val="252C41"/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800" dirty="0">
                  <a:solidFill>
                    <a:schemeClr val="accent1"/>
                  </a:solidFill>
                </a:rPr>
                <a:t>01</a:t>
              </a:r>
              <a:endParaRPr lang="ko-KR" alt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DD0611E1-15A1-4CDF-BE42-4C56AB0F9CCB}"/>
                </a:ext>
              </a:extLst>
            </p:cNvPr>
            <p:cNvSpPr txBox="1">
              <a:spLocks/>
            </p:cNvSpPr>
            <p:nvPr/>
          </p:nvSpPr>
          <p:spPr>
            <a:xfrm>
              <a:off x="1632247" y="1637627"/>
              <a:ext cx="4931744" cy="6160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600" b="1" kern="1200" spc="0">
                  <a:solidFill>
                    <a:srgbClr val="252C41"/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2800" dirty="0" err="1"/>
                <a:t>아두이노</a:t>
              </a:r>
              <a:endParaRPr lang="ko-KR" altLang="en-US" sz="2800" dirty="0"/>
            </a:p>
          </p:txBody>
        </p:sp>
      </p:grpSp>
      <p:sp>
        <p:nvSpPr>
          <p:cNvPr id="15" name="내용 개체 틀 24">
            <a:extLst>
              <a:ext uri="{FF2B5EF4-FFF2-40B4-BE49-F238E27FC236}">
                <a16:creationId xmlns:a16="http://schemas.microsoft.com/office/drawing/2014/main" id="{F4DC1E24-B8A8-4FB6-A6B9-05166B5B13A7}"/>
              </a:ext>
            </a:extLst>
          </p:cNvPr>
          <p:cNvSpPr txBox="1">
            <a:spLocks/>
          </p:cNvSpPr>
          <p:nvPr/>
        </p:nvSpPr>
        <p:spPr>
          <a:xfrm>
            <a:off x="1632247" y="2180146"/>
            <a:ext cx="8413780" cy="551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AutoNum type="romanUcPeriod"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ko-KR" altLang="en-US" dirty="0" err="1"/>
              <a:t>아두이노가</a:t>
            </a:r>
            <a:r>
              <a:rPr lang="ko-KR" altLang="en-US" dirty="0"/>
              <a:t> 정확히 무엇인지 알아보기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D77E988-159C-4C0C-A582-02D8A481D717}"/>
              </a:ext>
            </a:extLst>
          </p:cNvPr>
          <p:cNvGrpSpPr/>
          <p:nvPr/>
        </p:nvGrpSpPr>
        <p:grpSpPr>
          <a:xfrm>
            <a:off x="913451" y="2759850"/>
            <a:ext cx="5650540" cy="616017"/>
            <a:chOff x="913451" y="2759399"/>
            <a:chExt cx="5650540" cy="616017"/>
          </a:xfrm>
        </p:grpSpPr>
        <p:sp>
          <p:nvSpPr>
            <p:cNvPr id="20" name="제목 1">
              <a:extLst>
                <a:ext uri="{FF2B5EF4-FFF2-40B4-BE49-F238E27FC236}">
                  <a16:creationId xmlns:a16="http://schemas.microsoft.com/office/drawing/2014/main" id="{821D58D4-8AF8-4397-B366-1EBB280E6A2B}"/>
                </a:ext>
              </a:extLst>
            </p:cNvPr>
            <p:cNvSpPr txBox="1">
              <a:spLocks/>
            </p:cNvSpPr>
            <p:nvPr/>
          </p:nvSpPr>
          <p:spPr>
            <a:xfrm>
              <a:off x="913451" y="2759399"/>
              <a:ext cx="718796" cy="6160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600" b="1" kern="1200" spc="0">
                  <a:solidFill>
                    <a:srgbClr val="252C41"/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800" dirty="0">
                  <a:solidFill>
                    <a:schemeClr val="accent1"/>
                  </a:solidFill>
                </a:rPr>
                <a:t>02</a:t>
              </a:r>
              <a:endParaRPr lang="ko-KR" alt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BA094290-E95D-470C-8956-9823639BC69B}"/>
                </a:ext>
              </a:extLst>
            </p:cNvPr>
            <p:cNvSpPr txBox="1">
              <a:spLocks/>
            </p:cNvSpPr>
            <p:nvPr/>
          </p:nvSpPr>
          <p:spPr>
            <a:xfrm>
              <a:off x="1632247" y="2759399"/>
              <a:ext cx="4931744" cy="6160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600" b="1" kern="1200" spc="0">
                  <a:solidFill>
                    <a:srgbClr val="252C41"/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2800" dirty="0"/>
                <a:t>회로분석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BA860DD-92B6-40A4-943B-614EAB11BDDA}"/>
              </a:ext>
            </a:extLst>
          </p:cNvPr>
          <p:cNvGrpSpPr/>
          <p:nvPr/>
        </p:nvGrpSpPr>
        <p:grpSpPr>
          <a:xfrm>
            <a:off x="913451" y="3882073"/>
            <a:ext cx="5650540" cy="616017"/>
            <a:chOff x="913451" y="3881847"/>
            <a:chExt cx="5650540" cy="616017"/>
          </a:xfrm>
        </p:grpSpPr>
        <p:sp>
          <p:nvSpPr>
            <p:cNvPr id="22" name="제목 1">
              <a:extLst>
                <a:ext uri="{FF2B5EF4-FFF2-40B4-BE49-F238E27FC236}">
                  <a16:creationId xmlns:a16="http://schemas.microsoft.com/office/drawing/2014/main" id="{E193BD14-D3DD-4D09-BA77-76E962E66F1F}"/>
                </a:ext>
              </a:extLst>
            </p:cNvPr>
            <p:cNvSpPr txBox="1">
              <a:spLocks/>
            </p:cNvSpPr>
            <p:nvPr/>
          </p:nvSpPr>
          <p:spPr>
            <a:xfrm>
              <a:off x="913451" y="3881847"/>
              <a:ext cx="718796" cy="6160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600" b="1" kern="1200" spc="0">
                  <a:solidFill>
                    <a:srgbClr val="252C41"/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800" dirty="0">
                  <a:solidFill>
                    <a:schemeClr val="accent1"/>
                  </a:solidFill>
                </a:rPr>
                <a:t>03</a:t>
              </a:r>
              <a:endParaRPr lang="ko-KR" alt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23" name="제목 1">
              <a:extLst>
                <a:ext uri="{FF2B5EF4-FFF2-40B4-BE49-F238E27FC236}">
                  <a16:creationId xmlns:a16="http://schemas.microsoft.com/office/drawing/2014/main" id="{1ED62B31-65AC-4822-9BBA-2EBF293A8A95}"/>
                </a:ext>
              </a:extLst>
            </p:cNvPr>
            <p:cNvSpPr txBox="1">
              <a:spLocks/>
            </p:cNvSpPr>
            <p:nvPr/>
          </p:nvSpPr>
          <p:spPr>
            <a:xfrm>
              <a:off x="1632247" y="3881847"/>
              <a:ext cx="4931744" cy="6160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600" b="1" kern="1200" spc="0">
                  <a:solidFill>
                    <a:srgbClr val="252C41"/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2800" dirty="0"/>
                <a:t>프로토타입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69E690C-FD93-4BB9-AB6F-F5C087844684}"/>
              </a:ext>
            </a:extLst>
          </p:cNvPr>
          <p:cNvGrpSpPr/>
          <p:nvPr/>
        </p:nvGrpSpPr>
        <p:grpSpPr>
          <a:xfrm>
            <a:off x="913451" y="5004295"/>
            <a:ext cx="5650540" cy="616017"/>
            <a:chOff x="913451" y="5004295"/>
            <a:chExt cx="5650540" cy="616017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101925A9-61A7-427C-BA23-B0962452CECE}"/>
                </a:ext>
              </a:extLst>
            </p:cNvPr>
            <p:cNvSpPr txBox="1">
              <a:spLocks/>
            </p:cNvSpPr>
            <p:nvPr/>
          </p:nvSpPr>
          <p:spPr>
            <a:xfrm>
              <a:off x="913451" y="5004295"/>
              <a:ext cx="718796" cy="6160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600" b="1" kern="1200" spc="0">
                  <a:solidFill>
                    <a:srgbClr val="252C41"/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800" dirty="0">
                  <a:solidFill>
                    <a:schemeClr val="accent1"/>
                  </a:solidFill>
                </a:rPr>
                <a:t>04</a:t>
              </a:r>
              <a:endParaRPr lang="ko-KR" alt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25" name="제목 1">
              <a:extLst>
                <a:ext uri="{FF2B5EF4-FFF2-40B4-BE49-F238E27FC236}">
                  <a16:creationId xmlns:a16="http://schemas.microsoft.com/office/drawing/2014/main" id="{CCCEAF56-F140-408D-AC76-AA8FC8B1642A}"/>
                </a:ext>
              </a:extLst>
            </p:cNvPr>
            <p:cNvSpPr txBox="1">
              <a:spLocks/>
            </p:cNvSpPr>
            <p:nvPr/>
          </p:nvSpPr>
          <p:spPr>
            <a:xfrm>
              <a:off x="1632247" y="5004295"/>
              <a:ext cx="4931744" cy="6160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600" b="1" kern="1200" spc="0">
                  <a:solidFill>
                    <a:srgbClr val="252C41"/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2800" dirty="0"/>
                <a:t>PCB		</a:t>
              </a:r>
              <a:endParaRPr lang="ko-KR" altLang="en-US" sz="2800" dirty="0"/>
            </a:p>
          </p:txBody>
        </p:sp>
      </p:grpSp>
      <p:sp>
        <p:nvSpPr>
          <p:cNvPr id="26" name="내용 개체 틀 24">
            <a:extLst>
              <a:ext uri="{FF2B5EF4-FFF2-40B4-BE49-F238E27FC236}">
                <a16:creationId xmlns:a16="http://schemas.microsoft.com/office/drawing/2014/main" id="{E61EE0C8-5956-42AC-858E-456D8255BBA9}"/>
              </a:ext>
            </a:extLst>
          </p:cNvPr>
          <p:cNvSpPr txBox="1">
            <a:spLocks/>
          </p:cNvSpPr>
          <p:nvPr/>
        </p:nvSpPr>
        <p:spPr>
          <a:xfrm>
            <a:off x="1632247" y="3306282"/>
            <a:ext cx="8413780" cy="551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AutoNum type="romanUcPeriod"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ko-KR" altLang="en-US" dirty="0" err="1"/>
              <a:t>아두이노</a:t>
            </a:r>
            <a:r>
              <a:rPr lang="ko-KR" altLang="en-US" dirty="0"/>
              <a:t> 회로도 살펴보기</a:t>
            </a:r>
          </a:p>
        </p:txBody>
      </p:sp>
      <p:sp>
        <p:nvSpPr>
          <p:cNvPr id="27" name="내용 개체 틀 24">
            <a:extLst>
              <a:ext uri="{FF2B5EF4-FFF2-40B4-BE49-F238E27FC236}">
                <a16:creationId xmlns:a16="http://schemas.microsoft.com/office/drawing/2014/main" id="{B8A06B60-9F1E-4B67-BBA5-8B8C38DAC439}"/>
              </a:ext>
            </a:extLst>
          </p:cNvPr>
          <p:cNvSpPr txBox="1">
            <a:spLocks/>
          </p:cNvSpPr>
          <p:nvPr/>
        </p:nvSpPr>
        <p:spPr>
          <a:xfrm>
            <a:off x="1632247" y="4400512"/>
            <a:ext cx="8413780" cy="551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AutoNum type="romanUcPeriod"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ko-KR" altLang="en-US" dirty="0" err="1"/>
              <a:t>브레드</a:t>
            </a:r>
            <a:r>
              <a:rPr lang="ko-KR" altLang="en-US" dirty="0"/>
              <a:t> 보드로 </a:t>
            </a:r>
            <a:r>
              <a:rPr lang="ko-KR" altLang="en-US" dirty="0" err="1"/>
              <a:t>아두이노</a:t>
            </a:r>
            <a:r>
              <a:rPr lang="ko-KR" altLang="en-US" dirty="0"/>
              <a:t> 제작하기</a:t>
            </a:r>
          </a:p>
        </p:txBody>
      </p:sp>
      <p:sp>
        <p:nvSpPr>
          <p:cNvPr id="32" name="내용 개체 틀 24">
            <a:extLst>
              <a:ext uri="{FF2B5EF4-FFF2-40B4-BE49-F238E27FC236}">
                <a16:creationId xmlns:a16="http://schemas.microsoft.com/office/drawing/2014/main" id="{64CA1074-A955-4CE9-B18B-8A2A6F22F942}"/>
              </a:ext>
            </a:extLst>
          </p:cNvPr>
          <p:cNvSpPr txBox="1">
            <a:spLocks/>
          </p:cNvSpPr>
          <p:nvPr/>
        </p:nvSpPr>
        <p:spPr>
          <a:xfrm>
            <a:off x="1632247" y="5494742"/>
            <a:ext cx="8413780" cy="551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AutoNum type="romanUcPeriod"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ko-KR" dirty="0" err="1"/>
              <a:t>EasyEDA</a:t>
            </a:r>
            <a:r>
              <a:rPr lang="en-US" altLang="ko-KR" dirty="0"/>
              <a:t> </a:t>
            </a:r>
            <a:r>
              <a:rPr lang="ko-KR" altLang="en-US" dirty="0"/>
              <a:t>를 사용하여 </a:t>
            </a:r>
            <a:r>
              <a:rPr lang="ko-KR" altLang="en-US" dirty="0" err="1"/>
              <a:t>아두이노</a:t>
            </a:r>
            <a:r>
              <a:rPr lang="ko-KR" altLang="en-US" dirty="0"/>
              <a:t> 회로를 </a:t>
            </a:r>
            <a:r>
              <a:rPr lang="en-US" altLang="ko-KR" dirty="0" err="1"/>
              <a:t>gerber</a:t>
            </a:r>
            <a:r>
              <a:rPr lang="en-US" altLang="ko-KR" dirty="0"/>
              <a:t> </a:t>
            </a:r>
            <a:r>
              <a:rPr lang="ko-KR" altLang="en-US" dirty="0"/>
              <a:t>파일로 제작 후 주문하기</a:t>
            </a:r>
          </a:p>
        </p:txBody>
      </p:sp>
      <p:pic>
        <p:nvPicPr>
          <p:cNvPr id="1026" name="Picture 2" descr="easyeda 이미지 검색결과">
            <a:extLst>
              <a:ext uri="{FF2B5EF4-FFF2-40B4-BE49-F238E27FC236}">
                <a16:creationId xmlns:a16="http://schemas.microsoft.com/office/drawing/2014/main" id="{02D92290-4B2F-4A7D-B226-0E2132E484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0" r="41941" b="14730"/>
          <a:stretch/>
        </p:blipFill>
        <p:spPr bwMode="auto">
          <a:xfrm>
            <a:off x="7032530" y="1349875"/>
            <a:ext cx="4391580" cy="304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182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깔끔템플릿_hjjj">
      <a:dk1>
        <a:srgbClr val="252C41"/>
      </a:dk1>
      <a:lt1>
        <a:srgbClr val="EEEFF3"/>
      </a:lt1>
      <a:dk2>
        <a:srgbClr val="252C41"/>
      </a:dk2>
      <a:lt2>
        <a:srgbClr val="F4F5F9"/>
      </a:lt2>
      <a:accent1>
        <a:srgbClr val="F1404B"/>
      </a:accent1>
      <a:accent2>
        <a:srgbClr val="505050"/>
      </a:accent2>
      <a:accent3>
        <a:srgbClr val="EAE2CE"/>
      </a:accent3>
      <a:accent4>
        <a:srgbClr val="45478B"/>
      </a:accent4>
      <a:accent5>
        <a:srgbClr val="8DB9B5"/>
      </a:accent5>
      <a:accent6>
        <a:srgbClr val="AC005A"/>
      </a:accent6>
      <a:hlink>
        <a:srgbClr val="F1404B"/>
      </a:hlink>
      <a:folHlink>
        <a:srgbClr val="F1404B"/>
      </a:folHlink>
    </a:clrScheme>
    <a:fontScheme name="사용자 지정 9">
      <a:majorFont>
        <a:latin typeface="한둥근체 제목"/>
        <a:ea typeface="한둥근체 제목"/>
        <a:cs typeface=""/>
      </a:majorFont>
      <a:minorFont>
        <a:latin typeface="한둥근체 돋움"/>
        <a:ea typeface="한둥근체 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DDDFE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65</Words>
  <Application>Microsoft Office PowerPoint</Application>
  <PresentationFormat>와이드스크린</PresentationFormat>
  <Paragraphs>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한둥근체 돋움</vt:lpstr>
      <vt:lpstr>한둥근체 제목</vt:lpstr>
      <vt:lpstr>Arial</vt:lpstr>
      <vt:lpstr>Office 테마</vt:lpstr>
      <vt:lpstr>아두이노 세미나</vt:lpstr>
      <vt:lpstr>아두이노 세미나 - 목차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안현정</dc:creator>
  <cp:lastModifiedBy>송 명우</cp:lastModifiedBy>
  <cp:revision>173</cp:revision>
  <dcterms:created xsi:type="dcterms:W3CDTF">2017-09-02T05:32:31Z</dcterms:created>
  <dcterms:modified xsi:type="dcterms:W3CDTF">2020-03-23T01:52:15Z</dcterms:modified>
</cp:coreProperties>
</file>