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797675" cy="9926625"/>
  <p:embeddedFontLst>
    <p:embeddedFont>
      <p:font typeface="Tahoma"/>
      <p:regular r:id="rId13"/>
      <p:bold r:id="rId14"/>
    </p:embeddedFont>
    <p:embeddedFont>
      <p:font typeface="Cambria Math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0C17F2-FB5F-4862-824D-63DEA7140B55}">
  <a:tblStyle styleId="{ED0C17F2-FB5F-4862-824D-63DEA7140B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mbriaMath-regular.fntdata"/><Relationship Id="rId14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3476cb6f1_1_7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a3476cb6f1_1_7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a3476cb6f1_1_7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3476cb6f1_1_1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3476cb6f1_1_1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3476cb6f1_1_14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476cb6f1_2_2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476cb6f1_2_2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a3476cb6f1_2_25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476cb6f1_2_11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476cb6f1_2_11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a3476cb6f1_2_11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476cb6f1_2_3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476cb6f1_2_3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3476cb6f1_2_32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3476cb6f1_2_1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3476cb6f1_2_1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a3476cb6f1_2_1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2F2F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" y="-6349"/>
            <a:ext cx="9144000" cy="50164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630238" y="1199755"/>
            <a:ext cx="7886700" cy="2064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ahoma"/>
              <a:buNone/>
              <a:defRPr sz="2800">
                <a:solidFill>
                  <a:srgbClr val="8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Image result for korea university logo"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629" y="78119"/>
            <a:ext cx="936087" cy="125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0" y="58999"/>
            <a:ext cx="8005425" cy="389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4802076"/>
            <a:ext cx="9144000" cy="34142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58999"/>
            <a:ext cx="9144000" cy="389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8490" y="525043"/>
            <a:ext cx="8996516" cy="423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56036" y="483215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9144000" cy="51373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0" y="44835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"/>
          <p:cNvSpPr txBox="1"/>
          <p:nvPr/>
        </p:nvSpPr>
        <p:spPr>
          <a:xfrm>
            <a:off x="12700" y="4762440"/>
            <a:ext cx="1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Hanjin Choi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Myungwoo Song</a:t>
            </a:r>
            <a:endParaRPr sz="1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3622000" y="4775150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Quantum Deep Learning Undergraduate Study</a:t>
            </a:r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71077" y="71778"/>
            <a:ext cx="459646" cy="3683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3003452" y="1891319"/>
            <a:ext cx="55134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lang="en-US">
                <a:solidFill>
                  <a:schemeClr val="dk1"/>
                </a:solidFill>
              </a:rPr>
              <a:t>Quantum Deep Learning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lang="en-US">
                <a:solidFill>
                  <a:schemeClr val="dk1"/>
                </a:solidFill>
              </a:rPr>
              <a:t>Undergraduate </a:t>
            </a:r>
            <a:r>
              <a:rPr b="1" lang="en-US">
                <a:solidFill>
                  <a:schemeClr val="dk1"/>
                </a:solidFill>
              </a:rPr>
              <a:t>Study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997102" y="3442098"/>
            <a:ext cx="5513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Hanjin Choi, </a:t>
            </a:r>
            <a:r>
              <a:rPr b="1" lang="en-US" sz="1600"/>
              <a:t>Myungwoo Song.</a:t>
            </a:r>
            <a:br>
              <a:rPr b="1" lang="en-US" sz="1600"/>
            </a:br>
            <a:r>
              <a:rPr b="1" lang="en-US" sz="1600">
                <a:solidFill>
                  <a:srgbClr val="800000"/>
                </a:solidFill>
              </a:rPr>
              <a:t>Korea University, School of Electrical Engineering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zxa018@korea.ac.kr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erados@korea.ac.kr</a:t>
            </a:r>
            <a:endParaRPr sz="1600"/>
          </a:p>
        </p:txBody>
      </p:sp>
      <p:cxnSp>
        <p:nvCxnSpPr>
          <p:cNvPr id="35" name="Google Shape;35;p4"/>
          <p:cNvCxnSpPr/>
          <p:nvPr/>
        </p:nvCxnSpPr>
        <p:spPr>
          <a:xfrm>
            <a:off x="3073792" y="3249639"/>
            <a:ext cx="5676314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50" y="1891325"/>
            <a:ext cx="2698650" cy="203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Fundamental gates</a:t>
            </a:r>
            <a:endParaRPr/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262" y="776125"/>
            <a:ext cx="4261725" cy="29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13" y="776125"/>
            <a:ext cx="4205144" cy="2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Pauli gates</a:t>
            </a:r>
            <a:endParaRPr/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125" y="580225"/>
            <a:ext cx="20097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4">
            <a:alphaModFix/>
          </a:blip>
          <a:srcRect b="74310" l="0" r="0" t="0"/>
          <a:stretch/>
        </p:blipFill>
        <p:spPr>
          <a:xfrm>
            <a:off x="1312100" y="711560"/>
            <a:ext cx="4205124" cy="13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 txBox="1"/>
          <p:nvPr/>
        </p:nvSpPr>
        <p:spPr>
          <a:xfrm>
            <a:off x="1261250" y="2604475"/>
            <a:ext cx="62937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Pauli-X gate: quantum equivalent of the NOT gate for classical computers.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Pauli-Y gate: rotation around the Y-axis of the Bloch sphere by 𝛑 radians.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Pauli-Z gate: 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rotation around the Z-axis of the Bloch sphere by 𝛑 radians.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Pauli gates</a:t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3" name="Google Shape;63;p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{ED0C17F2-FB5F-4862-824D-63DEA7140B55}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 gate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 gate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 gate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|0〉 =&gt;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|1〉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|0〉 =&gt; </a:t>
                      </a:r>
                      <a:r>
                        <a:rPr lang="en-US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|1〉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|0〉 =&gt;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|0〉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|1〉 =&gt; |0〉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|1〉 =&gt; -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|0〉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|1〉 =&gt; -|0〉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Hadamard gate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3">
            <a:alphaModFix/>
          </a:blip>
          <a:srcRect b="66706" l="0" r="75538" t="26237"/>
          <a:stretch/>
        </p:blipFill>
        <p:spPr>
          <a:xfrm>
            <a:off x="1911626" y="697313"/>
            <a:ext cx="1647999" cy="5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/>
          <p:nvPr/>
        </p:nvSpPr>
        <p:spPr>
          <a:xfrm>
            <a:off x="1857525" y="1530588"/>
            <a:ext cx="62937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Hadamard gate: Used to create superposition of |0&gt; and |1&gt; state.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25" y="2299550"/>
            <a:ext cx="4092624" cy="1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488" y="619838"/>
            <a:ext cx="1751025" cy="7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7450" y="708513"/>
            <a:ext cx="16097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(S, P) gate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79" y="1189877"/>
            <a:ext cx="1764095" cy="66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069" y="2083987"/>
            <a:ext cx="1013416" cy="30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069" y="2621692"/>
            <a:ext cx="1338710" cy="3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4" y="1189877"/>
            <a:ext cx="3052760" cy="66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4" y="1997792"/>
            <a:ext cx="3678325" cy="80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4" y="2948269"/>
            <a:ext cx="3202895" cy="80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0" y="58999"/>
            <a:ext cx="8005500" cy="38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Controlled NOT gate</a:t>
            </a:r>
            <a:endParaRPr/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7056036" y="4832152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75" y="1413274"/>
            <a:ext cx="3435048" cy="27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00" y="1562658"/>
            <a:ext cx="3316175" cy="20181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/>
          <p:nvPr/>
        </p:nvSpPr>
        <p:spPr>
          <a:xfrm>
            <a:off x="1876651" y="1045075"/>
            <a:ext cx="72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Matrix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6498425" y="1005475"/>
            <a:ext cx="1935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Truth table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7239525" y="3827875"/>
            <a:ext cx="1639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Classic computer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5202775" y="3827875"/>
            <a:ext cx="1809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Quantum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computer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