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2" r:id="rId4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UHJ9u8UOO6Rs4YDTIpqJw83wG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92281-3AB4-444C-8E8C-2C7E8FB84EB2}">
  <a:tblStyle styleId="{55792281-3AB4-444C-8E8C-2C7E8FB84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ahoma"/>
              <a:buNone/>
              <a:defRPr sz="2800">
                <a:solidFill>
                  <a:srgbClr val="8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p9" descr="Image result for korea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1629" y="78119"/>
            <a:ext cx="936087" cy="125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8005425" cy="38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1"/>
            <a:ext cx="9144000" cy="51373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8"/>
          <p:cNvCxnSpPr/>
          <p:nvPr/>
        </p:nvCxnSpPr>
        <p:spPr>
          <a:xfrm>
            <a:off x="0" y="44835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/>
          <p:nvPr/>
        </p:nvSpPr>
        <p:spPr>
          <a:xfrm>
            <a:off x="12700" y="4762440"/>
            <a:ext cx="17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Hanjin Choi</a:t>
            </a:r>
            <a:endParaRPr sz="1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Myungwoo Song</a:t>
            </a:r>
            <a:endParaRPr sz="1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3622000" y="4775150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Quantum Deep Learning Undergraduate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1077" y="71778"/>
            <a:ext cx="459646" cy="3683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#_ednref7"/><Relationship Id="rId13" Type="http://schemas.openxmlformats.org/officeDocument/2006/relationships/hyperlink" Target="#_ednref12"/><Relationship Id="rId18" Type="http://schemas.openxmlformats.org/officeDocument/2006/relationships/hyperlink" Target="#_ednref17"/><Relationship Id="rId26" Type="http://schemas.openxmlformats.org/officeDocument/2006/relationships/hyperlink" Target="#_ednref25"/><Relationship Id="rId3" Type="http://schemas.openxmlformats.org/officeDocument/2006/relationships/hyperlink" Target="#_ednref2"/><Relationship Id="rId21" Type="http://schemas.openxmlformats.org/officeDocument/2006/relationships/hyperlink" Target="#_ednref20"/><Relationship Id="rId7" Type="http://schemas.openxmlformats.org/officeDocument/2006/relationships/hyperlink" Target="#_ednref6"/><Relationship Id="rId12" Type="http://schemas.openxmlformats.org/officeDocument/2006/relationships/hyperlink" Target="#_ednref11"/><Relationship Id="rId17" Type="http://schemas.openxmlformats.org/officeDocument/2006/relationships/hyperlink" Target="#_ednref16"/><Relationship Id="rId25" Type="http://schemas.openxmlformats.org/officeDocument/2006/relationships/hyperlink" Target="#_ednref24"/><Relationship Id="rId2" Type="http://schemas.openxmlformats.org/officeDocument/2006/relationships/hyperlink" Target="#_ednref1"/><Relationship Id="rId16" Type="http://schemas.openxmlformats.org/officeDocument/2006/relationships/hyperlink" Target="#_ednref15"/><Relationship Id="rId20" Type="http://schemas.openxmlformats.org/officeDocument/2006/relationships/hyperlink" Target="#_ednref19"/><Relationship Id="rId1" Type="http://schemas.openxmlformats.org/officeDocument/2006/relationships/slideLayout" Target="../slideLayouts/slideLayout2.xml"/><Relationship Id="rId6" Type="http://schemas.openxmlformats.org/officeDocument/2006/relationships/hyperlink" Target="#_ednref5"/><Relationship Id="rId11" Type="http://schemas.openxmlformats.org/officeDocument/2006/relationships/hyperlink" Target="#_ednref10"/><Relationship Id="rId24" Type="http://schemas.openxmlformats.org/officeDocument/2006/relationships/hyperlink" Target="#_ednref23"/><Relationship Id="rId5" Type="http://schemas.openxmlformats.org/officeDocument/2006/relationships/hyperlink" Target="#_ednref4"/><Relationship Id="rId15" Type="http://schemas.openxmlformats.org/officeDocument/2006/relationships/hyperlink" Target="#_ednref14"/><Relationship Id="rId23" Type="http://schemas.openxmlformats.org/officeDocument/2006/relationships/hyperlink" Target="#_ednref22"/><Relationship Id="rId28" Type="http://schemas.openxmlformats.org/officeDocument/2006/relationships/hyperlink" Target="#_ednref27"/><Relationship Id="rId10" Type="http://schemas.openxmlformats.org/officeDocument/2006/relationships/hyperlink" Target="#_ednref9"/><Relationship Id="rId19" Type="http://schemas.openxmlformats.org/officeDocument/2006/relationships/hyperlink" Target="#_ednref18"/><Relationship Id="rId4" Type="http://schemas.openxmlformats.org/officeDocument/2006/relationships/hyperlink" Target="#_ednref3"/><Relationship Id="rId9" Type="http://schemas.openxmlformats.org/officeDocument/2006/relationships/hyperlink" Target="#_ednref8"/><Relationship Id="rId14" Type="http://schemas.openxmlformats.org/officeDocument/2006/relationships/hyperlink" Target="#_ednref13"/><Relationship Id="rId22" Type="http://schemas.openxmlformats.org/officeDocument/2006/relationships/hyperlink" Target="#_ednref21"/><Relationship Id="rId27" Type="http://schemas.openxmlformats.org/officeDocument/2006/relationships/hyperlink" Target="#_ednref26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3003452" y="1891319"/>
            <a:ext cx="55134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b="1" dirty="0">
                <a:solidFill>
                  <a:schemeClr val="dk1"/>
                </a:solidFill>
              </a:rPr>
              <a:t>Quantum Deep Learning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b="1" dirty="0">
                <a:solidFill>
                  <a:schemeClr val="dk1"/>
                </a:solidFill>
              </a:rPr>
              <a:t>Undergraduate Study #3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997102" y="3442098"/>
            <a:ext cx="5513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/>
              <a:t>Hanjin Choi, Myungwoo Song.</a:t>
            </a:r>
            <a:br>
              <a:rPr lang="en-US" sz="1600" b="1"/>
            </a:br>
            <a:r>
              <a:rPr lang="en-US" sz="1600" b="1">
                <a:solidFill>
                  <a:srgbClr val="800000"/>
                </a:solidFill>
              </a:rPr>
              <a:t>Korea University, School of Electrical Engineering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zxa018@korea.ac.kr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erados@korea.ac.kr</a:t>
            </a:r>
            <a:endParaRPr sz="1600"/>
          </a:p>
        </p:txBody>
      </p:sp>
      <p:cxnSp>
        <p:nvCxnSpPr>
          <p:cNvPr id="35" name="Google Shape;35;p1"/>
          <p:cNvCxnSpPr/>
          <p:nvPr/>
        </p:nvCxnSpPr>
        <p:spPr>
          <a:xfrm>
            <a:off x="3073792" y="3249639"/>
            <a:ext cx="5676314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150" y="1891325"/>
            <a:ext cx="2698650" cy="203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3F1E-F10C-49C8-9633-988B7F27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컴퓨팅 플랫폼 조사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B91F0-F6A4-4A21-AA5D-315ED9930A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DC75E0AE-85BA-44E8-846B-C6CDC099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B547E8D-E4B0-4410-91B8-17D9FEAD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17838" cy="47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3A6248-6065-4475-9AEE-4DFDD9DF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9287" y="524668"/>
            <a:ext cx="8005425" cy="42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1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ED3A-F15B-4A7A-B5CC-FDDF77C6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00D17-5CE2-4777-B5CC-B56FC8013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"/>
              </a:rPr>
              <a:t>[</a:t>
            </a:r>
            <a:r>
              <a:rPr kumimoji="0" lang="en-US" altLang="ko-KR" sz="10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"/>
              </a:rPr>
              <a:t>i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"/>
              </a:rPr>
              <a:t>]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https://cirq.readthedocs.io/en/stable/docs/google/engine.html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3"/>
              </a:rPr>
              <a:t>[ii]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https://ai.googleblog.com/2018/03/a-preview-of-bristlecone-googles-new.html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4"/>
              </a:rPr>
              <a:t>[iii]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https://cirq.readthedocs.io/en/stable/generated/cirq.google.Bristlecone.html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5"/>
              </a:rPr>
              <a:t>[iv]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https://cirq.readthedocs.io/en/latest/docs/google/devices.html#bristlecone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6"/>
              </a:rPr>
              <a:t>[v]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https://cirq.readthedocs.io/en/stable/docs/google/concepts.html#About-Quantum-Computing-Service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7"/>
              </a:rPr>
              <a:t>[vi]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https://github.com/quantumlib/Cirq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8"/>
              </a:rPr>
              <a:t>[vii]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https://quantum-computing.ibm.com/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9"/>
              </a:rPr>
              <a:t>[viii]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https://qiskit.org/textbook/ch-appendix/qiskit.html#Accessing-on-real-quantum-hardware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0"/>
              </a:rPr>
              <a:t>[ix]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https://en.wikipedia.org/wiki/List_of_quantum_processors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1"/>
              </a:rPr>
              <a:t>[x]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https://quantum-computing.ibm.com/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2"/>
              </a:rPr>
              <a:t>[xi]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https://quantum-computing.ibm.com/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3"/>
              </a:rPr>
              <a:t>[xii]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https://qiskit.org/documentation/install.html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4"/>
              </a:rPr>
              <a:t>[xiii]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https://strawberryfields.ai/photonics/demos/tutorial_X8.html#configuring-your-credentials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5"/>
              </a:rPr>
              <a:t>[xiv]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https://strawberryfields.ai/photonics/hardware/details.html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6"/>
              </a:rPr>
              <a:t>[xv]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https://venturebeat.com/2020/09/02/xanadu-photonics-quantum-cloud-platform/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7"/>
              </a:rPr>
              <a:t>[xvi]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https://github.com/XanaduAI/strawberryfields/blob/master/strawberryfields/engine.py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8"/>
              </a:rPr>
              <a:t>[xvii]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https://strawberryfields.readthedocs.io/en/stable/development/development_guide.html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19"/>
              </a:rPr>
              <a:t>[xviii]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https://aws.amazon.com/ko/braket/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0"/>
              </a:rPr>
              <a:t>[xix]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https://www.rigetti.com/what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1"/>
              </a:rPr>
              <a:t>[xx]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https://medium.com/swlh/exploring-quantum-computing-with-rigetti-pyquil-mid-2020-edition-70b28f917670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2"/>
              </a:rPr>
              <a:t>[xxi]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https://www.rigetti.com/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3"/>
              </a:rPr>
              <a:t>[xxii]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https://aws.amazon.com/ko/braket/pricing/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4"/>
              </a:rPr>
              <a:t>[xxiii]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https://ionq.com/get-started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5"/>
              </a:rPr>
              <a:t>[xxiv]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https://ionq.com/technology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6"/>
              </a:rPr>
              <a:t>[xxv]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https://ionq.com/news/october-01-2020-most-powerful-quantum-computer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7"/>
              </a:rPr>
              <a:t>[xxvi]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https://aws.amazon.com/ko/braket/pricing/</a:t>
            </a:r>
            <a:endParaRPr kumimoji="0" lang="en-US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  <a:hlinkClick r:id="rId28"/>
              </a:rPr>
              <a:t>[xxvii]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https://github.com/ionq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7ACBB-ADB9-4BE3-98F3-BE3EED9045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470</Words>
  <Application>Microsoft Office PowerPoint</Application>
  <PresentationFormat>화면 슬라이드 쇼(16:9)</PresentationFormat>
  <Paragraphs>37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Tahoma</vt:lpstr>
      <vt:lpstr>Calibri</vt:lpstr>
      <vt:lpstr>Office Theme</vt:lpstr>
      <vt:lpstr>Quantum Deep Learning Undergraduate Study #3</vt:lpstr>
      <vt:lpstr>양자 컴퓨팅 플랫폼 조사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Deep Learning Undergraduate Study #2</dc:title>
  <cp:lastModifiedBy>송 명우</cp:lastModifiedBy>
  <cp:revision>6</cp:revision>
  <dcterms:modified xsi:type="dcterms:W3CDTF">2020-12-07T15:32:26Z</dcterms:modified>
</cp:coreProperties>
</file>