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 id="2147483674" r:id="rId3"/>
    <p:sldMasterId id="2147483659" r:id="rId4"/>
  </p:sldMasterIdLst>
  <p:notesMasterIdLst>
    <p:notesMasterId r:id="rId6"/>
  </p:notesMasterIdLst>
  <p:handoutMasterIdLst>
    <p:handoutMasterId r:id="rId7"/>
  </p:handoutMasterIdLst>
  <p:sldIdLst>
    <p:sldId id="258" r:id="rId5"/>
  </p:sldIdLst>
  <p:sldSz cx="15122525" cy="21386800"/>
  <p:notesSz cx="6858000" cy="9144000"/>
  <p:defaultTextStyle>
    <a:defPPr>
      <a:defRPr lang="de-DE"/>
    </a:defPPr>
    <a:lvl1pPr marL="0" algn="l" defTabSz="2086109" rtl="0" eaLnBrk="1" latinLnBrk="0" hangingPunct="1">
      <a:defRPr sz="4100" kern="1200">
        <a:solidFill>
          <a:schemeClr val="tx1"/>
        </a:solidFill>
        <a:latin typeface="+mn-lt"/>
        <a:ea typeface="+mn-ea"/>
        <a:cs typeface="+mn-cs"/>
      </a:defRPr>
    </a:lvl1pPr>
    <a:lvl2pPr marL="1043054" algn="l" defTabSz="2086109" rtl="0" eaLnBrk="1" latinLnBrk="0" hangingPunct="1">
      <a:defRPr sz="4100" kern="1200">
        <a:solidFill>
          <a:schemeClr val="tx1"/>
        </a:solidFill>
        <a:latin typeface="+mn-lt"/>
        <a:ea typeface="+mn-ea"/>
        <a:cs typeface="+mn-cs"/>
      </a:defRPr>
    </a:lvl2pPr>
    <a:lvl3pPr marL="2086109" algn="l" defTabSz="2086109" rtl="0" eaLnBrk="1" latinLnBrk="0" hangingPunct="1">
      <a:defRPr sz="4100" kern="1200">
        <a:solidFill>
          <a:schemeClr val="tx1"/>
        </a:solidFill>
        <a:latin typeface="+mn-lt"/>
        <a:ea typeface="+mn-ea"/>
        <a:cs typeface="+mn-cs"/>
      </a:defRPr>
    </a:lvl3pPr>
    <a:lvl4pPr marL="3129163" algn="l" defTabSz="2086109" rtl="0" eaLnBrk="1" latinLnBrk="0" hangingPunct="1">
      <a:defRPr sz="4100" kern="1200">
        <a:solidFill>
          <a:schemeClr val="tx1"/>
        </a:solidFill>
        <a:latin typeface="+mn-lt"/>
        <a:ea typeface="+mn-ea"/>
        <a:cs typeface="+mn-cs"/>
      </a:defRPr>
    </a:lvl4pPr>
    <a:lvl5pPr marL="4172217" algn="l" defTabSz="2086109" rtl="0" eaLnBrk="1" latinLnBrk="0" hangingPunct="1">
      <a:defRPr sz="4100" kern="1200">
        <a:solidFill>
          <a:schemeClr val="tx1"/>
        </a:solidFill>
        <a:latin typeface="+mn-lt"/>
        <a:ea typeface="+mn-ea"/>
        <a:cs typeface="+mn-cs"/>
      </a:defRPr>
    </a:lvl5pPr>
    <a:lvl6pPr marL="5215271" algn="l" defTabSz="2086109" rtl="0" eaLnBrk="1" latinLnBrk="0" hangingPunct="1">
      <a:defRPr sz="4100" kern="1200">
        <a:solidFill>
          <a:schemeClr val="tx1"/>
        </a:solidFill>
        <a:latin typeface="+mn-lt"/>
        <a:ea typeface="+mn-ea"/>
        <a:cs typeface="+mn-cs"/>
      </a:defRPr>
    </a:lvl6pPr>
    <a:lvl7pPr marL="6258326" algn="l" defTabSz="2086109" rtl="0" eaLnBrk="1" latinLnBrk="0" hangingPunct="1">
      <a:defRPr sz="4100" kern="1200">
        <a:solidFill>
          <a:schemeClr val="tx1"/>
        </a:solidFill>
        <a:latin typeface="+mn-lt"/>
        <a:ea typeface="+mn-ea"/>
        <a:cs typeface="+mn-cs"/>
      </a:defRPr>
    </a:lvl7pPr>
    <a:lvl8pPr marL="7301380" algn="l" defTabSz="2086109" rtl="0" eaLnBrk="1" latinLnBrk="0" hangingPunct="1">
      <a:defRPr sz="4100" kern="1200">
        <a:solidFill>
          <a:schemeClr val="tx1"/>
        </a:solidFill>
        <a:latin typeface="+mn-lt"/>
        <a:ea typeface="+mn-ea"/>
        <a:cs typeface="+mn-cs"/>
      </a:defRPr>
    </a:lvl8pPr>
    <a:lvl9pPr marL="8344434" algn="l" defTabSz="2086109" rtl="0" eaLnBrk="1" latinLnBrk="0" hangingPunct="1">
      <a:defRPr sz="4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25">
          <p15:clr>
            <a:srgbClr val="A4A3A4"/>
          </p15:clr>
        </p15:guide>
        <p15:guide id="2" pos="4650">
          <p15:clr>
            <a:srgbClr val="A4A3A4"/>
          </p15:clr>
        </p15:guide>
        <p15:guide id="3" pos="48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50" autoAdjust="0"/>
    <p:restoredTop sz="93692" autoAdjust="0"/>
  </p:normalViewPr>
  <p:slideViewPr>
    <p:cSldViewPr snapToObjects="1">
      <p:cViewPr>
        <p:scale>
          <a:sx n="65" d="100"/>
          <a:sy n="65" d="100"/>
        </p:scale>
        <p:origin x="280" y="-720"/>
      </p:cViewPr>
      <p:guideLst>
        <p:guide orient="horz" pos="1225"/>
        <p:guide pos="4650"/>
        <p:guide pos="4876"/>
      </p:guideLst>
    </p:cSldViewPr>
  </p:slideViewPr>
  <p:outlineViewPr>
    <p:cViewPr>
      <p:scale>
        <a:sx n="33" d="100"/>
        <a:sy n="33" d="100"/>
      </p:scale>
      <p:origin x="54" y="7302"/>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83" d="100"/>
          <a:sy n="83" d="100"/>
        </p:scale>
        <p:origin x="-310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CAD782-B485-49B5-A3BD-4E6E393EC598}" type="datetimeFigureOut">
              <a:rPr lang="de-DE" smtClean="0"/>
              <a:pPr/>
              <a:t>04.02.19</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03FE17-E0DE-4727-8D0D-916DAE0CA91D}" type="slidenum">
              <a:rPr lang="de-DE" smtClean="0"/>
              <a:pPr/>
              <a:t>‹#›</a:t>
            </a:fld>
            <a:endParaRPr lang="de-DE"/>
          </a:p>
        </p:txBody>
      </p:sp>
    </p:spTree>
    <p:extLst>
      <p:ext uri="{BB962C8B-B14F-4D97-AF65-F5344CB8AC3E}">
        <p14:creationId xmlns:p14="http://schemas.microsoft.com/office/powerpoint/2010/main" val="2634338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79F83A-785F-4360-A784-5014DB85EF80}" type="datetimeFigureOut">
              <a:rPr lang="de-DE" smtClean="0"/>
              <a:pPr/>
              <a:t>04.02.19</a:t>
            </a:fld>
            <a:endParaRPr lang="de-DE"/>
          </a:p>
        </p:txBody>
      </p:sp>
      <p:sp>
        <p:nvSpPr>
          <p:cNvPr id="4" name="Folienbildplatzhalt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00A50D-30E1-41BB-BFC2-D3D818AB8EF9}" type="slidenum">
              <a:rPr lang="de-DE" smtClean="0"/>
              <a:pPr/>
              <a:t>‹#›</a:t>
            </a:fld>
            <a:endParaRPr lang="de-DE"/>
          </a:p>
        </p:txBody>
      </p:sp>
    </p:spTree>
    <p:extLst>
      <p:ext uri="{BB962C8B-B14F-4D97-AF65-F5344CB8AC3E}">
        <p14:creationId xmlns:p14="http://schemas.microsoft.com/office/powerpoint/2010/main" val="302029833"/>
      </p:ext>
    </p:extLst>
  </p:cSld>
  <p:clrMap bg1="lt1" tx1="dk1" bg2="lt2" tx2="dk2" accent1="accent1" accent2="accent2" accent3="accent3" accent4="accent4" accent5="accent5" accent6="accent6" hlink="hlink" folHlink="folHlink"/>
  <p:notesStyle>
    <a:lvl1pPr marL="0" algn="l" defTabSz="2086109" rtl="0" eaLnBrk="1" latinLnBrk="0" hangingPunct="1">
      <a:defRPr sz="2800" kern="1200">
        <a:solidFill>
          <a:schemeClr val="tx1"/>
        </a:solidFill>
        <a:latin typeface="+mn-lt"/>
        <a:ea typeface="+mn-ea"/>
        <a:cs typeface="+mn-cs"/>
      </a:defRPr>
    </a:lvl1pPr>
    <a:lvl2pPr marL="1043054" algn="l" defTabSz="2086109" rtl="0" eaLnBrk="1" latinLnBrk="0" hangingPunct="1">
      <a:defRPr sz="2800" kern="1200">
        <a:solidFill>
          <a:schemeClr val="tx1"/>
        </a:solidFill>
        <a:latin typeface="+mn-lt"/>
        <a:ea typeface="+mn-ea"/>
        <a:cs typeface="+mn-cs"/>
      </a:defRPr>
    </a:lvl2pPr>
    <a:lvl3pPr marL="2086109" algn="l" defTabSz="2086109" rtl="0" eaLnBrk="1" latinLnBrk="0" hangingPunct="1">
      <a:defRPr sz="2800" kern="1200">
        <a:solidFill>
          <a:schemeClr val="tx1"/>
        </a:solidFill>
        <a:latin typeface="+mn-lt"/>
        <a:ea typeface="+mn-ea"/>
        <a:cs typeface="+mn-cs"/>
      </a:defRPr>
    </a:lvl3pPr>
    <a:lvl4pPr marL="3129163" algn="l" defTabSz="2086109" rtl="0" eaLnBrk="1" latinLnBrk="0" hangingPunct="1">
      <a:defRPr sz="2800" kern="1200">
        <a:solidFill>
          <a:schemeClr val="tx1"/>
        </a:solidFill>
        <a:latin typeface="+mn-lt"/>
        <a:ea typeface="+mn-ea"/>
        <a:cs typeface="+mn-cs"/>
      </a:defRPr>
    </a:lvl4pPr>
    <a:lvl5pPr marL="4172217" algn="l" defTabSz="2086109" rtl="0" eaLnBrk="1" latinLnBrk="0" hangingPunct="1">
      <a:defRPr sz="2800" kern="1200">
        <a:solidFill>
          <a:schemeClr val="tx1"/>
        </a:solidFill>
        <a:latin typeface="+mn-lt"/>
        <a:ea typeface="+mn-ea"/>
        <a:cs typeface="+mn-cs"/>
      </a:defRPr>
    </a:lvl5pPr>
    <a:lvl6pPr marL="5215271" algn="l" defTabSz="2086109" rtl="0" eaLnBrk="1" latinLnBrk="0" hangingPunct="1">
      <a:defRPr sz="2800" kern="1200">
        <a:solidFill>
          <a:schemeClr val="tx1"/>
        </a:solidFill>
        <a:latin typeface="+mn-lt"/>
        <a:ea typeface="+mn-ea"/>
        <a:cs typeface="+mn-cs"/>
      </a:defRPr>
    </a:lvl6pPr>
    <a:lvl7pPr marL="6258326" algn="l" defTabSz="2086109" rtl="0" eaLnBrk="1" latinLnBrk="0" hangingPunct="1">
      <a:defRPr sz="2800" kern="1200">
        <a:solidFill>
          <a:schemeClr val="tx1"/>
        </a:solidFill>
        <a:latin typeface="+mn-lt"/>
        <a:ea typeface="+mn-ea"/>
        <a:cs typeface="+mn-cs"/>
      </a:defRPr>
    </a:lvl7pPr>
    <a:lvl8pPr marL="7301380" algn="l" defTabSz="2086109" rtl="0" eaLnBrk="1" latinLnBrk="0" hangingPunct="1">
      <a:defRPr sz="2800" kern="1200">
        <a:solidFill>
          <a:schemeClr val="tx1"/>
        </a:solidFill>
        <a:latin typeface="+mn-lt"/>
        <a:ea typeface="+mn-ea"/>
        <a:cs typeface="+mn-cs"/>
      </a:defRPr>
    </a:lvl8pPr>
    <a:lvl9pPr marL="8344434" algn="l" defTabSz="2086109" rtl="0" eaLnBrk="1" latinLnBrk="0" hangingPunct="1">
      <a:defRPr sz="2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972000" y="5472000"/>
            <a:ext cx="13176000" cy="14112000"/>
          </a:xfrm>
          <a:prstGeom prst="rect">
            <a:avLst/>
          </a:prstGeom>
        </p:spPr>
        <p:txBody>
          <a:bodyPr lIns="0" tIns="0" rIns="0" bIns="0" numCol="2" spcCol="360000"/>
          <a:lstStyle>
            <a:lvl1pPr marL="0" indent="0" algn="l">
              <a:lnSpc>
                <a:spcPts val="2300"/>
              </a:lnSpc>
              <a:spcBef>
                <a:spcPts val="0"/>
              </a:spcBef>
              <a:spcAft>
                <a:spcPts val="2300"/>
              </a:spcAft>
              <a:buFont typeface="Arial" pitchFamily="34" charset="0"/>
              <a:buNone/>
              <a:defRPr sz="1800" b="0" baseline="0">
                <a:solidFill>
                  <a:schemeClr val="tx1"/>
                </a:solidFill>
              </a:defRPr>
            </a:lvl1pPr>
            <a:lvl2pPr marL="0" indent="0" algn="l">
              <a:lnSpc>
                <a:spcPts val="2300"/>
              </a:lnSpc>
              <a:spcBef>
                <a:spcPts val="0"/>
              </a:spcBef>
              <a:buNone/>
              <a:defRPr sz="1800" b="1">
                <a:solidFill>
                  <a:schemeClr val="tx1"/>
                </a:solidFill>
              </a:defRPr>
            </a:lvl2pPr>
            <a:lvl3pPr marL="180000" indent="-180000" algn="l">
              <a:lnSpc>
                <a:spcPts val="2300"/>
              </a:lnSpc>
              <a:spcBef>
                <a:spcPts val="0"/>
              </a:spcBef>
              <a:spcAft>
                <a:spcPts val="2300"/>
              </a:spcAft>
              <a:buFont typeface="Arial" pitchFamily="34" charset="0"/>
              <a:buChar char="•"/>
              <a:defRPr sz="1800">
                <a:solidFill>
                  <a:schemeClr val="tx1"/>
                </a:solidFill>
              </a:defRPr>
            </a:lvl3pPr>
            <a:lvl4pPr marL="3129163" indent="0" algn="ctr">
              <a:buNone/>
              <a:defRPr>
                <a:solidFill>
                  <a:schemeClr val="tx1">
                    <a:tint val="75000"/>
                  </a:schemeClr>
                </a:solidFill>
              </a:defRPr>
            </a:lvl4pPr>
            <a:lvl5pPr marL="4172217" indent="0" algn="ctr">
              <a:buNone/>
              <a:defRPr>
                <a:solidFill>
                  <a:schemeClr val="tx1">
                    <a:tint val="75000"/>
                  </a:schemeClr>
                </a:solidFill>
              </a:defRPr>
            </a:lvl5pPr>
            <a:lvl6pPr marL="5215271" indent="0" algn="ctr">
              <a:buNone/>
              <a:defRPr>
                <a:solidFill>
                  <a:schemeClr val="tx1">
                    <a:tint val="75000"/>
                  </a:schemeClr>
                </a:solidFill>
              </a:defRPr>
            </a:lvl6pPr>
            <a:lvl7pPr marL="6258326" indent="0" algn="ctr">
              <a:buNone/>
              <a:defRPr>
                <a:solidFill>
                  <a:schemeClr val="tx1">
                    <a:tint val="75000"/>
                  </a:schemeClr>
                </a:solidFill>
              </a:defRPr>
            </a:lvl7pPr>
            <a:lvl8pPr marL="7301380" indent="0" algn="ctr">
              <a:buNone/>
              <a:defRPr>
                <a:solidFill>
                  <a:schemeClr val="tx1">
                    <a:tint val="75000"/>
                  </a:schemeClr>
                </a:solidFill>
              </a:defRPr>
            </a:lvl8pPr>
            <a:lvl9pPr marL="8344434" indent="0" algn="ctr">
              <a:buNone/>
              <a:defRPr>
                <a:solidFill>
                  <a:schemeClr val="tx1">
                    <a:tint val="75000"/>
                  </a:schemeClr>
                </a:solidFill>
              </a:defRPr>
            </a:lvl9pPr>
          </a:lstStyle>
          <a:p>
            <a:r>
              <a:rPr lang="de-DE" dirty="0"/>
              <a:t>Text 2 Spalten</a:t>
            </a:r>
          </a:p>
          <a:p>
            <a:pPr lvl="1"/>
            <a:r>
              <a:rPr lang="de-DE" dirty="0"/>
              <a:t>Fließtext 18 </a:t>
            </a:r>
            <a:r>
              <a:rPr lang="de-DE" dirty="0" err="1"/>
              <a:t>pt</a:t>
            </a:r>
            <a:endParaRPr lang="de-DE" dirty="0"/>
          </a:p>
          <a:p>
            <a:r>
              <a:rPr lang="de-DE" dirty="0"/>
              <a:t>Dies ist die Vorlage für das Plakat DIN A2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br>
              <a:rPr lang="de-DE" dirty="0"/>
            </a:br>
            <a:br>
              <a:rPr lang="de-DE" dirty="0"/>
            </a:br>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br>
              <a:rPr lang="de-DE" dirty="0"/>
            </a:br>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err="1"/>
              <a:t>Pa</a:t>
            </a:r>
            <a:r>
              <a:rPr lang="de-DE" dirty="0"/>
              <a:t> </a:t>
            </a:r>
            <a:r>
              <a:rPr lang="de-DE" dirty="0" err="1"/>
              <a:t>dolumquatur</a:t>
            </a:r>
            <a:r>
              <a:rPr lang="de-DE" dirty="0"/>
              <a:t>? </a:t>
            </a:r>
            <a:r>
              <a:rPr lang="de-DE" dirty="0" err="1"/>
              <a:t>Num</a:t>
            </a:r>
            <a:r>
              <a:rPr lang="de-DE" dirty="0"/>
              <a:t>, </a:t>
            </a:r>
            <a:r>
              <a:rPr lang="de-DE" dirty="0" err="1"/>
              <a:t>officiist</a:t>
            </a:r>
            <a:r>
              <a:rPr lang="de-DE" dirty="0"/>
              <a:t>, </a:t>
            </a:r>
            <a:r>
              <a:rPr lang="de-DE" dirty="0" err="1"/>
              <a:t>cullacc</a:t>
            </a:r>
            <a:r>
              <a:rPr lang="de-DE" dirty="0"/>
              <a:t> </a:t>
            </a:r>
            <a:r>
              <a:rPr lang="de-DE" dirty="0" err="1"/>
              <a:t>umquod</a:t>
            </a:r>
            <a:r>
              <a:rPr lang="de-DE" dirty="0"/>
              <a:t> </a:t>
            </a:r>
            <a:r>
              <a:rPr lang="de-DE" dirty="0" err="1"/>
              <a:t>quia</a:t>
            </a:r>
            <a:r>
              <a:rPr lang="de-DE" dirty="0"/>
              <a:t> non </a:t>
            </a:r>
            <a:r>
              <a:rPr lang="de-DE" dirty="0" err="1"/>
              <a:t>res</a:t>
            </a:r>
            <a:r>
              <a:rPr lang="de-DE" dirty="0"/>
              <a:t> ex et </a:t>
            </a:r>
            <a:r>
              <a:rPr lang="de-DE" dirty="0" err="1"/>
              <a:t>odita</a:t>
            </a:r>
            <a:r>
              <a:rPr lang="de-DE" dirty="0"/>
              <a:t> </a:t>
            </a:r>
            <a:r>
              <a:rPr lang="de-DE" dirty="0" err="1"/>
              <a:t>volum</a:t>
            </a:r>
            <a:r>
              <a:rPr lang="de-DE" dirty="0"/>
              <a:t> </a:t>
            </a:r>
            <a:r>
              <a:rPr lang="de-DE" dirty="0" err="1"/>
              <a:t>ut</a:t>
            </a:r>
            <a:r>
              <a:rPr lang="de-DE" dirty="0"/>
              <a:t> </a:t>
            </a:r>
            <a:r>
              <a:rPr lang="de-DE" dirty="0" err="1"/>
              <a:t>estibus</a:t>
            </a:r>
            <a:r>
              <a:rPr lang="de-DE" dirty="0"/>
              <a:t>, </a:t>
            </a:r>
            <a:r>
              <a:rPr lang="de-DE" dirty="0" err="1"/>
              <a:t>voluptas</a:t>
            </a:r>
            <a:r>
              <a:rPr lang="de-DE" dirty="0"/>
              <a:t> et </a:t>
            </a:r>
            <a:r>
              <a:rPr lang="de-DE" dirty="0" err="1"/>
              <a:t>lit</a:t>
            </a:r>
            <a:r>
              <a:rPr lang="de-DE" dirty="0"/>
              <a:t> quo </a:t>
            </a:r>
            <a:r>
              <a:rPr lang="de-DE" dirty="0" err="1"/>
              <a:t>quam</a:t>
            </a:r>
            <a:r>
              <a:rPr lang="de-DE" dirty="0"/>
              <a:t> quo </a:t>
            </a:r>
            <a:r>
              <a:rPr lang="de-DE" dirty="0" err="1"/>
              <a:t>ea</a:t>
            </a:r>
            <a:r>
              <a:rPr lang="de-DE" dirty="0"/>
              <a:t> </a:t>
            </a:r>
            <a:r>
              <a:rPr lang="de-DE" dirty="0" err="1"/>
              <a:t>voluptis</a:t>
            </a:r>
            <a:r>
              <a:rPr lang="de-DE" dirty="0"/>
              <a:t> et </a:t>
            </a:r>
            <a:r>
              <a:rPr lang="de-DE" dirty="0" err="1"/>
              <a:t>fuga</a:t>
            </a:r>
            <a:r>
              <a:rPr lang="de-DE" dirty="0"/>
              <a:t>. </a:t>
            </a:r>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excea</a:t>
            </a:r>
            <a:r>
              <a:rPr lang="de-DE" dirty="0"/>
              <a:t> </a:t>
            </a:r>
            <a:r>
              <a:rPr lang="de-DE" dirty="0" err="1"/>
              <a:t>verchil</a:t>
            </a:r>
            <a:r>
              <a:rPr lang="de-DE" dirty="0"/>
              <a:t> ex et </a:t>
            </a:r>
            <a:r>
              <a:rPr lang="de-DE" dirty="0" err="1"/>
              <a:t>etur</a:t>
            </a:r>
            <a:r>
              <a:rPr lang="de-DE" dirty="0"/>
              <a:t>, </a:t>
            </a:r>
            <a:r>
              <a:rPr lang="de-DE" dirty="0" err="1"/>
              <a:t>omnim</a:t>
            </a:r>
            <a:r>
              <a:rPr lang="de-DE" dirty="0"/>
              <a:t> </a:t>
            </a:r>
            <a:r>
              <a:rPr lang="de-DE" dirty="0" err="1"/>
              <a:t>quunt</a:t>
            </a:r>
            <a:r>
              <a:rPr lang="de-DE" dirty="0"/>
              <a:t> ex </a:t>
            </a:r>
            <a:r>
              <a:rPr lang="de-DE" dirty="0" err="1"/>
              <a:t>exped</a:t>
            </a:r>
            <a:r>
              <a:rPr lang="de-DE" dirty="0"/>
              <a:t> </a:t>
            </a:r>
            <a:r>
              <a:rPr lang="de-DE" dirty="0" err="1"/>
              <a:t>qui</a:t>
            </a:r>
            <a:r>
              <a:rPr lang="de-DE" dirty="0"/>
              <a:t> </a:t>
            </a:r>
            <a:r>
              <a:rPr lang="de-DE" dirty="0" err="1"/>
              <a:t>doloresed</a:t>
            </a:r>
            <a:r>
              <a:rPr lang="de-DE" dirty="0"/>
              <a:t> </a:t>
            </a:r>
            <a:r>
              <a:rPr lang="de-DE" dirty="0" err="1"/>
              <a:t>quam</a:t>
            </a:r>
            <a:r>
              <a:rPr lang="de-DE" dirty="0"/>
              <a:t> </a:t>
            </a:r>
            <a:r>
              <a:rPr lang="de-DE" dirty="0" err="1"/>
              <a:t>fugiamus</a:t>
            </a:r>
            <a:r>
              <a:rPr lang="de-DE" dirty="0"/>
              <a:t> </a:t>
            </a:r>
            <a:r>
              <a:rPr lang="de-DE" dirty="0" err="1"/>
              <a:t>reperem</a:t>
            </a:r>
            <a:r>
              <a:rPr lang="de-DE" dirty="0"/>
              <a:t> </a:t>
            </a:r>
            <a:r>
              <a:rPr lang="de-DE" dirty="0" err="1"/>
              <a:t>eum</a:t>
            </a:r>
            <a:r>
              <a:rPr lang="de-DE" dirty="0"/>
              <a:t> </a:t>
            </a:r>
            <a:r>
              <a:rPr lang="de-DE" dirty="0" err="1"/>
              <a:t>vel</a:t>
            </a:r>
            <a:r>
              <a:rPr lang="de-DE" dirty="0"/>
              <a:t> </a:t>
            </a:r>
            <a:r>
              <a:rPr lang="de-DE" dirty="0" err="1"/>
              <a:t>ipsam</a:t>
            </a:r>
            <a:r>
              <a:rPr lang="de-DE" dirty="0"/>
              <a:t> </a:t>
            </a:r>
            <a:r>
              <a:rPr lang="de-DE" dirty="0" err="1"/>
              <a:t>audi</a:t>
            </a:r>
            <a:r>
              <a:rPr lang="de-DE" dirty="0"/>
              <a:t> </a:t>
            </a:r>
            <a:r>
              <a:rPr lang="de-DE" dirty="0" err="1"/>
              <a:t>apicili</a:t>
            </a:r>
            <a:r>
              <a:rPr lang="de-DE" dirty="0"/>
              <a:t> </a:t>
            </a:r>
            <a:r>
              <a:rPr lang="de-DE" dirty="0" err="1"/>
              <a:t>busam</a:t>
            </a:r>
            <a:r>
              <a:rPr lang="de-DE" dirty="0"/>
              <a:t>. </a:t>
            </a:r>
          </a:p>
        </p:txBody>
      </p:sp>
      <p:sp>
        <p:nvSpPr>
          <p:cNvPr id="11" name="Bildplatzhalter 12"/>
          <p:cNvSpPr>
            <a:spLocks noGrp="1"/>
          </p:cNvSpPr>
          <p:nvPr>
            <p:ph type="pic" sz="quarter" idx="18"/>
          </p:nvPr>
        </p:nvSpPr>
        <p:spPr>
          <a:xfrm>
            <a:off x="7777998" y="5436816"/>
            <a:ext cx="6408000" cy="5764293"/>
          </a:xfrm>
          <a:prstGeom prst="rect">
            <a:avLst/>
          </a:prstGeom>
        </p:spPr>
        <p:txBody>
          <a:bodyPr lIns="45674" tIns="22837" rIns="45674" bIns="23376"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7777998" y="11233607"/>
            <a:ext cx="6408000" cy="179873"/>
          </a:xfrm>
          <a:prstGeom prst="rect">
            <a:avLst/>
          </a:prstGeom>
        </p:spPr>
        <p:txBody>
          <a:bodyPr lIns="0" tIns="0" rIns="0" bIns="0" anchor="b" anchorCtr="0"/>
          <a:lstStyle>
            <a:lvl1pPr>
              <a:buNone/>
              <a:defRPr sz="10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5"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
        <p:nvSpPr>
          <p:cNvPr id="16" name="Textplatzhalter 9"/>
          <p:cNvSpPr>
            <a:spLocks noGrp="1"/>
          </p:cNvSpPr>
          <p:nvPr>
            <p:ph type="body" sz="quarter" idx="20" hasCustomPrompt="1"/>
          </p:nvPr>
        </p:nvSpPr>
        <p:spPr>
          <a:xfrm>
            <a:off x="972000" y="4500000"/>
            <a:ext cx="13176000" cy="359706"/>
          </a:xfrm>
          <a:prstGeom prst="rect">
            <a:avLst/>
          </a:prstGeom>
        </p:spPr>
        <p:txBody>
          <a:bodyPr lIns="0" tIns="0" rIns="0" bIns="0" anchor="ctr" anchorCtr="0"/>
          <a:lstStyle>
            <a:lvl1pPr>
              <a:buNone/>
              <a:defRPr sz="2800" baseline="0"/>
            </a:lvl1pPr>
          </a:lstStyle>
          <a:p>
            <a:pPr lvl="0"/>
            <a:r>
              <a:rPr lang="de-DE" dirty="0"/>
              <a:t>Überschrift 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972000" y="5472000"/>
            <a:ext cx="13176000" cy="14112000"/>
          </a:xfrm>
          <a:prstGeom prst="rect">
            <a:avLst/>
          </a:prstGeom>
        </p:spPr>
        <p:txBody>
          <a:bodyPr lIns="0" tIns="0" rIns="0" bIns="0" numCol="3" spcCol="360000"/>
          <a:lstStyle>
            <a:lvl1pPr marL="0" indent="0" algn="l">
              <a:lnSpc>
                <a:spcPts val="2300"/>
              </a:lnSpc>
              <a:spcBef>
                <a:spcPts val="0"/>
              </a:spcBef>
              <a:spcAft>
                <a:spcPts val="2300"/>
              </a:spcAft>
              <a:buFont typeface="Arial" pitchFamily="34" charset="0"/>
              <a:buNone/>
              <a:defRPr sz="1800" b="0" baseline="0">
                <a:solidFill>
                  <a:schemeClr val="tx1"/>
                </a:solidFill>
              </a:defRPr>
            </a:lvl1pPr>
            <a:lvl2pPr marL="0" indent="0" algn="l">
              <a:lnSpc>
                <a:spcPts val="2300"/>
              </a:lnSpc>
              <a:spcBef>
                <a:spcPts val="0"/>
              </a:spcBef>
              <a:buNone/>
              <a:defRPr sz="1800" b="1">
                <a:solidFill>
                  <a:schemeClr val="tx1"/>
                </a:solidFill>
              </a:defRPr>
            </a:lvl2pPr>
            <a:lvl3pPr marL="180000" indent="-180000" algn="l">
              <a:lnSpc>
                <a:spcPts val="2300"/>
              </a:lnSpc>
              <a:spcBef>
                <a:spcPts val="0"/>
              </a:spcBef>
              <a:spcAft>
                <a:spcPts val="2300"/>
              </a:spcAft>
              <a:buFont typeface="Arial" pitchFamily="34" charset="0"/>
              <a:buChar char="•"/>
              <a:defRPr sz="1800">
                <a:solidFill>
                  <a:schemeClr val="tx1"/>
                </a:solidFill>
              </a:defRPr>
            </a:lvl3pPr>
            <a:lvl4pPr marL="3129163" indent="0" algn="ctr">
              <a:buNone/>
              <a:defRPr>
                <a:solidFill>
                  <a:schemeClr val="tx1">
                    <a:tint val="75000"/>
                  </a:schemeClr>
                </a:solidFill>
              </a:defRPr>
            </a:lvl4pPr>
            <a:lvl5pPr marL="4172217" indent="0" algn="ctr">
              <a:buNone/>
              <a:defRPr>
                <a:solidFill>
                  <a:schemeClr val="tx1">
                    <a:tint val="75000"/>
                  </a:schemeClr>
                </a:solidFill>
              </a:defRPr>
            </a:lvl5pPr>
            <a:lvl6pPr marL="5215271" indent="0" algn="ctr">
              <a:buNone/>
              <a:defRPr>
                <a:solidFill>
                  <a:schemeClr val="tx1">
                    <a:tint val="75000"/>
                  </a:schemeClr>
                </a:solidFill>
              </a:defRPr>
            </a:lvl6pPr>
            <a:lvl7pPr marL="6258326" indent="0" algn="ctr">
              <a:buNone/>
              <a:defRPr>
                <a:solidFill>
                  <a:schemeClr val="tx1">
                    <a:tint val="75000"/>
                  </a:schemeClr>
                </a:solidFill>
              </a:defRPr>
            </a:lvl7pPr>
            <a:lvl8pPr marL="7301380" indent="0" algn="ctr">
              <a:buNone/>
              <a:defRPr>
                <a:solidFill>
                  <a:schemeClr val="tx1">
                    <a:tint val="75000"/>
                  </a:schemeClr>
                </a:solidFill>
              </a:defRPr>
            </a:lvl8pPr>
            <a:lvl9pPr marL="8344434" indent="0" algn="ctr">
              <a:buNone/>
              <a:defRPr>
                <a:solidFill>
                  <a:schemeClr val="tx1">
                    <a:tint val="75000"/>
                  </a:schemeClr>
                </a:solidFill>
              </a:defRPr>
            </a:lvl9pPr>
          </a:lstStyle>
          <a:p>
            <a:r>
              <a:rPr lang="de-DE" dirty="0"/>
              <a:t>Text 3 Spalten</a:t>
            </a:r>
          </a:p>
          <a:p>
            <a:pPr lvl="1"/>
            <a:r>
              <a:rPr lang="de-DE" dirty="0"/>
              <a:t>Fließtext 18 </a:t>
            </a:r>
            <a:r>
              <a:rPr lang="de-DE" dirty="0" err="1"/>
              <a:t>pt</a:t>
            </a:r>
            <a:endParaRPr lang="de-DE" dirty="0"/>
          </a:p>
          <a:p>
            <a:r>
              <a:rPr lang="de-DE" dirty="0"/>
              <a:t>Dies ist die Vorlage für das Plakat DIN A2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br>
              <a:rPr lang="de-DE" dirty="0"/>
            </a:br>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err="1"/>
              <a:t>Pa</a:t>
            </a:r>
            <a:r>
              <a:rPr lang="de-DE" dirty="0"/>
              <a:t> </a:t>
            </a:r>
            <a:r>
              <a:rPr lang="de-DE" dirty="0" err="1"/>
              <a:t>dolumquatur</a:t>
            </a:r>
            <a:r>
              <a:rPr lang="de-DE" dirty="0"/>
              <a:t>? </a:t>
            </a:r>
            <a:r>
              <a:rPr lang="de-DE" dirty="0" err="1"/>
              <a:t>Num</a:t>
            </a:r>
            <a:r>
              <a:rPr lang="de-DE" dirty="0"/>
              <a:t>, </a:t>
            </a:r>
            <a:r>
              <a:rPr lang="de-DE" dirty="0" err="1"/>
              <a:t>officiist</a:t>
            </a:r>
            <a:r>
              <a:rPr lang="de-DE" dirty="0"/>
              <a:t>, </a:t>
            </a:r>
            <a:r>
              <a:rPr lang="de-DE" dirty="0" err="1"/>
              <a:t>cullacc</a:t>
            </a:r>
            <a:r>
              <a:rPr lang="de-DE" dirty="0"/>
              <a:t> </a:t>
            </a:r>
            <a:r>
              <a:rPr lang="de-DE" dirty="0" err="1"/>
              <a:t>umquod</a:t>
            </a:r>
            <a:r>
              <a:rPr lang="de-DE" dirty="0"/>
              <a:t> </a:t>
            </a:r>
            <a:r>
              <a:rPr lang="de-DE" dirty="0" err="1"/>
              <a:t>quia</a:t>
            </a:r>
            <a:r>
              <a:rPr lang="de-DE" dirty="0"/>
              <a:t> non </a:t>
            </a:r>
            <a:r>
              <a:rPr lang="de-DE" dirty="0" err="1"/>
              <a:t>res</a:t>
            </a:r>
            <a:r>
              <a:rPr lang="de-DE" dirty="0"/>
              <a:t> ex et </a:t>
            </a:r>
            <a:r>
              <a:rPr lang="de-DE" dirty="0" err="1"/>
              <a:t>odita</a:t>
            </a:r>
            <a:r>
              <a:rPr lang="de-DE" dirty="0"/>
              <a:t> </a:t>
            </a:r>
            <a:r>
              <a:rPr lang="de-DE" dirty="0" err="1"/>
              <a:t>volum</a:t>
            </a:r>
            <a:r>
              <a:rPr lang="de-DE" dirty="0"/>
              <a:t> </a:t>
            </a:r>
            <a:r>
              <a:rPr lang="de-DE" dirty="0" err="1"/>
              <a:t>ut</a:t>
            </a:r>
            <a:r>
              <a:rPr lang="de-DE" dirty="0"/>
              <a:t> </a:t>
            </a:r>
            <a:r>
              <a:rPr lang="de-DE" dirty="0" err="1"/>
              <a:t>estibus</a:t>
            </a:r>
            <a:r>
              <a:rPr lang="de-DE" dirty="0"/>
              <a:t>, </a:t>
            </a:r>
            <a:r>
              <a:rPr lang="de-DE" dirty="0" err="1"/>
              <a:t>voluptas</a:t>
            </a:r>
            <a:r>
              <a:rPr lang="de-DE" dirty="0"/>
              <a:t> et </a:t>
            </a:r>
            <a:r>
              <a:rPr lang="de-DE" dirty="0" err="1"/>
              <a:t>lit</a:t>
            </a:r>
            <a:r>
              <a:rPr lang="de-DE" dirty="0"/>
              <a:t> quo </a:t>
            </a:r>
            <a:r>
              <a:rPr lang="de-DE" dirty="0" err="1"/>
              <a:t>quam</a:t>
            </a:r>
            <a:r>
              <a:rPr lang="de-DE" dirty="0"/>
              <a:t> quo </a:t>
            </a:r>
            <a:r>
              <a:rPr lang="de-DE" dirty="0" err="1"/>
              <a:t>ea</a:t>
            </a:r>
            <a:r>
              <a:rPr lang="de-DE" dirty="0"/>
              <a:t> </a:t>
            </a:r>
            <a:r>
              <a:rPr lang="de-DE" dirty="0" err="1"/>
              <a:t>voluptis</a:t>
            </a:r>
            <a:r>
              <a:rPr lang="de-DE" dirty="0"/>
              <a:t> et </a:t>
            </a:r>
            <a:r>
              <a:rPr lang="de-DE" dirty="0" err="1"/>
              <a:t>fuga</a:t>
            </a:r>
            <a:r>
              <a:rPr lang="de-DE" dirty="0"/>
              <a:t>. </a:t>
            </a:r>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excea</a:t>
            </a:r>
            <a:r>
              <a:rPr lang="de-DE" dirty="0"/>
              <a:t> </a:t>
            </a:r>
            <a:r>
              <a:rPr lang="de-DE" dirty="0" err="1"/>
              <a:t>verchil</a:t>
            </a:r>
            <a:r>
              <a:rPr lang="de-DE" dirty="0"/>
              <a:t> ex et </a:t>
            </a:r>
            <a:r>
              <a:rPr lang="de-DE" dirty="0" err="1"/>
              <a:t>etur</a:t>
            </a:r>
            <a:r>
              <a:rPr lang="de-DE" dirty="0"/>
              <a:t>, </a:t>
            </a:r>
            <a:r>
              <a:rPr lang="de-DE" dirty="0" err="1"/>
              <a:t>omnim</a:t>
            </a:r>
            <a:r>
              <a:rPr lang="de-DE" dirty="0"/>
              <a:t> </a:t>
            </a:r>
            <a:r>
              <a:rPr lang="de-DE" dirty="0" err="1"/>
              <a:t>quunt</a:t>
            </a:r>
            <a:r>
              <a:rPr lang="de-DE" dirty="0"/>
              <a:t> ex </a:t>
            </a:r>
            <a:r>
              <a:rPr lang="de-DE" dirty="0" err="1"/>
              <a:t>exped</a:t>
            </a:r>
            <a:r>
              <a:rPr lang="de-DE" dirty="0"/>
              <a:t> </a:t>
            </a:r>
            <a:r>
              <a:rPr lang="de-DE" dirty="0" err="1"/>
              <a:t>qui</a:t>
            </a:r>
            <a:r>
              <a:rPr lang="de-DE" dirty="0"/>
              <a:t> </a:t>
            </a:r>
            <a:r>
              <a:rPr lang="de-DE" dirty="0" err="1"/>
              <a:t>doloresed</a:t>
            </a:r>
            <a:r>
              <a:rPr lang="de-DE" dirty="0"/>
              <a:t> </a:t>
            </a:r>
            <a:r>
              <a:rPr lang="de-DE" dirty="0" err="1"/>
              <a:t>quam</a:t>
            </a:r>
            <a:r>
              <a:rPr lang="de-DE" dirty="0"/>
              <a:t> </a:t>
            </a:r>
            <a:r>
              <a:rPr lang="de-DE" dirty="0" err="1"/>
              <a:t>fugiamus</a:t>
            </a:r>
            <a:r>
              <a:rPr lang="de-DE" dirty="0"/>
              <a:t> </a:t>
            </a:r>
            <a:r>
              <a:rPr lang="de-DE" dirty="0" err="1"/>
              <a:t>reperem</a:t>
            </a:r>
            <a:r>
              <a:rPr lang="de-DE" dirty="0"/>
              <a:t> </a:t>
            </a:r>
            <a:r>
              <a:rPr lang="de-DE" dirty="0" err="1"/>
              <a:t>eum</a:t>
            </a:r>
            <a:r>
              <a:rPr lang="de-DE" dirty="0"/>
              <a:t> </a:t>
            </a:r>
            <a:r>
              <a:rPr lang="de-DE" dirty="0" err="1"/>
              <a:t>vel</a:t>
            </a:r>
            <a:r>
              <a:rPr lang="de-DE" dirty="0"/>
              <a:t> </a:t>
            </a:r>
            <a:r>
              <a:rPr lang="de-DE" dirty="0" err="1"/>
              <a:t>ipsam</a:t>
            </a:r>
            <a:r>
              <a:rPr lang="de-DE" dirty="0"/>
              <a:t> </a:t>
            </a:r>
            <a:r>
              <a:rPr lang="de-DE" dirty="0" err="1"/>
              <a:t>audi</a:t>
            </a:r>
            <a:r>
              <a:rPr lang="de-DE" dirty="0"/>
              <a:t> </a:t>
            </a:r>
            <a:r>
              <a:rPr lang="de-DE" dirty="0" err="1"/>
              <a:t>apicili</a:t>
            </a:r>
            <a:r>
              <a:rPr lang="de-DE" dirty="0"/>
              <a:t> </a:t>
            </a:r>
            <a:r>
              <a:rPr lang="de-DE" dirty="0" err="1"/>
              <a:t>busam</a:t>
            </a:r>
            <a:r>
              <a:rPr lang="de-DE" dirty="0"/>
              <a:t>. </a:t>
            </a:r>
          </a:p>
        </p:txBody>
      </p:sp>
      <p:sp>
        <p:nvSpPr>
          <p:cNvPr id="11" name="Bildplatzhalter 12"/>
          <p:cNvSpPr>
            <a:spLocks noGrp="1"/>
          </p:cNvSpPr>
          <p:nvPr>
            <p:ph type="pic" sz="quarter" idx="18"/>
          </p:nvPr>
        </p:nvSpPr>
        <p:spPr>
          <a:xfrm>
            <a:off x="5514460" y="9901291"/>
            <a:ext cx="4150800" cy="4572530"/>
          </a:xfrm>
          <a:prstGeom prst="rect">
            <a:avLst/>
          </a:prstGeom>
        </p:spPr>
        <p:txBody>
          <a:bodyPr lIns="45674" tIns="22837" rIns="45674" bIns="23376"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5513748" y="14509824"/>
            <a:ext cx="4150800" cy="179873"/>
          </a:xfrm>
          <a:prstGeom prst="rect">
            <a:avLst/>
          </a:prstGeom>
        </p:spPr>
        <p:txBody>
          <a:bodyPr lIns="0" tIns="0" rIns="0" bIns="0" anchor="b" anchorCtr="0"/>
          <a:lstStyle>
            <a:lvl1pPr>
              <a:buNone/>
              <a:defRPr sz="10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5"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
        <p:nvSpPr>
          <p:cNvPr id="16" name="Textplatzhalter 9"/>
          <p:cNvSpPr>
            <a:spLocks noGrp="1"/>
          </p:cNvSpPr>
          <p:nvPr>
            <p:ph type="body" sz="quarter" idx="20" hasCustomPrompt="1"/>
          </p:nvPr>
        </p:nvSpPr>
        <p:spPr>
          <a:xfrm>
            <a:off x="972000" y="4500000"/>
            <a:ext cx="13176000" cy="359706"/>
          </a:xfrm>
          <a:prstGeom prst="rect">
            <a:avLst/>
          </a:prstGeom>
        </p:spPr>
        <p:txBody>
          <a:bodyPr lIns="0" tIns="0" rIns="0" bIns="0" anchor="ctr" anchorCtr="0"/>
          <a:lstStyle>
            <a:lvl1pPr>
              <a:buNone/>
              <a:defRPr sz="2800" baseline="0"/>
            </a:lvl1pPr>
          </a:lstStyle>
          <a:p>
            <a:pPr lvl="0"/>
            <a:r>
              <a:rPr lang="de-DE" dirty="0"/>
              <a:t>Überschrift 3</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BOXEN 3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5514460" y="9901291"/>
            <a:ext cx="4150800" cy="4572530"/>
          </a:xfrm>
          <a:prstGeom prst="rect">
            <a:avLst/>
          </a:prstGeom>
        </p:spPr>
        <p:txBody>
          <a:bodyPr lIns="45674" tIns="22837" rIns="45674" bIns="23376"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5513748" y="14509824"/>
            <a:ext cx="4150800" cy="179873"/>
          </a:xfrm>
          <a:prstGeom prst="rect">
            <a:avLst/>
          </a:prstGeom>
        </p:spPr>
        <p:txBody>
          <a:bodyPr lIns="0" tIns="0" rIns="0" bIns="0" anchor="b" anchorCtr="0"/>
          <a:lstStyle>
            <a:lvl1pPr>
              <a:buNone/>
              <a:defRPr sz="10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5"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
        <p:nvSpPr>
          <p:cNvPr id="16" name="Textplatzhalter 9"/>
          <p:cNvSpPr>
            <a:spLocks noGrp="1"/>
          </p:cNvSpPr>
          <p:nvPr>
            <p:ph type="body" sz="quarter" idx="20" hasCustomPrompt="1"/>
          </p:nvPr>
        </p:nvSpPr>
        <p:spPr>
          <a:xfrm>
            <a:off x="972000" y="4500000"/>
            <a:ext cx="13176000" cy="359706"/>
          </a:xfrm>
          <a:prstGeom prst="rect">
            <a:avLst/>
          </a:prstGeom>
        </p:spPr>
        <p:txBody>
          <a:bodyPr lIns="0" tIns="0" rIns="0" bIns="0" anchor="ctr" anchorCtr="0"/>
          <a:lstStyle>
            <a:lvl1pPr>
              <a:buNone/>
              <a:defRPr sz="2800" baseline="0"/>
            </a:lvl1pPr>
          </a:lstStyle>
          <a:p>
            <a:pPr lvl="0"/>
            <a:r>
              <a:rPr lang="de-DE" dirty="0"/>
              <a:t>Überschrift 3</a:t>
            </a:r>
          </a:p>
        </p:txBody>
      </p:sp>
      <p:sp>
        <p:nvSpPr>
          <p:cNvPr id="5" name="Textplatzhalter 4"/>
          <p:cNvSpPr>
            <a:spLocks noGrp="1"/>
          </p:cNvSpPr>
          <p:nvPr>
            <p:ph type="body" sz="quarter" idx="25" hasCustomPrompt="1"/>
          </p:nvPr>
        </p:nvSpPr>
        <p:spPr>
          <a:xfrm>
            <a:off x="971999" y="5469725"/>
            <a:ext cx="4140991" cy="14114275"/>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r>
              <a:rPr lang="de-DE"/>
              <a:t>Text 3 Spalten</a:t>
            </a:r>
          </a:p>
          <a:p>
            <a:pPr lvl="0"/>
            <a:endParaRPr lang="de-DE"/>
          </a:p>
          <a:p>
            <a:pPr lvl="1"/>
            <a:r>
              <a:rPr lang="de-DE"/>
              <a:t>Fließtext 18 pt</a:t>
            </a:r>
          </a:p>
          <a:p>
            <a:pPr lvl="0"/>
            <a:r>
              <a:rPr lang="de-DE"/>
              <a:t>Dies ist die Vorlage für das Plakat DIN A2 hochkant der Technischen Universität München (TUM). Die Vorlage ist nach dem aktuellen Corporate Design der TUM gestaltet und verbindlich. Die Vorlage ist für Office-Versionen ab 2007 kompatibel.</a:t>
            </a:r>
          </a:p>
          <a:p>
            <a:pPr lvl="0"/>
            <a:endParaRPr lang="de-DE"/>
          </a:p>
          <a:p>
            <a:pPr lvl="0"/>
            <a:r>
              <a:rPr lang="de-DE"/>
              <a:t>Bitte geben Sie Ihren individuellen Text an den vorgesehenen Stellen ein und nutzen Sie die installierten Formatvorlagen für den jeweiligen Textabschnitt.</a:t>
            </a:r>
          </a:p>
          <a:p>
            <a:pPr lvl="0"/>
            <a:endParaRPr lang="de-DE"/>
          </a:p>
          <a:p>
            <a:pPr lvl="1"/>
            <a:r>
              <a:rPr lang="de-DE"/>
              <a:t>Kopfzeile und Absender</a:t>
            </a:r>
          </a:p>
          <a:p>
            <a:pPr lvl="0"/>
            <a:r>
              <a:rPr lang="de-DE"/>
              <a:t>Der Absender des Aushangs kann im Kopf oder im Fuß der Seite aufgeführt werden.</a:t>
            </a:r>
          </a:p>
          <a:p>
            <a:pPr lvl="0"/>
            <a:endParaRPr lang="de-DE"/>
          </a:p>
          <a:p>
            <a:pPr lvl="0"/>
            <a:r>
              <a:rPr lang="de-DE"/>
              <a:t>Nur das Logo der TUM im Kopf, der Absender steht in der Überschrift oder in der Infobox am unteren Seitenrand.</a:t>
            </a:r>
          </a:p>
          <a:p>
            <a:pPr lvl="0"/>
            <a:r>
              <a:rPr lang="de-DE"/>
              <a:t>Alles im Kopf: Logo der TUM mit blauem Textzusatz auf der linken Seite, dieser baut sich von unten nach oben auf, er enthält mindestens eine Zeile (Technische Universität München), maximal drei Zeilen (Fakultät und Lehrstuhl)</a:t>
            </a:r>
          </a:p>
          <a:p>
            <a:pPr lvl="0"/>
            <a:r>
              <a:rPr lang="de-DE"/>
              <a:t>Alles im Kopf: Logo der TUM mit Fakultätslogo und blauem Textzusatz auf der linken Seite, dieser baut sich von unten nach oben auf, er enthält mindestens eine Zeile (Technische Universität München), maximal drei Zeilen (Fakultät und Lehrstuhl)</a:t>
            </a:r>
          </a:p>
          <a:p>
            <a:pPr lvl="0"/>
            <a:r>
              <a:rPr lang="de-DE"/>
              <a:t>Textsatz</a:t>
            </a:r>
          </a:p>
          <a:p>
            <a:pPr lvl="0"/>
            <a:r>
              <a:rPr lang="de-DE"/>
              <a:t>Ein Plakat sollte möglichst klar strukturiert sein und nur die nötigsten Informationen enthalten. Grundsätzlich ist einspaltiger und zweispaltiger Text zulässig.</a:t>
            </a:r>
          </a:p>
          <a:p>
            <a:pPr lvl="0"/>
            <a:endParaRPr lang="de-DE"/>
          </a:p>
        </p:txBody>
      </p:sp>
      <p:sp>
        <p:nvSpPr>
          <p:cNvPr id="20" name="Textplatzhalter 4"/>
          <p:cNvSpPr>
            <a:spLocks noGrp="1"/>
          </p:cNvSpPr>
          <p:nvPr>
            <p:ph type="body" sz="quarter" idx="26"/>
          </p:nvPr>
        </p:nvSpPr>
        <p:spPr>
          <a:xfrm>
            <a:off x="5509034" y="5469725"/>
            <a:ext cx="4140991" cy="4179559"/>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endParaRPr lang="de-DE"/>
          </a:p>
        </p:txBody>
      </p:sp>
      <p:sp>
        <p:nvSpPr>
          <p:cNvPr id="21" name="Textplatzhalter 4"/>
          <p:cNvSpPr>
            <a:spLocks noGrp="1"/>
          </p:cNvSpPr>
          <p:nvPr>
            <p:ph type="body" sz="quarter" idx="27"/>
          </p:nvPr>
        </p:nvSpPr>
        <p:spPr>
          <a:xfrm>
            <a:off x="10023372" y="5469725"/>
            <a:ext cx="4140991" cy="14114275"/>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endParaRPr lang="de-DE"/>
          </a:p>
        </p:txBody>
      </p:sp>
      <p:sp>
        <p:nvSpPr>
          <p:cNvPr id="23" name="Textplatzhalter 4"/>
          <p:cNvSpPr>
            <a:spLocks noGrp="1"/>
          </p:cNvSpPr>
          <p:nvPr>
            <p:ph type="body" sz="quarter" idx="28"/>
          </p:nvPr>
        </p:nvSpPr>
        <p:spPr>
          <a:xfrm>
            <a:off x="5509034" y="14941872"/>
            <a:ext cx="4140991" cy="4642128"/>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endParaRPr lang="de-DE"/>
          </a:p>
        </p:txBody>
      </p:sp>
    </p:spTree>
    <p:extLst>
      <p:ext uri="{BB962C8B-B14F-4D97-AF65-F5344CB8AC3E}">
        <p14:creationId xmlns:p14="http://schemas.microsoft.com/office/powerpoint/2010/main" val="3513644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972000" y="4809601"/>
            <a:ext cx="13176000" cy="14646920"/>
          </a:xfrm>
          <a:prstGeom prst="rect">
            <a:avLst/>
          </a:prstGeom>
        </p:spPr>
        <p:txBody>
          <a:bodyPr lIns="45674" tIns="22837" rIns="45674" bIns="22837"/>
          <a:lstStyle/>
          <a:p>
            <a:r>
              <a:rPr lang="de-DE"/>
              <a:t>Bild durch Klicken auf Symbol hinzufügen</a:t>
            </a:r>
          </a:p>
        </p:txBody>
      </p:sp>
      <p:sp>
        <p:nvSpPr>
          <p:cNvPr id="15" name="Textplatzhalter 18"/>
          <p:cNvSpPr>
            <a:spLocks noGrp="1"/>
          </p:cNvSpPr>
          <p:nvPr>
            <p:ph type="body" sz="quarter" idx="19" hasCustomPrompt="1"/>
          </p:nvPr>
        </p:nvSpPr>
        <p:spPr>
          <a:xfrm>
            <a:off x="972000" y="19456521"/>
            <a:ext cx="13176000" cy="203438"/>
          </a:xfrm>
          <a:prstGeom prst="rect">
            <a:avLst/>
          </a:prstGeom>
        </p:spPr>
        <p:txBody>
          <a:bodyPr lIns="0" tIns="0" rIns="0" bIns="0" anchor="b" anchorCtr="0"/>
          <a:lstStyle>
            <a:lvl1pPr>
              <a:buNone/>
              <a:defRPr sz="8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0"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972000" y="5472000"/>
            <a:ext cx="13176000" cy="14112000"/>
          </a:xfrm>
          <a:prstGeom prst="rect">
            <a:avLst/>
          </a:prstGeom>
        </p:spPr>
        <p:txBody>
          <a:bodyPr lIns="0" tIns="0" rIns="0" bIns="0" numCol="2" spcCol="360000"/>
          <a:lstStyle>
            <a:lvl1pPr marL="0" indent="0" algn="l">
              <a:lnSpc>
                <a:spcPts val="2300"/>
              </a:lnSpc>
              <a:spcBef>
                <a:spcPts val="0"/>
              </a:spcBef>
              <a:spcAft>
                <a:spcPts val="2300"/>
              </a:spcAft>
              <a:buFont typeface="Arial" pitchFamily="34" charset="0"/>
              <a:buNone/>
              <a:defRPr sz="1800" b="0" baseline="0">
                <a:solidFill>
                  <a:schemeClr val="tx1"/>
                </a:solidFill>
              </a:defRPr>
            </a:lvl1pPr>
            <a:lvl2pPr marL="0" indent="0" algn="l">
              <a:lnSpc>
                <a:spcPts val="2300"/>
              </a:lnSpc>
              <a:spcBef>
                <a:spcPts val="0"/>
              </a:spcBef>
              <a:buNone/>
              <a:defRPr sz="1800" b="1">
                <a:solidFill>
                  <a:schemeClr val="tx1"/>
                </a:solidFill>
              </a:defRPr>
            </a:lvl2pPr>
            <a:lvl3pPr marL="180000" indent="-180000" algn="l">
              <a:lnSpc>
                <a:spcPts val="2300"/>
              </a:lnSpc>
              <a:spcBef>
                <a:spcPts val="0"/>
              </a:spcBef>
              <a:spcAft>
                <a:spcPts val="2300"/>
              </a:spcAft>
              <a:buFont typeface="Arial" pitchFamily="34" charset="0"/>
              <a:buChar char="•"/>
              <a:defRPr sz="1800">
                <a:solidFill>
                  <a:schemeClr val="tx1"/>
                </a:solidFill>
              </a:defRPr>
            </a:lvl3pPr>
            <a:lvl4pPr marL="3129163" indent="0" algn="ctr">
              <a:buNone/>
              <a:defRPr>
                <a:solidFill>
                  <a:schemeClr val="tx1">
                    <a:tint val="75000"/>
                  </a:schemeClr>
                </a:solidFill>
              </a:defRPr>
            </a:lvl4pPr>
            <a:lvl5pPr marL="4172217" indent="0" algn="ctr">
              <a:buNone/>
              <a:defRPr>
                <a:solidFill>
                  <a:schemeClr val="tx1">
                    <a:tint val="75000"/>
                  </a:schemeClr>
                </a:solidFill>
              </a:defRPr>
            </a:lvl5pPr>
            <a:lvl6pPr marL="5215271" indent="0" algn="ctr">
              <a:buNone/>
              <a:defRPr>
                <a:solidFill>
                  <a:schemeClr val="tx1">
                    <a:tint val="75000"/>
                  </a:schemeClr>
                </a:solidFill>
              </a:defRPr>
            </a:lvl6pPr>
            <a:lvl7pPr marL="6258326" indent="0" algn="ctr">
              <a:buNone/>
              <a:defRPr>
                <a:solidFill>
                  <a:schemeClr val="tx1">
                    <a:tint val="75000"/>
                  </a:schemeClr>
                </a:solidFill>
              </a:defRPr>
            </a:lvl7pPr>
            <a:lvl8pPr marL="7301380" indent="0" algn="ctr">
              <a:buNone/>
              <a:defRPr>
                <a:solidFill>
                  <a:schemeClr val="tx1">
                    <a:tint val="75000"/>
                  </a:schemeClr>
                </a:solidFill>
              </a:defRPr>
            </a:lvl8pPr>
            <a:lvl9pPr marL="8344434" indent="0" algn="ctr">
              <a:buNone/>
              <a:defRPr>
                <a:solidFill>
                  <a:schemeClr val="tx1">
                    <a:tint val="75000"/>
                  </a:schemeClr>
                </a:solidFill>
              </a:defRPr>
            </a:lvl9pPr>
          </a:lstStyle>
          <a:p>
            <a:r>
              <a:rPr lang="de-DE" dirty="0"/>
              <a:t>Text 2 Spalten</a:t>
            </a:r>
          </a:p>
          <a:p>
            <a:pPr lvl="1"/>
            <a:r>
              <a:rPr lang="de-DE" dirty="0"/>
              <a:t>Fließtext 18 </a:t>
            </a:r>
            <a:r>
              <a:rPr lang="de-DE" dirty="0" err="1"/>
              <a:t>pt</a:t>
            </a:r>
            <a:endParaRPr lang="de-DE" dirty="0"/>
          </a:p>
          <a:p>
            <a:r>
              <a:rPr lang="de-DE" dirty="0"/>
              <a:t>Dies ist die Vorlage für das Plakat DIN A2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br>
              <a:rPr lang="de-DE" dirty="0"/>
            </a:br>
            <a:br>
              <a:rPr lang="de-DE" dirty="0"/>
            </a:br>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br>
              <a:rPr lang="de-DE" dirty="0"/>
            </a:br>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err="1"/>
              <a:t>Pa</a:t>
            </a:r>
            <a:r>
              <a:rPr lang="de-DE" dirty="0"/>
              <a:t> </a:t>
            </a:r>
            <a:r>
              <a:rPr lang="de-DE" dirty="0" err="1"/>
              <a:t>dolumquatur</a:t>
            </a:r>
            <a:r>
              <a:rPr lang="de-DE" dirty="0"/>
              <a:t>? </a:t>
            </a:r>
            <a:r>
              <a:rPr lang="de-DE" dirty="0" err="1"/>
              <a:t>Num</a:t>
            </a:r>
            <a:r>
              <a:rPr lang="de-DE" dirty="0"/>
              <a:t>, </a:t>
            </a:r>
            <a:r>
              <a:rPr lang="de-DE" dirty="0" err="1"/>
              <a:t>officiist</a:t>
            </a:r>
            <a:r>
              <a:rPr lang="de-DE" dirty="0"/>
              <a:t>, </a:t>
            </a:r>
            <a:r>
              <a:rPr lang="de-DE" dirty="0" err="1"/>
              <a:t>cullacc</a:t>
            </a:r>
            <a:r>
              <a:rPr lang="de-DE" dirty="0"/>
              <a:t> </a:t>
            </a:r>
            <a:r>
              <a:rPr lang="de-DE" dirty="0" err="1"/>
              <a:t>umquod</a:t>
            </a:r>
            <a:r>
              <a:rPr lang="de-DE" dirty="0"/>
              <a:t> </a:t>
            </a:r>
            <a:r>
              <a:rPr lang="de-DE" dirty="0" err="1"/>
              <a:t>quia</a:t>
            </a:r>
            <a:r>
              <a:rPr lang="de-DE" dirty="0"/>
              <a:t> non </a:t>
            </a:r>
            <a:r>
              <a:rPr lang="de-DE" dirty="0" err="1"/>
              <a:t>res</a:t>
            </a:r>
            <a:r>
              <a:rPr lang="de-DE" dirty="0"/>
              <a:t> ex et </a:t>
            </a:r>
            <a:r>
              <a:rPr lang="de-DE" dirty="0" err="1"/>
              <a:t>odita</a:t>
            </a:r>
            <a:r>
              <a:rPr lang="de-DE" dirty="0"/>
              <a:t> </a:t>
            </a:r>
            <a:r>
              <a:rPr lang="de-DE" dirty="0" err="1"/>
              <a:t>volum</a:t>
            </a:r>
            <a:r>
              <a:rPr lang="de-DE" dirty="0"/>
              <a:t> </a:t>
            </a:r>
            <a:r>
              <a:rPr lang="de-DE" dirty="0" err="1"/>
              <a:t>ut</a:t>
            </a:r>
            <a:r>
              <a:rPr lang="de-DE" dirty="0"/>
              <a:t> </a:t>
            </a:r>
            <a:r>
              <a:rPr lang="de-DE" dirty="0" err="1"/>
              <a:t>estibus</a:t>
            </a:r>
            <a:r>
              <a:rPr lang="de-DE" dirty="0"/>
              <a:t>, </a:t>
            </a:r>
            <a:r>
              <a:rPr lang="de-DE" dirty="0" err="1"/>
              <a:t>voluptas</a:t>
            </a:r>
            <a:r>
              <a:rPr lang="de-DE" dirty="0"/>
              <a:t> et </a:t>
            </a:r>
            <a:r>
              <a:rPr lang="de-DE" dirty="0" err="1"/>
              <a:t>lit</a:t>
            </a:r>
            <a:r>
              <a:rPr lang="de-DE" dirty="0"/>
              <a:t> quo </a:t>
            </a:r>
            <a:r>
              <a:rPr lang="de-DE" dirty="0" err="1"/>
              <a:t>quam</a:t>
            </a:r>
            <a:r>
              <a:rPr lang="de-DE" dirty="0"/>
              <a:t> quo </a:t>
            </a:r>
            <a:r>
              <a:rPr lang="de-DE" dirty="0" err="1"/>
              <a:t>ea</a:t>
            </a:r>
            <a:r>
              <a:rPr lang="de-DE" dirty="0"/>
              <a:t> </a:t>
            </a:r>
            <a:r>
              <a:rPr lang="de-DE" dirty="0" err="1"/>
              <a:t>voluptis</a:t>
            </a:r>
            <a:r>
              <a:rPr lang="de-DE" dirty="0"/>
              <a:t> et </a:t>
            </a:r>
            <a:r>
              <a:rPr lang="de-DE" dirty="0" err="1"/>
              <a:t>fuga</a:t>
            </a:r>
            <a:r>
              <a:rPr lang="de-DE" dirty="0"/>
              <a:t>. </a:t>
            </a:r>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excea</a:t>
            </a:r>
            <a:r>
              <a:rPr lang="de-DE" dirty="0"/>
              <a:t> </a:t>
            </a:r>
            <a:r>
              <a:rPr lang="de-DE" dirty="0" err="1"/>
              <a:t>verchil</a:t>
            </a:r>
            <a:r>
              <a:rPr lang="de-DE" dirty="0"/>
              <a:t> ex et </a:t>
            </a:r>
            <a:r>
              <a:rPr lang="de-DE" dirty="0" err="1"/>
              <a:t>etur</a:t>
            </a:r>
            <a:r>
              <a:rPr lang="de-DE" dirty="0"/>
              <a:t>, </a:t>
            </a:r>
            <a:r>
              <a:rPr lang="de-DE" dirty="0" err="1"/>
              <a:t>omnim</a:t>
            </a:r>
            <a:r>
              <a:rPr lang="de-DE" dirty="0"/>
              <a:t> </a:t>
            </a:r>
            <a:r>
              <a:rPr lang="de-DE" dirty="0" err="1"/>
              <a:t>quunt</a:t>
            </a:r>
            <a:r>
              <a:rPr lang="de-DE" dirty="0"/>
              <a:t> ex </a:t>
            </a:r>
            <a:r>
              <a:rPr lang="de-DE" dirty="0" err="1"/>
              <a:t>exped</a:t>
            </a:r>
            <a:r>
              <a:rPr lang="de-DE" dirty="0"/>
              <a:t> </a:t>
            </a:r>
            <a:r>
              <a:rPr lang="de-DE" dirty="0" err="1"/>
              <a:t>qui</a:t>
            </a:r>
            <a:r>
              <a:rPr lang="de-DE" dirty="0"/>
              <a:t> </a:t>
            </a:r>
            <a:r>
              <a:rPr lang="de-DE" dirty="0" err="1"/>
              <a:t>doloresed</a:t>
            </a:r>
            <a:r>
              <a:rPr lang="de-DE" dirty="0"/>
              <a:t> </a:t>
            </a:r>
            <a:r>
              <a:rPr lang="de-DE" dirty="0" err="1"/>
              <a:t>quam</a:t>
            </a:r>
            <a:r>
              <a:rPr lang="de-DE" dirty="0"/>
              <a:t> </a:t>
            </a:r>
            <a:r>
              <a:rPr lang="de-DE" dirty="0" err="1"/>
              <a:t>fugiamus</a:t>
            </a:r>
            <a:r>
              <a:rPr lang="de-DE" dirty="0"/>
              <a:t> </a:t>
            </a:r>
            <a:r>
              <a:rPr lang="de-DE" dirty="0" err="1"/>
              <a:t>reperem</a:t>
            </a:r>
            <a:r>
              <a:rPr lang="de-DE" dirty="0"/>
              <a:t> </a:t>
            </a:r>
            <a:r>
              <a:rPr lang="de-DE" dirty="0" err="1"/>
              <a:t>eum</a:t>
            </a:r>
            <a:r>
              <a:rPr lang="de-DE" dirty="0"/>
              <a:t> </a:t>
            </a:r>
            <a:r>
              <a:rPr lang="de-DE" dirty="0" err="1"/>
              <a:t>vel</a:t>
            </a:r>
            <a:r>
              <a:rPr lang="de-DE" dirty="0"/>
              <a:t> </a:t>
            </a:r>
            <a:r>
              <a:rPr lang="de-DE" dirty="0" err="1"/>
              <a:t>ipsam</a:t>
            </a:r>
            <a:r>
              <a:rPr lang="de-DE" dirty="0"/>
              <a:t> </a:t>
            </a:r>
            <a:r>
              <a:rPr lang="de-DE" dirty="0" err="1"/>
              <a:t>audi</a:t>
            </a:r>
            <a:r>
              <a:rPr lang="de-DE" dirty="0"/>
              <a:t> </a:t>
            </a:r>
            <a:r>
              <a:rPr lang="de-DE" dirty="0" err="1"/>
              <a:t>apicili</a:t>
            </a:r>
            <a:r>
              <a:rPr lang="de-DE" dirty="0"/>
              <a:t> </a:t>
            </a:r>
            <a:r>
              <a:rPr lang="de-DE" dirty="0" err="1"/>
              <a:t>busam</a:t>
            </a:r>
            <a:r>
              <a:rPr lang="de-DE" dirty="0"/>
              <a:t>. </a:t>
            </a:r>
          </a:p>
        </p:txBody>
      </p:sp>
      <p:sp>
        <p:nvSpPr>
          <p:cNvPr id="11" name="Bildplatzhalter 12"/>
          <p:cNvSpPr>
            <a:spLocks noGrp="1"/>
          </p:cNvSpPr>
          <p:nvPr>
            <p:ph type="pic" sz="quarter" idx="18"/>
          </p:nvPr>
        </p:nvSpPr>
        <p:spPr>
          <a:xfrm>
            <a:off x="7777998" y="5436816"/>
            <a:ext cx="6408000" cy="5764293"/>
          </a:xfrm>
          <a:prstGeom prst="rect">
            <a:avLst/>
          </a:prstGeom>
        </p:spPr>
        <p:txBody>
          <a:bodyPr lIns="45674" tIns="22837" rIns="45674" bIns="23376" anchor="t" anchorCtr="0"/>
          <a:lstStyle/>
          <a:p>
            <a:r>
              <a:rPr lang="de-DE" dirty="0"/>
              <a:t>Bild durch Klicken auf Symbol hinzufügen</a:t>
            </a:r>
          </a:p>
        </p:txBody>
      </p:sp>
      <p:sp>
        <p:nvSpPr>
          <p:cNvPr id="12" name="Textplatzhalter 18"/>
          <p:cNvSpPr>
            <a:spLocks noGrp="1"/>
          </p:cNvSpPr>
          <p:nvPr>
            <p:ph type="body" sz="quarter" idx="19" hasCustomPrompt="1"/>
          </p:nvPr>
        </p:nvSpPr>
        <p:spPr>
          <a:xfrm>
            <a:off x="7777998" y="11233607"/>
            <a:ext cx="6408000" cy="179873"/>
          </a:xfrm>
          <a:prstGeom prst="rect">
            <a:avLst/>
          </a:prstGeom>
        </p:spPr>
        <p:txBody>
          <a:bodyPr lIns="0" tIns="0" rIns="0" bIns="0" anchor="b" anchorCtr="0"/>
          <a:lstStyle>
            <a:lvl1pPr>
              <a:buNone/>
              <a:defRPr sz="10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5"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
        <p:nvSpPr>
          <p:cNvPr id="16" name="Textplatzhalter 9"/>
          <p:cNvSpPr>
            <a:spLocks noGrp="1"/>
          </p:cNvSpPr>
          <p:nvPr>
            <p:ph type="body" sz="quarter" idx="20" hasCustomPrompt="1"/>
          </p:nvPr>
        </p:nvSpPr>
        <p:spPr>
          <a:xfrm>
            <a:off x="972000" y="4500000"/>
            <a:ext cx="13176000" cy="359706"/>
          </a:xfrm>
          <a:prstGeom prst="rect">
            <a:avLst/>
          </a:prstGeom>
        </p:spPr>
        <p:txBody>
          <a:bodyPr lIns="0" tIns="0" rIns="0" bIns="0" anchor="ctr" anchorCtr="0"/>
          <a:lstStyle>
            <a:lvl1pPr>
              <a:buNone/>
              <a:defRPr sz="2800" baseline="0"/>
            </a:lvl1pPr>
          </a:lstStyle>
          <a:p>
            <a:pPr lvl="0"/>
            <a:r>
              <a:rPr lang="de-DE" dirty="0"/>
              <a:t>Überschrift 3</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972000" y="5472000"/>
            <a:ext cx="13176000" cy="14112000"/>
          </a:xfrm>
          <a:prstGeom prst="rect">
            <a:avLst/>
          </a:prstGeom>
        </p:spPr>
        <p:txBody>
          <a:bodyPr lIns="0" tIns="0" rIns="0" bIns="0" numCol="3" spcCol="360000"/>
          <a:lstStyle>
            <a:lvl1pPr marL="0" indent="0" algn="l">
              <a:lnSpc>
                <a:spcPts val="2300"/>
              </a:lnSpc>
              <a:spcBef>
                <a:spcPts val="0"/>
              </a:spcBef>
              <a:spcAft>
                <a:spcPts val="2300"/>
              </a:spcAft>
              <a:buFont typeface="Arial" pitchFamily="34" charset="0"/>
              <a:buNone/>
              <a:defRPr sz="1800" b="0" baseline="0">
                <a:solidFill>
                  <a:schemeClr val="tx1"/>
                </a:solidFill>
              </a:defRPr>
            </a:lvl1pPr>
            <a:lvl2pPr marL="0" indent="0" algn="l">
              <a:lnSpc>
                <a:spcPts val="2300"/>
              </a:lnSpc>
              <a:spcBef>
                <a:spcPts val="0"/>
              </a:spcBef>
              <a:buNone/>
              <a:defRPr sz="1800" b="1">
                <a:solidFill>
                  <a:schemeClr val="tx1"/>
                </a:solidFill>
              </a:defRPr>
            </a:lvl2pPr>
            <a:lvl3pPr marL="180000" indent="-180000" algn="l">
              <a:lnSpc>
                <a:spcPts val="2300"/>
              </a:lnSpc>
              <a:spcBef>
                <a:spcPts val="0"/>
              </a:spcBef>
              <a:spcAft>
                <a:spcPts val="2300"/>
              </a:spcAft>
              <a:buFont typeface="Arial" pitchFamily="34" charset="0"/>
              <a:buChar char="•"/>
              <a:defRPr sz="1800">
                <a:solidFill>
                  <a:schemeClr val="tx1"/>
                </a:solidFill>
              </a:defRPr>
            </a:lvl3pPr>
            <a:lvl4pPr marL="3129163" indent="0" algn="ctr">
              <a:buNone/>
              <a:defRPr>
                <a:solidFill>
                  <a:schemeClr val="tx1">
                    <a:tint val="75000"/>
                  </a:schemeClr>
                </a:solidFill>
              </a:defRPr>
            </a:lvl4pPr>
            <a:lvl5pPr marL="4172217" indent="0" algn="ctr">
              <a:buNone/>
              <a:defRPr>
                <a:solidFill>
                  <a:schemeClr val="tx1">
                    <a:tint val="75000"/>
                  </a:schemeClr>
                </a:solidFill>
              </a:defRPr>
            </a:lvl5pPr>
            <a:lvl6pPr marL="5215271" indent="0" algn="ctr">
              <a:buNone/>
              <a:defRPr>
                <a:solidFill>
                  <a:schemeClr val="tx1">
                    <a:tint val="75000"/>
                  </a:schemeClr>
                </a:solidFill>
              </a:defRPr>
            </a:lvl6pPr>
            <a:lvl7pPr marL="6258326" indent="0" algn="ctr">
              <a:buNone/>
              <a:defRPr>
                <a:solidFill>
                  <a:schemeClr val="tx1">
                    <a:tint val="75000"/>
                  </a:schemeClr>
                </a:solidFill>
              </a:defRPr>
            </a:lvl7pPr>
            <a:lvl8pPr marL="7301380" indent="0" algn="ctr">
              <a:buNone/>
              <a:defRPr>
                <a:solidFill>
                  <a:schemeClr val="tx1">
                    <a:tint val="75000"/>
                  </a:schemeClr>
                </a:solidFill>
              </a:defRPr>
            </a:lvl8pPr>
            <a:lvl9pPr marL="8344434" indent="0" algn="ctr">
              <a:buNone/>
              <a:defRPr>
                <a:solidFill>
                  <a:schemeClr val="tx1">
                    <a:tint val="75000"/>
                  </a:schemeClr>
                </a:solidFill>
              </a:defRPr>
            </a:lvl9pPr>
          </a:lstStyle>
          <a:p>
            <a:r>
              <a:rPr lang="de-DE"/>
              <a:t>Text 3 </a:t>
            </a:r>
            <a:r>
              <a:rPr lang="de-DE" dirty="0"/>
              <a:t>Spalten</a:t>
            </a:r>
          </a:p>
          <a:p>
            <a:pPr lvl="1"/>
            <a:r>
              <a:rPr lang="de-DE" dirty="0"/>
              <a:t>Fließtext 18 </a:t>
            </a:r>
            <a:r>
              <a:rPr lang="de-DE" dirty="0" err="1"/>
              <a:t>pt</a:t>
            </a:r>
            <a:endParaRPr lang="de-DE" dirty="0"/>
          </a:p>
          <a:p>
            <a:r>
              <a:rPr lang="de-DE" dirty="0"/>
              <a:t>Dies ist die Vorlage für das Plakat DIN A2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br>
              <a:rPr lang="de-DE" dirty="0"/>
            </a:br>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err="1"/>
              <a:t>Pa</a:t>
            </a:r>
            <a:r>
              <a:rPr lang="de-DE" dirty="0"/>
              <a:t> </a:t>
            </a:r>
            <a:r>
              <a:rPr lang="de-DE" dirty="0" err="1"/>
              <a:t>dolumquatur</a:t>
            </a:r>
            <a:r>
              <a:rPr lang="de-DE" dirty="0"/>
              <a:t>? </a:t>
            </a:r>
            <a:r>
              <a:rPr lang="de-DE" dirty="0" err="1"/>
              <a:t>Num</a:t>
            </a:r>
            <a:r>
              <a:rPr lang="de-DE" dirty="0"/>
              <a:t>, </a:t>
            </a:r>
            <a:r>
              <a:rPr lang="de-DE" dirty="0" err="1"/>
              <a:t>officiist</a:t>
            </a:r>
            <a:r>
              <a:rPr lang="de-DE" dirty="0"/>
              <a:t>, </a:t>
            </a:r>
            <a:r>
              <a:rPr lang="de-DE" dirty="0" err="1"/>
              <a:t>cullacc</a:t>
            </a:r>
            <a:r>
              <a:rPr lang="de-DE" dirty="0"/>
              <a:t> </a:t>
            </a:r>
            <a:r>
              <a:rPr lang="de-DE" dirty="0" err="1"/>
              <a:t>umquod</a:t>
            </a:r>
            <a:r>
              <a:rPr lang="de-DE" dirty="0"/>
              <a:t> </a:t>
            </a:r>
            <a:r>
              <a:rPr lang="de-DE" dirty="0" err="1"/>
              <a:t>quia</a:t>
            </a:r>
            <a:r>
              <a:rPr lang="de-DE" dirty="0"/>
              <a:t> non </a:t>
            </a:r>
            <a:r>
              <a:rPr lang="de-DE" dirty="0" err="1"/>
              <a:t>res</a:t>
            </a:r>
            <a:r>
              <a:rPr lang="de-DE" dirty="0"/>
              <a:t> ex et </a:t>
            </a:r>
            <a:r>
              <a:rPr lang="de-DE" dirty="0" err="1"/>
              <a:t>odita</a:t>
            </a:r>
            <a:r>
              <a:rPr lang="de-DE" dirty="0"/>
              <a:t> </a:t>
            </a:r>
            <a:r>
              <a:rPr lang="de-DE" dirty="0" err="1"/>
              <a:t>volum</a:t>
            </a:r>
            <a:r>
              <a:rPr lang="de-DE" dirty="0"/>
              <a:t> </a:t>
            </a:r>
            <a:r>
              <a:rPr lang="de-DE" dirty="0" err="1"/>
              <a:t>ut</a:t>
            </a:r>
            <a:r>
              <a:rPr lang="de-DE" dirty="0"/>
              <a:t> </a:t>
            </a:r>
            <a:r>
              <a:rPr lang="de-DE" dirty="0" err="1"/>
              <a:t>estibus</a:t>
            </a:r>
            <a:r>
              <a:rPr lang="de-DE" dirty="0"/>
              <a:t>, </a:t>
            </a:r>
            <a:r>
              <a:rPr lang="de-DE" dirty="0" err="1"/>
              <a:t>voluptas</a:t>
            </a:r>
            <a:r>
              <a:rPr lang="de-DE" dirty="0"/>
              <a:t> et </a:t>
            </a:r>
            <a:r>
              <a:rPr lang="de-DE" dirty="0" err="1"/>
              <a:t>lit</a:t>
            </a:r>
            <a:r>
              <a:rPr lang="de-DE" dirty="0"/>
              <a:t> quo </a:t>
            </a:r>
            <a:r>
              <a:rPr lang="de-DE" dirty="0" err="1"/>
              <a:t>quam</a:t>
            </a:r>
            <a:r>
              <a:rPr lang="de-DE" dirty="0"/>
              <a:t> quo </a:t>
            </a:r>
            <a:r>
              <a:rPr lang="de-DE" dirty="0" err="1"/>
              <a:t>ea</a:t>
            </a:r>
            <a:r>
              <a:rPr lang="de-DE" dirty="0"/>
              <a:t> </a:t>
            </a:r>
            <a:r>
              <a:rPr lang="de-DE" dirty="0" err="1"/>
              <a:t>voluptis</a:t>
            </a:r>
            <a:r>
              <a:rPr lang="de-DE" dirty="0"/>
              <a:t> et </a:t>
            </a:r>
            <a:r>
              <a:rPr lang="de-DE" dirty="0" err="1"/>
              <a:t>fuga</a:t>
            </a:r>
            <a:r>
              <a:rPr lang="de-DE" dirty="0"/>
              <a:t>. </a:t>
            </a:r>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excea</a:t>
            </a:r>
            <a:r>
              <a:rPr lang="de-DE" dirty="0"/>
              <a:t> </a:t>
            </a:r>
            <a:r>
              <a:rPr lang="de-DE" dirty="0" err="1"/>
              <a:t>verchil</a:t>
            </a:r>
            <a:r>
              <a:rPr lang="de-DE" dirty="0"/>
              <a:t> ex et </a:t>
            </a:r>
            <a:r>
              <a:rPr lang="de-DE" dirty="0" err="1"/>
              <a:t>etur</a:t>
            </a:r>
            <a:r>
              <a:rPr lang="de-DE" dirty="0"/>
              <a:t>, </a:t>
            </a:r>
            <a:r>
              <a:rPr lang="de-DE" dirty="0" err="1"/>
              <a:t>omnim</a:t>
            </a:r>
            <a:r>
              <a:rPr lang="de-DE" dirty="0"/>
              <a:t> </a:t>
            </a:r>
            <a:r>
              <a:rPr lang="de-DE" dirty="0" err="1"/>
              <a:t>quunt</a:t>
            </a:r>
            <a:r>
              <a:rPr lang="de-DE" dirty="0"/>
              <a:t> ex </a:t>
            </a:r>
            <a:r>
              <a:rPr lang="de-DE" dirty="0" err="1"/>
              <a:t>exped</a:t>
            </a:r>
            <a:r>
              <a:rPr lang="de-DE" dirty="0"/>
              <a:t> </a:t>
            </a:r>
            <a:r>
              <a:rPr lang="de-DE" dirty="0" err="1"/>
              <a:t>qui</a:t>
            </a:r>
            <a:r>
              <a:rPr lang="de-DE" dirty="0"/>
              <a:t> </a:t>
            </a:r>
            <a:r>
              <a:rPr lang="de-DE" dirty="0" err="1"/>
              <a:t>doloresed</a:t>
            </a:r>
            <a:r>
              <a:rPr lang="de-DE" dirty="0"/>
              <a:t> </a:t>
            </a:r>
            <a:r>
              <a:rPr lang="de-DE" dirty="0" err="1"/>
              <a:t>quam</a:t>
            </a:r>
            <a:r>
              <a:rPr lang="de-DE" dirty="0"/>
              <a:t> </a:t>
            </a:r>
            <a:r>
              <a:rPr lang="de-DE" dirty="0" err="1"/>
              <a:t>fugiamus</a:t>
            </a:r>
            <a:r>
              <a:rPr lang="de-DE" dirty="0"/>
              <a:t> </a:t>
            </a:r>
            <a:r>
              <a:rPr lang="de-DE" dirty="0" err="1"/>
              <a:t>reperem</a:t>
            </a:r>
            <a:r>
              <a:rPr lang="de-DE" dirty="0"/>
              <a:t> </a:t>
            </a:r>
            <a:r>
              <a:rPr lang="de-DE" dirty="0" err="1"/>
              <a:t>eum</a:t>
            </a:r>
            <a:r>
              <a:rPr lang="de-DE" dirty="0"/>
              <a:t> </a:t>
            </a:r>
            <a:r>
              <a:rPr lang="de-DE" dirty="0" err="1"/>
              <a:t>vel</a:t>
            </a:r>
            <a:r>
              <a:rPr lang="de-DE" dirty="0"/>
              <a:t> </a:t>
            </a:r>
            <a:r>
              <a:rPr lang="de-DE" dirty="0" err="1"/>
              <a:t>ipsam</a:t>
            </a:r>
            <a:r>
              <a:rPr lang="de-DE" dirty="0"/>
              <a:t> </a:t>
            </a:r>
            <a:r>
              <a:rPr lang="de-DE" dirty="0" err="1"/>
              <a:t>audi</a:t>
            </a:r>
            <a:r>
              <a:rPr lang="de-DE" dirty="0"/>
              <a:t> </a:t>
            </a:r>
            <a:r>
              <a:rPr lang="de-DE" dirty="0" err="1"/>
              <a:t>apicili</a:t>
            </a:r>
            <a:r>
              <a:rPr lang="de-DE" dirty="0"/>
              <a:t> </a:t>
            </a:r>
            <a:r>
              <a:rPr lang="de-DE" dirty="0" err="1"/>
              <a:t>busam</a:t>
            </a:r>
            <a:r>
              <a:rPr lang="de-DE" dirty="0"/>
              <a:t>. </a:t>
            </a:r>
          </a:p>
        </p:txBody>
      </p:sp>
      <p:sp>
        <p:nvSpPr>
          <p:cNvPr id="11" name="Bildplatzhalter 12"/>
          <p:cNvSpPr>
            <a:spLocks noGrp="1"/>
          </p:cNvSpPr>
          <p:nvPr>
            <p:ph type="pic" sz="quarter" idx="18"/>
          </p:nvPr>
        </p:nvSpPr>
        <p:spPr>
          <a:xfrm>
            <a:off x="5514218" y="9901291"/>
            <a:ext cx="4150800" cy="4572530"/>
          </a:xfrm>
          <a:prstGeom prst="rect">
            <a:avLst/>
          </a:prstGeom>
        </p:spPr>
        <p:txBody>
          <a:bodyPr lIns="45674" tIns="22837" rIns="45674" bIns="23376" anchor="t" anchorCtr="0"/>
          <a:lstStyle/>
          <a:p>
            <a:r>
              <a:rPr lang="de-DE" dirty="0"/>
              <a:t>Bild durch Klicken auf Symbol hinzufügen</a:t>
            </a:r>
          </a:p>
        </p:txBody>
      </p:sp>
      <p:sp>
        <p:nvSpPr>
          <p:cNvPr id="12" name="Textplatzhalter 18"/>
          <p:cNvSpPr>
            <a:spLocks noGrp="1"/>
          </p:cNvSpPr>
          <p:nvPr>
            <p:ph type="body" sz="quarter" idx="19" hasCustomPrompt="1"/>
          </p:nvPr>
        </p:nvSpPr>
        <p:spPr>
          <a:xfrm>
            <a:off x="5513506" y="14509824"/>
            <a:ext cx="4150800" cy="179873"/>
          </a:xfrm>
          <a:prstGeom prst="rect">
            <a:avLst/>
          </a:prstGeom>
        </p:spPr>
        <p:txBody>
          <a:bodyPr lIns="0" tIns="0" rIns="0" bIns="0" anchor="b" anchorCtr="0"/>
          <a:lstStyle>
            <a:lvl1pPr>
              <a:buNone/>
              <a:defRPr sz="10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5"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
        <p:nvSpPr>
          <p:cNvPr id="16" name="Textplatzhalter 9"/>
          <p:cNvSpPr>
            <a:spLocks noGrp="1"/>
          </p:cNvSpPr>
          <p:nvPr>
            <p:ph type="body" sz="quarter" idx="20" hasCustomPrompt="1"/>
          </p:nvPr>
        </p:nvSpPr>
        <p:spPr>
          <a:xfrm>
            <a:off x="972000" y="4500000"/>
            <a:ext cx="13176000" cy="359706"/>
          </a:xfrm>
          <a:prstGeom prst="rect">
            <a:avLst/>
          </a:prstGeom>
        </p:spPr>
        <p:txBody>
          <a:bodyPr lIns="0" tIns="0" rIns="0" bIns="0" anchor="ctr" anchorCtr="0"/>
          <a:lstStyle>
            <a:lvl1pPr>
              <a:buNone/>
              <a:defRPr sz="2800" baseline="0"/>
            </a:lvl1pPr>
          </a:lstStyle>
          <a:p>
            <a:pPr lvl="0"/>
            <a:r>
              <a:rPr lang="de-DE" dirty="0"/>
              <a:t>Überschrift 3</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BOXEN 3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5514460" y="9901291"/>
            <a:ext cx="4150800" cy="4572530"/>
          </a:xfrm>
          <a:prstGeom prst="rect">
            <a:avLst/>
          </a:prstGeom>
        </p:spPr>
        <p:txBody>
          <a:bodyPr lIns="45674" tIns="22837" rIns="45674" bIns="23376"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5513748" y="14509824"/>
            <a:ext cx="4150800" cy="179873"/>
          </a:xfrm>
          <a:prstGeom prst="rect">
            <a:avLst/>
          </a:prstGeom>
        </p:spPr>
        <p:txBody>
          <a:bodyPr lIns="0" tIns="0" rIns="0" bIns="0" anchor="b" anchorCtr="0"/>
          <a:lstStyle>
            <a:lvl1pPr>
              <a:buNone/>
              <a:defRPr sz="10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5"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
        <p:nvSpPr>
          <p:cNvPr id="16" name="Textplatzhalter 9"/>
          <p:cNvSpPr>
            <a:spLocks noGrp="1"/>
          </p:cNvSpPr>
          <p:nvPr>
            <p:ph type="body" sz="quarter" idx="20" hasCustomPrompt="1"/>
          </p:nvPr>
        </p:nvSpPr>
        <p:spPr>
          <a:xfrm>
            <a:off x="972000" y="4500000"/>
            <a:ext cx="13176000" cy="359706"/>
          </a:xfrm>
          <a:prstGeom prst="rect">
            <a:avLst/>
          </a:prstGeom>
        </p:spPr>
        <p:txBody>
          <a:bodyPr lIns="0" tIns="0" rIns="0" bIns="0" anchor="ctr" anchorCtr="0"/>
          <a:lstStyle>
            <a:lvl1pPr>
              <a:buNone/>
              <a:defRPr sz="2800" baseline="0"/>
            </a:lvl1pPr>
          </a:lstStyle>
          <a:p>
            <a:pPr lvl="0"/>
            <a:r>
              <a:rPr lang="de-DE" dirty="0"/>
              <a:t>Überschrift 3</a:t>
            </a:r>
          </a:p>
        </p:txBody>
      </p:sp>
      <p:sp>
        <p:nvSpPr>
          <p:cNvPr id="5" name="Textplatzhalter 4"/>
          <p:cNvSpPr>
            <a:spLocks noGrp="1"/>
          </p:cNvSpPr>
          <p:nvPr>
            <p:ph type="body" sz="quarter" idx="25" hasCustomPrompt="1"/>
          </p:nvPr>
        </p:nvSpPr>
        <p:spPr>
          <a:xfrm>
            <a:off x="971999" y="5469725"/>
            <a:ext cx="4140991" cy="14114275"/>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r>
              <a:rPr lang="de-DE"/>
              <a:t>Text 3 Spalten</a:t>
            </a:r>
          </a:p>
          <a:p>
            <a:pPr lvl="0"/>
            <a:endParaRPr lang="de-DE"/>
          </a:p>
          <a:p>
            <a:pPr lvl="1"/>
            <a:r>
              <a:rPr lang="de-DE"/>
              <a:t>Fließtext 18 pt</a:t>
            </a:r>
          </a:p>
          <a:p>
            <a:pPr lvl="0"/>
            <a:r>
              <a:rPr lang="de-DE"/>
              <a:t>Dies ist die Vorlage für das Plakat DIN A2 hochkant der Technischen Universität München (TUM). Die Vorlage ist nach dem aktuellen Corporate Design der TUM gestaltet und verbindlich. Die Vorlage ist für Office-Versionen ab 2007 kompatibel.</a:t>
            </a:r>
          </a:p>
          <a:p>
            <a:pPr lvl="0"/>
            <a:endParaRPr lang="de-DE"/>
          </a:p>
          <a:p>
            <a:pPr lvl="0"/>
            <a:r>
              <a:rPr lang="de-DE"/>
              <a:t>Bitte geben Sie Ihren individuellen Text an den vorgesehenen Stellen ein und nutzen Sie die installierten Formatvorlagen für den jeweiligen Textabschnitt.</a:t>
            </a:r>
          </a:p>
          <a:p>
            <a:pPr lvl="0"/>
            <a:endParaRPr lang="de-DE"/>
          </a:p>
          <a:p>
            <a:pPr lvl="1"/>
            <a:r>
              <a:rPr lang="de-DE"/>
              <a:t>Kopfzeile und Absender</a:t>
            </a:r>
          </a:p>
          <a:p>
            <a:pPr lvl="0"/>
            <a:r>
              <a:rPr lang="de-DE"/>
              <a:t>Der Absender des Aushangs kann im Kopf oder im Fuß der Seite aufgeführt werden.</a:t>
            </a:r>
          </a:p>
          <a:p>
            <a:pPr lvl="0"/>
            <a:endParaRPr lang="de-DE"/>
          </a:p>
          <a:p>
            <a:pPr lvl="0"/>
            <a:r>
              <a:rPr lang="de-DE"/>
              <a:t>Nur das Logo der TUM im Kopf, der Absender steht in der Überschrift oder in der Infobox am unteren Seitenrand.</a:t>
            </a:r>
          </a:p>
          <a:p>
            <a:pPr lvl="0"/>
            <a:r>
              <a:rPr lang="de-DE"/>
              <a:t>Alles im Kopf: Logo der TUM mit blauem Textzusatz auf der linken Seite, dieser baut sich von unten nach oben auf, er enthält mindestens eine Zeile (Technische Universität München), maximal drei Zeilen (Fakultät und Lehrstuhl)</a:t>
            </a:r>
          </a:p>
          <a:p>
            <a:pPr lvl="0"/>
            <a:r>
              <a:rPr lang="de-DE"/>
              <a:t>Alles im Kopf: Logo der TUM mit Fakultätslogo und blauem Textzusatz auf der linken Seite, dieser baut sich von unten nach oben auf, er enthält mindestens eine Zeile (Technische Universität München), maximal drei Zeilen (Fakultät und Lehrstuhl)</a:t>
            </a:r>
          </a:p>
          <a:p>
            <a:pPr lvl="0"/>
            <a:r>
              <a:rPr lang="de-DE"/>
              <a:t>Textsatz</a:t>
            </a:r>
          </a:p>
          <a:p>
            <a:pPr lvl="0"/>
            <a:r>
              <a:rPr lang="de-DE"/>
              <a:t>Ein Plakat sollte möglichst klar strukturiert sein und nur die nötigsten Informationen enthalten. Grundsätzlich ist einspaltiger und zweispaltiger Text zulässig.</a:t>
            </a:r>
          </a:p>
          <a:p>
            <a:pPr lvl="0"/>
            <a:endParaRPr lang="de-DE"/>
          </a:p>
        </p:txBody>
      </p:sp>
      <p:sp>
        <p:nvSpPr>
          <p:cNvPr id="20" name="Textplatzhalter 4"/>
          <p:cNvSpPr>
            <a:spLocks noGrp="1"/>
          </p:cNvSpPr>
          <p:nvPr>
            <p:ph type="body" sz="quarter" idx="26"/>
          </p:nvPr>
        </p:nvSpPr>
        <p:spPr>
          <a:xfrm>
            <a:off x="5509034" y="5469725"/>
            <a:ext cx="4140991" cy="4215563"/>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vl3pPr marL="180000" indent="-180000">
              <a:lnSpc>
                <a:spcPts val="2300"/>
              </a:lnSpc>
              <a:spcBef>
                <a:spcPts val="0"/>
              </a:spcBef>
              <a:defRPr sz="1800" baseline="0"/>
            </a:lvl3pPr>
          </a:lstStyle>
          <a:p>
            <a:pPr lvl="0"/>
            <a:endParaRPr lang="de-DE"/>
          </a:p>
        </p:txBody>
      </p:sp>
      <p:sp>
        <p:nvSpPr>
          <p:cNvPr id="21" name="Textplatzhalter 4"/>
          <p:cNvSpPr>
            <a:spLocks noGrp="1"/>
          </p:cNvSpPr>
          <p:nvPr>
            <p:ph type="body" sz="quarter" idx="27"/>
          </p:nvPr>
        </p:nvSpPr>
        <p:spPr>
          <a:xfrm>
            <a:off x="10023372" y="5469725"/>
            <a:ext cx="4140991" cy="14114275"/>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endParaRPr lang="de-DE"/>
          </a:p>
        </p:txBody>
      </p:sp>
      <p:sp>
        <p:nvSpPr>
          <p:cNvPr id="23" name="Textplatzhalter 4"/>
          <p:cNvSpPr>
            <a:spLocks noGrp="1"/>
          </p:cNvSpPr>
          <p:nvPr>
            <p:ph type="body" sz="quarter" idx="28"/>
          </p:nvPr>
        </p:nvSpPr>
        <p:spPr>
          <a:xfrm>
            <a:off x="5509034" y="14941872"/>
            <a:ext cx="4140991" cy="4642128"/>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endParaRPr lang="de-DE"/>
          </a:p>
        </p:txBody>
      </p:sp>
    </p:spTree>
    <p:extLst>
      <p:ext uri="{BB962C8B-B14F-4D97-AF65-F5344CB8AC3E}">
        <p14:creationId xmlns:p14="http://schemas.microsoft.com/office/powerpoint/2010/main" val="3513644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972000" y="4809600"/>
            <a:ext cx="13176000" cy="14610407"/>
          </a:xfrm>
          <a:prstGeom prst="rect">
            <a:avLst/>
          </a:prstGeom>
        </p:spPr>
        <p:txBody>
          <a:bodyPr lIns="45674" tIns="22837" rIns="45674" bIns="22837"/>
          <a:lstStyle/>
          <a:p>
            <a:r>
              <a:rPr lang="de-DE"/>
              <a:t>Bild durch Klicken auf Symbol hinzufügen</a:t>
            </a:r>
          </a:p>
        </p:txBody>
      </p:sp>
      <p:sp>
        <p:nvSpPr>
          <p:cNvPr id="15" name="Textplatzhalter 18"/>
          <p:cNvSpPr>
            <a:spLocks noGrp="1"/>
          </p:cNvSpPr>
          <p:nvPr>
            <p:ph type="body" sz="quarter" idx="19" hasCustomPrompt="1"/>
          </p:nvPr>
        </p:nvSpPr>
        <p:spPr>
          <a:xfrm>
            <a:off x="972000" y="19420007"/>
            <a:ext cx="13176000" cy="203438"/>
          </a:xfrm>
          <a:prstGeom prst="rect">
            <a:avLst/>
          </a:prstGeom>
        </p:spPr>
        <p:txBody>
          <a:bodyPr lIns="0" tIns="0" rIns="0" bIns="0" anchor="b" anchorCtr="0"/>
          <a:lstStyle>
            <a:lvl1pPr>
              <a:buNone/>
              <a:defRPr sz="8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0"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972000" y="5472000"/>
            <a:ext cx="13176000" cy="14112000"/>
          </a:xfrm>
          <a:prstGeom prst="rect">
            <a:avLst/>
          </a:prstGeom>
        </p:spPr>
        <p:txBody>
          <a:bodyPr lIns="0" tIns="0" rIns="0" bIns="0" numCol="3" spcCol="360000"/>
          <a:lstStyle>
            <a:lvl1pPr marL="0" indent="0" algn="l">
              <a:lnSpc>
                <a:spcPts val="2300"/>
              </a:lnSpc>
              <a:spcBef>
                <a:spcPts val="0"/>
              </a:spcBef>
              <a:spcAft>
                <a:spcPts val="2300"/>
              </a:spcAft>
              <a:buFont typeface="Arial" pitchFamily="34" charset="0"/>
              <a:buNone/>
              <a:defRPr sz="1800" b="0" baseline="0">
                <a:solidFill>
                  <a:schemeClr val="tx1"/>
                </a:solidFill>
              </a:defRPr>
            </a:lvl1pPr>
            <a:lvl2pPr marL="0" indent="0" algn="l">
              <a:lnSpc>
                <a:spcPts val="2300"/>
              </a:lnSpc>
              <a:spcBef>
                <a:spcPts val="0"/>
              </a:spcBef>
              <a:buNone/>
              <a:defRPr sz="1800" b="1">
                <a:solidFill>
                  <a:schemeClr val="tx1"/>
                </a:solidFill>
              </a:defRPr>
            </a:lvl2pPr>
            <a:lvl3pPr marL="180000" indent="-180000" algn="l">
              <a:lnSpc>
                <a:spcPts val="2300"/>
              </a:lnSpc>
              <a:spcBef>
                <a:spcPts val="0"/>
              </a:spcBef>
              <a:spcAft>
                <a:spcPts val="2300"/>
              </a:spcAft>
              <a:buFont typeface="Arial" pitchFamily="34" charset="0"/>
              <a:buChar char="•"/>
              <a:defRPr sz="1800">
                <a:solidFill>
                  <a:schemeClr val="tx1"/>
                </a:solidFill>
              </a:defRPr>
            </a:lvl3pPr>
            <a:lvl4pPr marL="3129163" indent="0" algn="ctr">
              <a:buNone/>
              <a:defRPr>
                <a:solidFill>
                  <a:schemeClr val="tx1">
                    <a:tint val="75000"/>
                  </a:schemeClr>
                </a:solidFill>
              </a:defRPr>
            </a:lvl4pPr>
            <a:lvl5pPr marL="4172217" indent="0" algn="ctr">
              <a:buNone/>
              <a:defRPr>
                <a:solidFill>
                  <a:schemeClr val="tx1">
                    <a:tint val="75000"/>
                  </a:schemeClr>
                </a:solidFill>
              </a:defRPr>
            </a:lvl5pPr>
            <a:lvl6pPr marL="5215271" indent="0" algn="ctr">
              <a:buNone/>
              <a:defRPr>
                <a:solidFill>
                  <a:schemeClr val="tx1">
                    <a:tint val="75000"/>
                  </a:schemeClr>
                </a:solidFill>
              </a:defRPr>
            </a:lvl6pPr>
            <a:lvl7pPr marL="6258326" indent="0" algn="ctr">
              <a:buNone/>
              <a:defRPr>
                <a:solidFill>
                  <a:schemeClr val="tx1">
                    <a:tint val="75000"/>
                  </a:schemeClr>
                </a:solidFill>
              </a:defRPr>
            </a:lvl7pPr>
            <a:lvl8pPr marL="7301380" indent="0" algn="ctr">
              <a:buNone/>
              <a:defRPr>
                <a:solidFill>
                  <a:schemeClr val="tx1">
                    <a:tint val="75000"/>
                  </a:schemeClr>
                </a:solidFill>
              </a:defRPr>
            </a:lvl8pPr>
            <a:lvl9pPr marL="8344434" indent="0" algn="ctr">
              <a:buNone/>
              <a:defRPr>
                <a:solidFill>
                  <a:schemeClr val="tx1">
                    <a:tint val="75000"/>
                  </a:schemeClr>
                </a:solidFill>
              </a:defRPr>
            </a:lvl9pPr>
          </a:lstStyle>
          <a:p>
            <a:r>
              <a:rPr lang="de-DE" dirty="0"/>
              <a:t>Text 3 Spalten</a:t>
            </a:r>
          </a:p>
          <a:p>
            <a:pPr lvl="1"/>
            <a:r>
              <a:rPr lang="de-DE" dirty="0"/>
              <a:t>Fließtext 18 </a:t>
            </a:r>
            <a:r>
              <a:rPr lang="de-DE" dirty="0" err="1"/>
              <a:t>pt</a:t>
            </a:r>
            <a:endParaRPr lang="de-DE" dirty="0"/>
          </a:p>
          <a:p>
            <a:r>
              <a:rPr lang="de-DE" dirty="0"/>
              <a:t>Dies ist die Vorlage für das Plakat DIN A2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br>
              <a:rPr lang="de-DE" dirty="0"/>
            </a:br>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err="1"/>
              <a:t>Pa</a:t>
            </a:r>
            <a:r>
              <a:rPr lang="de-DE" dirty="0"/>
              <a:t> </a:t>
            </a:r>
            <a:r>
              <a:rPr lang="de-DE" dirty="0" err="1"/>
              <a:t>dolumquatur</a:t>
            </a:r>
            <a:r>
              <a:rPr lang="de-DE" dirty="0"/>
              <a:t>? </a:t>
            </a:r>
            <a:r>
              <a:rPr lang="de-DE" dirty="0" err="1"/>
              <a:t>Num</a:t>
            </a:r>
            <a:r>
              <a:rPr lang="de-DE" dirty="0"/>
              <a:t>, </a:t>
            </a:r>
            <a:r>
              <a:rPr lang="de-DE" dirty="0" err="1"/>
              <a:t>officiist</a:t>
            </a:r>
            <a:r>
              <a:rPr lang="de-DE" dirty="0"/>
              <a:t>, </a:t>
            </a:r>
            <a:r>
              <a:rPr lang="de-DE" dirty="0" err="1"/>
              <a:t>cullacc</a:t>
            </a:r>
            <a:r>
              <a:rPr lang="de-DE" dirty="0"/>
              <a:t> </a:t>
            </a:r>
            <a:r>
              <a:rPr lang="de-DE" dirty="0" err="1"/>
              <a:t>umquod</a:t>
            </a:r>
            <a:r>
              <a:rPr lang="de-DE" dirty="0"/>
              <a:t> </a:t>
            </a:r>
            <a:r>
              <a:rPr lang="de-DE" dirty="0" err="1"/>
              <a:t>quia</a:t>
            </a:r>
            <a:r>
              <a:rPr lang="de-DE" dirty="0"/>
              <a:t> non </a:t>
            </a:r>
            <a:r>
              <a:rPr lang="de-DE" dirty="0" err="1"/>
              <a:t>res</a:t>
            </a:r>
            <a:r>
              <a:rPr lang="de-DE" dirty="0"/>
              <a:t> ex et </a:t>
            </a:r>
            <a:r>
              <a:rPr lang="de-DE" dirty="0" err="1"/>
              <a:t>odita</a:t>
            </a:r>
            <a:r>
              <a:rPr lang="de-DE" dirty="0"/>
              <a:t> </a:t>
            </a:r>
            <a:r>
              <a:rPr lang="de-DE" dirty="0" err="1"/>
              <a:t>volum</a:t>
            </a:r>
            <a:r>
              <a:rPr lang="de-DE" dirty="0"/>
              <a:t> </a:t>
            </a:r>
            <a:r>
              <a:rPr lang="de-DE" dirty="0" err="1"/>
              <a:t>ut</a:t>
            </a:r>
            <a:r>
              <a:rPr lang="de-DE" dirty="0"/>
              <a:t> </a:t>
            </a:r>
            <a:r>
              <a:rPr lang="de-DE" dirty="0" err="1"/>
              <a:t>estibus</a:t>
            </a:r>
            <a:r>
              <a:rPr lang="de-DE" dirty="0"/>
              <a:t>, </a:t>
            </a:r>
            <a:r>
              <a:rPr lang="de-DE" dirty="0" err="1"/>
              <a:t>voluptas</a:t>
            </a:r>
            <a:r>
              <a:rPr lang="de-DE" dirty="0"/>
              <a:t> et </a:t>
            </a:r>
            <a:r>
              <a:rPr lang="de-DE" dirty="0" err="1"/>
              <a:t>lit</a:t>
            </a:r>
            <a:r>
              <a:rPr lang="de-DE" dirty="0"/>
              <a:t> quo </a:t>
            </a:r>
            <a:r>
              <a:rPr lang="de-DE" dirty="0" err="1"/>
              <a:t>quam</a:t>
            </a:r>
            <a:r>
              <a:rPr lang="de-DE" dirty="0"/>
              <a:t> quo </a:t>
            </a:r>
            <a:r>
              <a:rPr lang="de-DE" dirty="0" err="1"/>
              <a:t>ea</a:t>
            </a:r>
            <a:r>
              <a:rPr lang="de-DE" dirty="0"/>
              <a:t> </a:t>
            </a:r>
            <a:r>
              <a:rPr lang="de-DE" dirty="0" err="1"/>
              <a:t>voluptis</a:t>
            </a:r>
            <a:r>
              <a:rPr lang="de-DE" dirty="0"/>
              <a:t> et </a:t>
            </a:r>
            <a:r>
              <a:rPr lang="de-DE" dirty="0" err="1"/>
              <a:t>fuga</a:t>
            </a:r>
            <a:r>
              <a:rPr lang="de-DE" dirty="0"/>
              <a:t>. </a:t>
            </a:r>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excea</a:t>
            </a:r>
            <a:r>
              <a:rPr lang="de-DE" dirty="0"/>
              <a:t> </a:t>
            </a:r>
            <a:r>
              <a:rPr lang="de-DE" dirty="0" err="1"/>
              <a:t>verchil</a:t>
            </a:r>
            <a:r>
              <a:rPr lang="de-DE" dirty="0"/>
              <a:t> ex et </a:t>
            </a:r>
            <a:r>
              <a:rPr lang="de-DE" dirty="0" err="1"/>
              <a:t>etur</a:t>
            </a:r>
            <a:r>
              <a:rPr lang="de-DE" dirty="0"/>
              <a:t>, </a:t>
            </a:r>
            <a:r>
              <a:rPr lang="de-DE" dirty="0" err="1"/>
              <a:t>omnim</a:t>
            </a:r>
            <a:r>
              <a:rPr lang="de-DE" dirty="0"/>
              <a:t> </a:t>
            </a:r>
            <a:r>
              <a:rPr lang="de-DE" dirty="0" err="1"/>
              <a:t>quunt</a:t>
            </a:r>
            <a:r>
              <a:rPr lang="de-DE" dirty="0"/>
              <a:t> ex </a:t>
            </a:r>
            <a:r>
              <a:rPr lang="de-DE" dirty="0" err="1"/>
              <a:t>exped</a:t>
            </a:r>
            <a:r>
              <a:rPr lang="de-DE" dirty="0"/>
              <a:t> </a:t>
            </a:r>
            <a:r>
              <a:rPr lang="de-DE" dirty="0" err="1"/>
              <a:t>qui</a:t>
            </a:r>
            <a:r>
              <a:rPr lang="de-DE" dirty="0"/>
              <a:t> </a:t>
            </a:r>
            <a:r>
              <a:rPr lang="de-DE" dirty="0" err="1"/>
              <a:t>doloresed</a:t>
            </a:r>
            <a:r>
              <a:rPr lang="de-DE" dirty="0"/>
              <a:t> </a:t>
            </a:r>
            <a:r>
              <a:rPr lang="de-DE" dirty="0" err="1"/>
              <a:t>quam</a:t>
            </a:r>
            <a:r>
              <a:rPr lang="de-DE" dirty="0"/>
              <a:t> </a:t>
            </a:r>
            <a:r>
              <a:rPr lang="de-DE" dirty="0" err="1"/>
              <a:t>fugiamus</a:t>
            </a:r>
            <a:r>
              <a:rPr lang="de-DE" dirty="0"/>
              <a:t> </a:t>
            </a:r>
            <a:r>
              <a:rPr lang="de-DE" dirty="0" err="1"/>
              <a:t>reperem</a:t>
            </a:r>
            <a:r>
              <a:rPr lang="de-DE" dirty="0"/>
              <a:t> </a:t>
            </a:r>
            <a:r>
              <a:rPr lang="de-DE" dirty="0" err="1"/>
              <a:t>eum</a:t>
            </a:r>
            <a:r>
              <a:rPr lang="de-DE" dirty="0"/>
              <a:t> </a:t>
            </a:r>
            <a:r>
              <a:rPr lang="de-DE" dirty="0" err="1"/>
              <a:t>vel</a:t>
            </a:r>
            <a:r>
              <a:rPr lang="de-DE" dirty="0"/>
              <a:t> </a:t>
            </a:r>
            <a:r>
              <a:rPr lang="de-DE" dirty="0" err="1"/>
              <a:t>ipsam</a:t>
            </a:r>
            <a:r>
              <a:rPr lang="de-DE" dirty="0"/>
              <a:t> </a:t>
            </a:r>
            <a:r>
              <a:rPr lang="de-DE" dirty="0" err="1"/>
              <a:t>audi</a:t>
            </a:r>
            <a:r>
              <a:rPr lang="de-DE" dirty="0"/>
              <a:t> </a:t>
            </a:r>
            <a:r>
              <a:rPr lang="de-DE" dirty="0" err="1"/>
              <a:t>apicili</a:t>
            </a:r>
            <a:r>
              <a:rPr lang="de-DE" dirty="0"/>
              <a:t> </a:t>
            </a:r>
            <a:r>
              <a:rPr lang="de-DE" dirty="0" err="1"/>
              <a:t>busam</a:t>
            </a:r>
            <a:r>
              <a:rPr lang="de-DE" dirty="0"/>
              <a:t>. </a:t>
            </a:r>
          </a:p>
        </p:txBody>
      </p:sp>
      <p:sp>
        <p:nvSpPr>
          <p:cNvPr id="11" name="Bildplatzhalter 12"/>
          <p:cNvSpPr>
            <a:spLocks noGrp="1"/>
          </p:cNvSpPr>
          <p:nvPr>
            <p:ph type="pic" sz="quarter" idx="18"/>
          </p:nvPr>
        </p:nvSpPr>
        <p:spPr>
          <a:xfrm>
            <a:off x="5514460" y="9901291"/>
            <a:ext cx="4150800" cy="4572530"/>
          </a:xfrm>
          <a:prstGeom prst="rect">
            <a:avLst/>
          </a:prstGeom>
        </p:spPr>
        <p:txBody>
          <a:bodyPr lIns="45674" tIns="22837" rIns="45674" bIns="23376"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5513748" y="14509824"/>
            <a:ext cx="4150800" cy="179873"/>
          </a:xfrm>
          <a:prstGeom prst="rect">
            <a:avLst/>
          </a:prstGeom>
        </p:spPr>
        <p:txBody>
          <a:bodyPr lIns="0" tIns="0" rIns="0" bIns="0" anchor="b" anchorCtr="0"/>
          <a:lstStyle>
            <a:lvl1pPr>
              <a:buNone/>
              <a:defRPr sz="10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5"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
        <p:nvSpPr>
          <p:cNvPr id="16" name="Textplatzhalter 9"/>
          <p:cNvSpPr>
            <a:spLocks noGrp="1"/>
          </p:cNvSpPr>
          <p:nvPr>
            <p:ph type="body" sz="quarter" idx="20" hasCustomPrompt="1"/>
          </p:nvPr>
        </p:nvSpPr>
        <p:spPr>
          <a:xfrm>
            <a:off x="972000" y="4500000"/>
            <a:ext cx="13176000" cy="359706"/>
          </a:xfrm>
          <a:prstGeom prst="rect">
            <a:avLst/>
          </a:prstGeom>
        </p:spPr>
        <p:txBody>
          <a:bodyPr lIns="0" tIns="0" rIns="0" bIns="0" anchor="ctr" anchorCtr="0"/>
          <a:lstStyle>
            <a:lvl1pPr>
              <a:buNone/>
              <a:defRPr sz="2800" baseline="0"/>
            </a:lvl1pPr>
          </a:lstStyle>
          <a:p>
            <a:pPr lvl="0"/>
            <a:r>
              <a:rPr lang="de-DE" dirty="0"/>
              <a:t>Überschrift 3</a:t>
            </a:r>
          </a:p>
        </p:txBody>
      </p:sp>
    </p:spTree>
    <p:extLst>
      <p:ext uri="{BB962C8B-B14F-4D97-AF65-F5344CB8AC3E}">
        <p14:creationId xmlns:p14="http://schemas.microsoft.com/office/powerpoint/2010/main" val="3631417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BOXEN 3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5514460" y="9901291"/>
            <a:ext cx="4150800" cy="4572530"/>
          </a:xfrm>
          <a:prstGeom prst="rect">
            <a:avLst/>
          </a:prstGeom>
        </p:spPr>
        <p:txBody>
          <a:bodyPr lIns="45674" tIns="22837" rIns="45674" bIns="23376"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5513748" y="14509824"/>
            <a:ext cx="4150800" cy="179873"/>
          </a:xfrm>
          <a:prstGeom prst="rect">
            <a:avLst/>
          </a:prstGeom>
        </p:spPr>
        <p:txBody>
          <a:bodyPr lIns="0" tIns="0" rIns="0" bIns="0" anchor="b" anchorCtr="0"/>
          <a:lstStyle>
            <a:lvl1pPr>
              <a:buNone/>
              <a:defRPr sz="10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5"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
        <p:nvSpPr>
          <p:cNvPr id="16" name="Textplatzhalter 9"/>
          <p:cNvSpPr>
            <a:spLocks noGrp="1"/>
          </p:cNvSpPr>
          <p:nvPr>
            <p:ph type="body" sz="quarter" idx="20" hasCustomPrompt="1"/>
          </p:nvPr>
        </p:nvSpPr>
        <p:spPr>
          <a:xfrm>
            <a:off x="972000" y="4500000"/>
            <a:ext cx="13176000" cy="359706"/>
          </a:xfrm>
          <a:prstGeom prst="rect">
            <a:avLst/>
          </a:prstGeom>
        </p:spPr>
        <p:txBody>
          <a:bodyPr lIns="0" tIns="0" rIns="0" bIns="0" anchor="ctr" anchorCtr="0"/>
          <a:lstStyle>
            <a:lvl1pPr>
              <a:buNone/>
              <a:defRPr sz="2800" baseline="0"/>
            </a:lvl1pPr>
          </a:lstStyle>
          <a:p>
            <a:pPr lvl="0"/>
            <a:r>
              <a:rPr lang="de-DE" dirty="0"/>
              <a:t>Überschrift 3</a:t>
            </a:r>
          </a:p>
        </p:txBody>
      </p:sp>
      <p:sp>
        <p:nvSpPr>
          <p:cNvPr id="5" name="Textplatzhalter 4"/>
          <p:cNvSpPr>
            <a:spLocks noGrp="1"/>
          </p:cNvSpPr>
          <p:nvPr>
            <p:ph type="body" sz="quarter" idx="25" hasCustomPrompt="1"/>
          </p:nvPr>
        </p:nvSpPr>
        <p:spPr>
          <a:xfrm>
            <a:off x="971999" y="5469725"/>
            <a:ext cx="4140991" cy="14114275"/>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r>
              <a:rPr lang="de-DE"/>
              <a:t>Text 3 Spalten</a:t>
            </a:r>
          </a:p>
          <a:p>
            <a:pPr lvl="0"/>
            <a:endParaRPr lang="de-DE"/>
          </a:p>
          <a:p>
            <a:pPr lvl="1"/>
            <a:r>
              <a:rPr lang="de-DE"/>
              <a:t>Fließtext 18 pt</a:t>
            </a:r>
          </a:p>
          <a:p>
            <a:pPr lvl="0"/>
            <a:r>
              <a:rPr lang="de-DE"/>
              <a:t>Dies ist die Vorlage für das Plakat DIN A2 hochkant der Technischen Universität München (TUM). Die Vorlage ist nach dem aktuellen Corporate Design der TUM gestaltet und verbindlich. Die Vorlage ist für Office-Versionen ab 2007 kompatibel.</a:t>
            </a:r>
          </a:p>
          <a:p>
            <a:pPr lvl="0"/>
            <a:endParaRPr lang="de-DE"/>
          </a:p>
          <a:p>
            <a:pPr lvl="0"/>
            <a:r>
              <a:rPr lang="de-DE"/>
              <a:t>Bitte geben Sie Ihren individuellen Text an den vorgesehenen Stellen ein und nutzen Sie die installierten Formatvorlagen für den jeweiligen Textabschnitt.</a:t>
            </a:r>
          </a:p>
          <a:p>
            <a:pPr lvl="0"/>
            <a:endParaRPr lang="de-DE"/>
          </a:p>
          <a:p>
            <a:pPr lvl="1"/>
            <a:r>
              <a:rPr lang="de-DE"/>
              <a:t>Kopfzeile und Absender</a:t>
            </a:r>
          </a:p>
          <a:p>
            <a:pPr lvl="0"/>
            <a:r>
              <a:rPr lang="de-DE"/>
              <a:t>Der Absender des Aushangs kann im Kopf oder im Fuß der Seite aufgeführt werden.</a:t>
            </a:r>
          </a:p>
          <a:p>
            <a:pPr lvl="0"/>
            <a:endParaRPr lang="de-DE"/>
          </a:p>
          <a:p>
            <a:pPr lvl="0"/>
            <a:r>
              <a:rPr lang="de-DE"/>
              <a:t>Nur das Logo der TUM im Kopf, der Absender steht in der Überschrift oder in der Infobox am unteren Seitenrand.</a:t>
            </a:r>
          </a:p>
          <a:p>
            <a:pPr lvl="0"/>
            <a:r>
              <a:rPr lang="de-DE"/>
              <a:t>Alles im Kopf: Logo der TUM mit blauem Textzusatz auf der linken Seite, dieser baut sich von unten nach oben auf, er enthält mindestens eine Zeile (Technische Universität München), maximal drei Zeilen (Fakultät und Lehrstuhl)</a:t>
            </a:r>
          </a:p>
          <a:p>
            <a:pPr lvl="0"/>
            <a:r>
              <a:rPr lang="de-DE"/>
              <a:t>Alles im Kopf: Logo der TUM mit Fakultätslogo und blauem Textzusatz auf der linken Seite, dieser baut sich von unten nach oben auf, er enthält mindestens eine Zeile (Technische Universität München), maximal drei Zeilen (Fakultät und Lehrstuhl)</a:t>
            </a:r>
          </a:p>
          <a:p>
            <a:pPr lvl="0"/>
            <a:r>
              <a:rPr lang="de-DE"/>
              <a:t>Textsatz</a:t>
            </a:r>
          </a:p>
          <a:p>
            <a:pPr lvl="0"/>
            <a:r>
              <a:rPr lang="de-DE"/>
              <a:t>Ein Plakat sollte möglichst klar strukturiert sein und nur die nötigsten Informationen enthalten. Grundsätzlich ist einspaltiger und zweispaltiger Text zulässig.</a:t>
            </a:r>
          </a:p>
          <a:p>
            <a:pPr lvl="0"/>
            <a:endParaRPr lang="de-DE"/>
          </a:p>
        </p:txBody>
      </p:sp>
      <p:sp>
        <p:nvSpPr>
          <p:cNvPr id="20" name="Textplatzhalter 4"/>
          <p:cNvSpPr>
            <a:spLocks noGrp="1"/>
          </p:cNvSpPr>
          <p:nvPr>
            <p:ph type="body" sz="quarter" idx="26"/>
          </p:nvPr>
        </p:nvSpPr>
        <p:spPr>
          <a:xfrm>
            <a:off x="5509034" y="5469725"/>
            <a:ext cx="4140991" cy="4179559"/>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r>
              <a:rPr lang="en-US"/>
              <a:t>Edit Master text styles</a:t>
            </a:r>
          </a:p>
        </p:txBody>
      </p:sp>
      <p:sp>
        <p:nvSpPr>
          <p:cNvPr id="21" name="Textplatzhalter 4"/>
          <p:cNvSpPr>
            <a:spLocks noGrp="1"/>
          </p:cNvSpPr>
          <p:nvPr>
            <p:ph type="body" sz="quarter" idx="26"/>
          </p:nvPr>
        </p:nvSpPr>
        <p:spPr>
          <a:xfrm>
            <a:off x="10023372" y="5469725"/>
            <a:ext cx="4140991" cy="14114275"/>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r>
              <a:rPr lang="en-US"/>
              <a:t>Edit Master text styles</a:t>
            </a:r>
          </a:p>
        </p:txBody>
      </p:sp>
      <p:sp>
        <p:nvSpPr>
          <p:cNvPr id="23" name="Textplatzhalter 4"/>
          <p:cNvSpPr>
            <a:spLocks noGrp="1"/>
          </p:cNvSpPr>
          <p:nvPr>
            <p:ph type="body" sz="quarter" idx="26"/>
          </p:nvPr>
        </p:nvSpPr>
        <p:spPr>
          <a:xfrm>
            <a:off x="5509034" y="14941872"/>
            <a:ext cx="4140991" cy="4642128"/>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r>
              <a:rPr lang="en-US"/>
              <a:t>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972000" y="4809600"/>
            <a:ext cx="13176000" cy="14610407"/>
          </a:xfrm>
          <a:prstGeom prst="rect">
            <a:avLst/>
          </a:prstGeom>
        </p:spPr>
        <p:txBody>
          <a:bodyPr lIns="45674" tIns="22837" rIns="45674" bIns="22837"/>
          <a:lstStyle/>
          <a:p>
            <a:r>
              <a:rPr lang="en-US"/>
              <a:t>Click icon to add picture</a:t>
            </a:r>
            <a:endParaRPr lang="de-DE"/>
          </a:p>
        </p:txBody>
      </p:sp>
      <p:sp>
        <p:nvSpPr>
          <p:cNvPr id="15" name="Textplatzhalter 18"/>
          <p:cNvSpPr>
            <a:spLocks noGrp="1"/>
          </p:cNvSpPr>
          <p:nvPr>
            <p:ph type="body" sz="quarter" idx="19" hasCustomPrompt="1"/>
          </p:nvPr>
        </p:nvSpPr>
        <p:spPr>
          <a:xfrm>
            <a:off x="972000" y="19420007"/>
            <a:ext cx="13176000" cy="203438"/>
          </a:xfrm>
          <a:prstGeom prst="rect">
            <a:avLst/>
          </a:prstGeom>
        </p:spPr>
        <p:txBody>
          <a:bodyPr lIns="0" tIns="0" rIns="0" bIns="0" anchor="b" anchorCtr="0"/>
          <a:lstStyle>
            <a:lvl1pPr>
              <a:buNone/>
              <a:defRPr sz="8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0"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972000" y="5472000"/>
            <a:ext cx="13176000" cy="14112000"/>
          </a:xfrm>
          <a:prstGeom prst="rect">
            <a:avLst/>
          </a:prstGeom>
        </p:spPr>
        <p:txBody>
          <a:bodyPr lIns="0" tIns="0" rIns="0" bIns="0" numCol="2" spcCol="360000"/>
          <a:lstStyle>
            <a:lvl1pPr marL="0" indent="0" algn="l">
              <a:lnSpc>
                <a:spcPts val="2300"/>
              </a:lnSpc>
              <a:spcBef>
                <a:spcPts val="0"/>
              </a:spcBef>
              <a:spcAft>
                <a:spcPts val="2300"/>
              </a:spcAft>
              <a:buFont typeface="Arial" pitchFamily="34" charset="0"/>
              <a:buNone/>
              <a:defRPr sz="1800" b="0" baseline="0">
                <a:solidFill>
                  <a:schemeClr val="tx1"/>
                </a:solidFill>
              </a:defRPr>
            </a:lvl1pPr>
            <a:lvl2pPr marL="0" indent="0" algn="l">
              <a:lnSpc>
                <a:spcPts val="2300"/>
              </a:lnSpc>
              <a:spcBef>
                <a:spcPts val="0"/>
              </a:spcBef>
              <a:buNone/>
              <a:defRPr sz="1800" b="1">
                <a:solidFill>
                  <a:schemeClr val="tx1"/>
                </a:solidFill>
              </a:defRPr>
            </a:lvl2pPr>
            <a:lvl3pPr marL="180000" indent="-180000" algn="l">
              <a:lnSpc>
                <a:spcPts val="2300"/>
              </a:lnSpc>
              <a:spcBef>
                <a:spcPts val="0"/>
              </a:spcBef>
              <a:spcAft>
                <a:spcPts val="2300"/>
              </a:spcAft>
              <a:buFont typeface="Arial" pitchFamily="34" charset="0"/>
              <a:buChar char="•"/>
              <a:defRPr sz="1800">
                <a:solidFill>
                  <a:schemeClr val="tx1"/>
                </a:solidFill>
              </a:defRPr>
            </a:lvl3pPr>
            <a:lvl4pPr marL="3129163" indent="0" algn="ctr">
              <a:buNone/>
              <a:defRPr>
                <a:solidFill>
                  <a:schemeClr val="tx1">
                    <a:tint val="75000"/>
                  </a:schemeClr>
                </a:solidFill>
              </a:defRPr>
            </a:lvl4pPr>
            <a:lvl5pPr marL="4172217" indent="0" algn="ctr">
              <a:buNone/>
              <a:defRPr>
                <a:solidFill>
                  <a:schemeClr val="tx1">
                    <a:tint val="75000"/>
                  </a:schemeClr>
                </a:solidFill>
              </a:defRPr>
            </a:lvl5pPr>
            <a:lvl6pPr marL="5215271" indent="0" algn="ctr">
              <a:buNone/>
              <a:defRPr>
                <a:solidFill>
                  <a:schemeClr val="tx1">
                    <a:tint val="75000"/>
                  </a:schemeClr>
                </a:solidFill>
              </a:defRPr>
            </a:lvl6pPr>
            <a:lvl7pPr marL="6258326" indent="0" algn="ctr">
              <a:buNone/>
              <a:defRPr>
                <a:solidFill>
                  <a:schemeClr val="tx1">
                    <a:tint val="75000"/>
                  </a:schemeClr>
                </a:solidFill>
              </a:defRPr>
            </a:lvl7pPr>
            <a:lvl8pPr marL="7301380" indent="0" algn="ctr">
              <a:buNone/>
              <a:defRPr>
                <a:solidFill>
                  <a:schemeClr val="tx1">
                    <a:tint val="75000"/>
                  </a:schemeClr>
                </a:solidFill>
              </a:defRPr>
            </a:lvl8pPr>
            <a:lvl9pPr marL="8344434" indent="0" algn="ctr">
              <a:buNone/>
              <a:defRPr>
                <a:solidFill>
                  <a:schemeClr val="tx1">
                    <a:tint val="75000"/>
                  </a:schemeClr>
                </a:solidFill>
              </a:defRPr>
            </a:lvl9pPr>
          </a:lstStyle>
          <a:p>
            <a:r>
              <a:rPr lang="de-DE" dirty="0"/>
              <a:t>Text 2 Spalten</a:t>
            </a:r>
          </a:p>
          <a:p>
            <a:pPr lvl="1"/>
            <a:r>
              <a:rPr lang="de-DE" dirty="0"/>
              <a:t>Fließtext 18 </a:t>
            </a:r>
            <a:r>
              <a:rPr lang="de-DE" dirty="0" err="1"/>
              <a:t>pt</a:t>
            </a:r>
            <a:endParaRPr lang="de-DE" dirty="0"/>
          </a:p>
          <a:p>
            <a:r>
              <a:rPr lang="de-DE" dirty="0"/>
              <a:t>Dies ist die Vorlage für das Plakat DIN A2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br>
              <a:rPr lang="de-DE" dirty="0"/>
            </a:br>
            <a:br>
              <a:rPr lang="de-DE" dirty="0"/>
            </a:br>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br>
              <a:rPr lang="de-DE" dirty="0"/>
            </a:br>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err="1"/>
              <a:t>Pa</a:t>
            </a:r>
            <a:r>
              <a:rPr lang="de-DE" dirty="0"/>
              <a:t> </a:t>
            </a:r>
            <a:r>
              <a:rPr lang="de-DE" dirty="0" err="1"/>
              <a:t>dolumquatur</a:t>
            </a:r>
            <a:r>
              <a:rPr lang="de-DE" dirty="0"/>
              <a:t>? </a:t>
            </a:r>
            <a:r>
              <a:rPr lang="de-DE" dirty="0" err="1"/>
              <a:t>Num</a:t>
            </a:r>
            <a:r>
              <a:rPr lang="de-DE" dirty="0"/>
              <a:t>, </a:t>
            </a:r>
            <a:r>
              <a:rPr lang="de-DE" dirty="0" err="1"/>
              <a:t>officiist</a:t>
            </a:r>
            <a:r>
              <a:rPr lang="de-DE" dirty="0"/>
              <a:t>, </a:t>
            </a:r>
            <a:r>
              <a:rPr lang="de-DE" dirty="0" err="1"/>
              <a:t>cullacc</a:t>
            </a:r>
            <a:r>
              <a:rPr lang="de-DE" dirty="0"/>
              <a:t> </a:t>
            </a:r>
            <a:r>
              <a:rPr lang="de-DE" dirty="0" err="1"/>
              <a:t>umquod</a:t>
            </a:r>
            <a:r>
              <a:rPr lang="de-DE" dirty="0"/>
              <a:t> </a:t>
            </a:r>
            <a:r>
              <a:rPr lang="de-DE" dirty="0" err="1"/>
              <a:t>quia</a:t>
            </a:r>
            <a:r>
              <a:rPr lang="de-DE" dirty="0"/>
              <a:t> non </a:t>
            </a:r>
            <a:r>
              <a:rPr lang="de-DE" dirty="0" err="1"/>
              <a:t>res</a:t>
            </a:r>
            <a:r>
              <a:rPr lang="de-DE" dirty="0"/>
              <a:t> ex et </a:t>
            </a:r>
            <a:r>
              <a:rPr lang="de-DE" dirty="0" err="1"/>
              <a:t>odita</a:t>
            </a:r>
            <a:r>
              <a:rPr lang="de-DE" dirty="0"/>
              <a:t> </a:t>
            </a:r>
            <a:r>
              <a:rPr lang="de-DE" dirty="0" err="1"/>
              <a:t>volum</a:t>
            </a:r>
            <a:r>
              <a:rPr lang="de-DE" dirty="0"/>
              <a:t> </a:t>
            </a:r>
            <a:r>
              <a:rPr lang="de-DE" dirty="0" err="1"/>
              <a:t>ut</a:t>
            </a:r>
            <a:r>
              <a:rPr lang="de-DE" dirty="0"/>
              <a:t> </a:t>
            </a:r>
            <a:r>
              <a:rPr lang="de-DE" dirty="0" err="1"/>
              <a:t>estibus</a:t>
            </a:r>
            <a:r>
              <a:rPr lang="de-DE" dirty="0"/>
              <a:t>, </a:t>
            </a:r>
            <a:r>
              <a:rPr lang="de-DE" dirty="0" err="1"/>
              <a:t>voluptas</a:t>
            </a:r>
            <a:r>
              <a:rPr lang="de-DE" dirty="0"/>
              <a:t> et </a:t>
            </a:r>
            <a:r>
              <a:rPr lang="de-DE" dirty="0" err="1"/>
              <a:t>lit</a:t>
            </a:r>
            <a:r>
              <a:rPr lang="de-DE" dirty="0"/>
              <a:t> quo </a:t>
            </a:r>
            <a:r>
              <a:rPr lang="de-DE" dirty="0" err="1"/>
              <a:t>quam</a:t>
            </a:r>
            <a:r>
              <a:rPr lang="de-DE" dirty="0"/>
              <a:t> quo </a:t>
            </a:r>
            <a:r>
              <a:rPr lang="de-DE" dirty="0" err="1"/>
              <a:t>ea</a:t>
            </a:r>
            <a:r>
              <a:rPr lang="de-DE" dirty="0"/>
              <a:t> </a:t>
            </a:r>
            <a:r>
              <a:rPr lang="de-DE" dirty="0" err="1"/>
              <a:t>voluptis</a:t>
            </a:r>
            <a:r>
              <a:rPr lang="de-DE" dirty="0"/>
              <a:t> et </a:t>
            </a:r>
            <a:r>
              <a:rPr lang="de-DE" dirty="0" err="1"/>
              <a:t>fuga</a:t>
            </a:r>
            <a:r>
              <a:rPr lang="de-DE" dirty="0"/>
              <a:t>. </a:t>
            </a:r>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excea</a:t>
            </a:r>
            <a:r>
              <a:rPr lang="de-DE" dirty="0"/>
              <a:t> </a:t>
            </a:r>
            <a:r>
              <a:rPr lang="de-DE" dirty="0" err="1"/>
              <a:t>verchil</a:t>
            </a:r>
            <a:r>
              <a:rPr lang="de-DE" dirty="0"/>
              <a:t> ex et </a:t>
            </a:r>
            <a:r>
              <a:rPr lang="de-DE" dirty="0" err="1"/>
              <a:t>etur</a:t>
            </a:r>
            <a:r>
              <a:rPr lang="de-DE" dirty="0"/>
              <a:t>, </a:t>
            </a:r>
            <a:r>
              <a:rPr lang="de-DE" dirty="0" err="1"/>
              <a:t>omnim</a:t>
            </a:r>
            <a:r>
              <a:rPr lang="de-DE" dirty="0"/>
              <a:t> </a:t>
            </a:r>
            <a:r>
              <a:rPr lang="de-DE" dirty="0" err="1"/>
              <a:t>quunt</a:t>
            </a:r>
            <a:r>
              <a:rPr lang="de-DE" dirty="0"/>
              <a:t> ex </a:t>
            </a:r>
            <a:r>
              <a:rPr lang="de-DE" dirty="0" err="1"/>
              <a:t>exped</a:t>
            </a:r>
            <a:r>
              <a:rPr lang="de-DE" dirty="0"/>
              <a:t> </a:t>
            </a:r>
            <a:r>
              <a:rPr lang="de-DE" dirty="0" err="1"/>
              <a:t>qui</a:t>
            </a:r>
            <a:r>
              <a:rPr lang="de-DE" dirty="0"/>
              <a:t> </a:t>
            </a:r>
            <a:r>
              <a:rPr lang="de-DE" dirty="0" err="1"/>
              <a:t>doloresed</a:t>
            </a:r>
            <a:r>
              <a:rPr lang="de-DE" dirty="0"/>
              <a:t> </a:t>
            </a:r>
            <a:r>
              <a:rPr lang="de-DE" dirty="0" err="1"/>
              <a:t>quam</a:t>
            </a:r>
            <a:r>
              <a:rPr lang="de-DE" dirty="0"/>
              <a:t> </a:t>
            </a:r>
            <a:r>
              <a:rPr lang="de-DE" dirty="0" err="1"/>
              <a:t>fugiamus</a:t>
            </a:r>
            <a:r>
              <a:rPr lang="de-DE" dirty="0"/>
              <a:t> </a:t>
            </a:r>
            <a:r>
              <a:rPr lang="de-DE" dirty="0" err="1"/>
              <a:t>reperem</a:t>
            </a:r>
            <a:r>
              <a:rPr lang="de-DE" dirty="0"/>
              <a:t> </a:t>
            </a:r>
            <a:r>
              <a:rPr lang="de-DE" dirty="0" err="1"/>
              <a:t>eum</a:t>
            </a:r>
            <a:r>
              <a:rPr lang="de-DE" dirty="0"/>
              <a:t> </a:t>
            </a:r>
            <a:r>
              <a:rPr lang="de-DE" dirty="0" err="1"/>
              <a:t>vel</a:t>
            </a:r>
            <a:r>
              <a:rPr lang="de-DE" dirty="0"/>
              <a:t> </a:t>
            </a:r>
            <a:r>
              <a:rPr lang="de-DE" dirty="0" err="1"/>
              <a:t>ipsam</a:t>
            </a:r>
            <a:r>
              <a:rPr lang="de-DE" dirty="0"/>
              <a:t> </a:t>
            </a:r>
            <a:r>
              <a:rPr lang="de-DE" dirty="0" err="1"/>
              <a:t>audi</a:t>
            </a:r>
            <a:r>
              <a:rPr lang="de-DE" dirty="0"/>
              <a:t> </a:t>
            </a:r>
            <a:r>
              <a:rPr lang="de-DE" dirty="0" err="1"/>
              <a:t>apicili</a:t>
            </a:r>
            <a:r>
              <a:rPr lang="de-DE" dirty="0"/>
              <a:t> </a:t>
            </a:r>
            <a:r>
              <a:rPr lang="de-DE" dirty="0" err="1"/>
              <a:t>busam</a:t>
            </a:r>
            <a:r>
              <a:rPr lang="de-DE" dirty="0"/>
              <a:t>. </a:t>
            </a:r>
          </a:p>
        </p:txBody>
      </p:sp>
      <p:sp>
        <p:nvSpPr>
          <p:cNvPr id="11" name="Bildplatzhalter 12"/>
          <p:cNvSpPr>
            <a:spLocks noGrp="1"/>
          </p:cNvSpPr>
          <p:nvPr>
            <p:ph type="pic" sz="quarter" idx="18"/>
          </p:nvPr>
        </p:nvSpPr>
        <p:spPr>
          <a:xfrm>
            <a:off x="7777998" y="5436816"/>
            <a:ext cx="6408000" cy="5764293"/>
          </a:xfrm>
          <a:prstGeom prst="rect">
            <a:avLst/>
          </a:prstGeom>
        </p:spPr>
        <p:txBody>
          <a:bodyPr lIns="45674" tIns="22837" rIns="45674" bIns="23376"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7777998" y="11233607"/>
            <a:ext cx="6408000" cy="179873"/>
          </a:xfrm>
          <a:prstGeom prst="rect">
            <a:avLst/>
          </a:prstGeom>
        </p:spPr>
        <p:txBody>
          <a:bodyPr lIns="0" tIns="0" rIns="0" bIns="0" anchor="b" anchorCtr="0"/>
          <a:lstStyle>
            <a:lvl1pPr>
              <a:buNone/>
              <a:defRPr sz="10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5"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
        <p:nvSpPr>
          <p:cNvPr id="16" name="Textplatzhalter 9"/>
          <p:cNvSpPr>
            <a:spLocks noGrp="1"/>
          </p:cNvSpPr>
          <p:nvPr>
            <p:ph type="body" sz="quarter" idx="20" hasCustomPrompt="1"/>
          </p:nvPr>
        </p:nvSpPr>
        <p:spPr>
          <a:xfrm>
            <a:off x="972000" y="4500000"/>
            <a:ext cx="13176000" cy="359706"/>
          </a:xfrm>
          <a:prstGeom prst="rect">
            <a:avLst/>
          </a:prstGeom>
        </p:spPr>
        <p:txBody>
          <a:bodyPr lIns="0" tIns="0" rIns="0" bIns="0" anchor="ctr" anchorCtr="0"/>
          <a:lstStyle>
            <a:lvl1pPr>
              <a:buNone/>
              <a:defRPr sz="2800" baseline="0"/>
            </a:lvl1pPr>
          </a:lstStyle>
          <a:p>
            <a:pPr lvl="0"/>
            <a:r>
              <a:rPr lang="de-DE" dirty="0"/>
              <a:t>Überschrift 3</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972000" y="5472000"/>
            <a:ext cx="13176000" cy="14112000"/>
          </a:xfrm>
          <a:prstGeom prst="rect">
            <a:avLst/>
          </a:prstGeom>
        </p:spPr>
        <p:txBody>
          <a:bodyPr lIns="0" tIns="0" rIns="0" bIns="0" numCol="3" spcCol="360000"/>
          <a:lstStyle>
            <a:lvl1pPr marL="0" indent="0" algn="l">
              <a:lnSpc>
                <a:spcPts val="2300"/>
              </a:lnSpc>
              <a:spcBef>
                <a:spcPts val="0"/>
              </a:spcBef>
              <a:spcAft>
                <a:spcPts val="2300"/>
              </a:spcAft>
              <a:buFont typeface="Arial" pitchFamily="34" charset="0"/>
              <a:buNone/>
              <a:defRPr sz="1800" b="0" baseline="0">
                <a:solidFill>
                  <a:schemeClr val="tx1"/>
                </a:solidFill>
              </a:defRPr>
            </a:lvl1pPr>
            <a:lvl2pPr marL="0" indent="0" algn="l">
              <a:lnSpc>
                <a:spcPts val="2300"/>
              </a:lnSpc>
              <a:spcBef>
                <a:spcPts val="0"/>
              </a:spcBef>
              <a:buNone/>
              <a:defRPr sz="1800" b="1">
                <a:solidFill>
                  <a:schemeClr val="tx1"/>
                </a:solidFill>
              </a:defRPr>
            </a:lvl2pPr>
            <a:lvl3pPr marL="180000" indent="-180000" algn="l">
              <a:lnSpc>
                <a:spcPts val="2300"/>
              </a:lnSpc>
              <a:spcBef>
                <a:spcPts val="0"/>
              </a:spcBef>
              <a:spcAft>
                <a:spcPts val="2300"/>
              </a:spcAft>
              <a:buFont typeface="Arial" pitchFamily="34" charset="0"/>
              <a:buChar char="•"/>
              <a:defRPr sz="1800">
                <a:solidFill>
                  <a:schemeClr val="tx1"/>
                </a:solidFill>
              </a:defRPr>
            </a:lvl3pPr>
            <a:lvl4pPr marL="3129163" indent="0" algn="ctr">
              <a:buNone/>
              <a:defRPr>
                <a:solidFill>
                  <a:schemeClr val="tx1">
                    <a:tint val="75000"/>
                  </a:schemeClr>
                </a:solidFill>
              </a:defRPr>
            </a:lvl4pPr>
            <a:lvl5pPr marL="4172217" indent="0" algn="ctr">
              <a:buNone/>
              <a:defRPr>
                <a:solidFill>
                  <a:schemeClr val="tx1">
                    <a:tint val="75000"/>
                  </a:schemeClr>
                </a:solidFill>
              </a:defRPr>
            </a:lvl5pPr>
            <a:lvl6pPr marL="5215271" indent="0" algn="ctr">
              <a:buNone/>
              <a:defRPr>
                <a:solidFill>
                  <a:schemeClr val="tx1">
                    <a:tint val="75000"/>
                  </a:schemeClr>
                </a:solidFill>
              </a:defRPr>
            </a:lvl6pPr>
            <a:lvl7pPr marL="6258326" indent="0" algn="ctr">
              <a:buNone/>
              <a:defRPr>
                <a:solidFill>
                  <a:schemeClr val="tx1">
                    <a:tint val="75000"/>
                  </a:schemeClr>
                </a:solidFill>
              </a:defRPr>
            </a:lvl7pPr>
            <a:lvl8pPr marL="7301380" indent="0" algn="ctr">
              <a:buNone/>
              <a:defRPr>
                <a:solidFill>
                  <a:schemeClr val="tx1">
                    <a:tint val="75000"/>
                  </a:schemeClr>
                </a:solidFill>
              </a:defRPr>
            </a:lvl8pPr>
            <a:lvl9pPr marL="8344434" indent="0" algn="ctr">
              <a:buNone/>
              <a:defRPr>
                <a:solidFill>
                  <a:schemeClr val="tx1">
                    <a:tint val="75000"/>
                  </a:schemeClr>
                </a:solidFill>
              </a:defRPr>
            </a:lvl9pPr>
          </a:lstStyle>
          <a:p>
            <a:r>
              <a:rPr lang="de-DE" dirty="0"/>
              <a:t>Text 3 Spalten</a:t>
            </a:r>
          </a:p>
          <a:p>
            <a:pPr lvl="1"/>
            <a:r>
              <a:rPr lang="de-DE" dirty="0"/>
              <a:t>Fließtext 18 </a:t>
            </a:r>
            <a:r>
              <a:rPr lang="de-DE" dirty="0" err="1"/>
              <a:t>pt</a:t>
            </a:r>
            <a:endParaRPr lang="de-DE" dirty="0"/>
          </a:p>
          <a:p>
            <a:r>
              <a:rPr lang="de-DE" dirty="0"/>
              <a:t>Dies ist die Vorlage für das Plakat DIN A2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br>
              <a:rPr lang="de-DE" dirty="0"/>
            </a:br>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err="1"/>
              <a:t>Pa</a:t>
            </a:r>
            <a:r>
              <a:rPr lang="de-DE" dirty="0"/>
              <a:t> </a:t>
            </a:r>
            <a:r>
              <a:rPr lang="de-DE" dirty="0" err="1"/>
              <a:t>dolumquatur</a:t>
            </a:r>
            <a:r>
              <a:rPr lang="de-DE" dirty="0"/>
              <a:t>? </a:t>
            </a:r>
            <a:r>
              <a:rPr lang="de-DE" dirty="0" err="1"/>
              <a:t>Num</a:t>
            </a:r>
            <a:r>
              <a:rPr lang="de-DE" dirty="0"/>
              <a:t>, </a:t>
            </a:r>
            <a:r>
              <a:rPr lang="de-DE" dirty="0" err="1"/>
              <a:t>officiist</a:t>
            </a:r>
            <a:r>
              <a:rPr lang="de-DE" dirty="0"/>
              <a:t>, </a:t>
            </a:r>
            <a:r>
              <a:rPr lang="de-DE" dirty="0" err="1"/>
              <a:t>cullacc</a:t>
            </a:r>
            <a:r>
              <a:rPr lang="de-DE" dirty="0"/>
              <a:t> </a:t>
            </a:r>
            <a:r>
              <a:rPr lang="de-DE" dirty="0" err="1"/>
              <a:t>umquod</a:t>
            </a:r>
            <a:r>
              <a:rPr lang="de-DE" dirty="0"/>
              <a:t> </a:t>
            </a:r>
            <a:r>
              <a:rPr lang="de-DE" dirty="0" err="1"/>
              <a:t>quia</a:t>
            </a:r>
            <a:r>
              <a:rPr lang="de-DE" dirty="0"/>
              <a:t> non </a:t>
            </a:r>
            <a:r>
              <a:rPr lang="de-DE" dirty="0" err="1"/>
              <a:t>res</a:t>
            </a:r>
            <a:r>
              <a:rPr lang="de-DE" dirty="0"/>
              <a:t> ex et </a:t>
            </a:r>
            <a:r>
              <a:rPr lang="de-DE" dirty="0" err="1"/>
              <a:t>odita</a:t>
            </a:r>
            <a:r>
              <a:rPr lang="de-DE" dirty="0"/>
              <a:t> </a:t>
            </a:r>
            <a:r>
              <a:rPr lang="de-DE" dirty="0" err="1"/>
              <a:t>volum</a:t>
            </a:r>
            <a:r>
              <a:rPr lang="de-DE" dirty="0"/>
              <a:t> </a:t>
            </a:r>
            <a:r>
              <a:rPr lang="de-DE" dirty="0" err="1"/>
              <a:t>ut</a:t>
            </a:r>
            <a:r>
              <a:rPr lang="de-DE" dirty="0"/>
              <a:t> </a:t>
            </a:r>
            <a:r>
              <a:rPr lang="de-DE" dirty="0" err="1"/>
              <a:t>estibus</a:t>
            </a:r>
            <a:r>
              <a:rPr lang="de-DE" dirty="0"/>
              <a:t>, </a:t>
            </a:r>
            <a:r>
              <a:rPr lang="de-DE" dirty="0" err="1"/>
              <a:t>voluptas</a:t>
            </a:r>
            <a:r>
              <a:rPr lang="de-DE" dirty="0"/>
              <a:t> et </a:t>
            </a:r>
            <a:r>
              <a:rPr lang="de-DE" dirty="0" err="1"/>
              <a:t>lit</a:t>
            </a:r>
            <a:r>
              <a:rPr lang="de-DE" dirty="0"/>
              <a:t> quo </a:t>
            </a:r>
            <a:r>
              <a:rPr lang="de-DE" dirty="0" err="1"/>
              <a:t>quam</a:t>
            </a:r>
            <a:r>
              <a:rPr lang="de-DE" dirty="0"/>
              <a:t> quo </a:t>
            </a:r>
            <a:r>
              <a:rPr lang="de-DE" dirty="0" err="1"/>
              <a:t>ea</a:t>
            </a:r>
            <a:r>
              <a:rPr lang="de-DE" dirty="0"/>
              <a:t> </a:t>
            </a:r>
            <a:r>
              <a:rPr lang="de-DE" dirty="0" err="1"/>
              <a:t>voluptis</a:t>
            </a:r>
            <a:r>
              <a:rPr lang="de-DE" dirty="0"/>
              <a:t> et </a:t>
            </a:r>
            <a:r>
              <a:rPr lang="de-DE" dirty="0" err="1"/>
              <a:t>fuga</a:t>
            </a:r>
            <a:r>
              <a:rPr lang="de-DE" dirty="0"/>
              <a:t>. </a:t>
            </a:r>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excea</a:t>
            </a:r>
            <a:r>
              <a:rPr lang="de-DE" dirty="0"/>
              <a:t> </a:t>
            </a:r>
            <a:r>
              <a:rPr lang="de-DE" dirty="0" err="1"/>
              <a:t>verchil</a:t>
            </a:r>
            <a:r>
              <a:rPr lang="de-DE" dirty="0"/>
              <a:t> ex et </a:t>
            </a:r>
            <a:r>
              <a:rPr lang="de-DE" dirty="0" err="1"/>
              <a:t>etur</a:t>
            </a:r>
            <a:r>
              <a:rPr lang="de-DE" dirty="0"/>
              <a:t>, </a:t>
            </a:r>
            <a:r>
              <a:rPr lang="de-DE" dirty="0" err="1"/>
              <a:t>omnim</a:t>
            </a:r>
            <a:r>
              <a:rPr lang="de-DE" dirty="0"/>
              <a:t> </a:t>
            </a:r>
            <a:r>
              <a:rPr lang="de-DE" dirty="0" err="1"/>
              <a:t>quunt</a:t>
            </a:r>
            <a:r>
              <a:rPr lang="de-DE" dirty="0"/>
              <a:t> ex </a:t>
            </a:r>
            <a:r>
              <a:rPr lang="de-DE" dirty="0" err="1"/>
              <a:t>exped</a:t>
            </a:r>
            <a:r>
              <a:rPr lang="de-DE" dirty="0"/>
              <a:t> </a:t>
            </a:r>
            <a:r>
              <a:rPr lang="de-DE" dirty="0" err="1"/>
              <a:t>qui</a:t>
            </a:r>
            <a:r>
              <a:rPr lang="de-DE" dirty="0"/>
              <a:t> </a:t>
            </a:r>
            <a:r>
              <a:rPr lang="de-DE" dirty="0" err="1"/>
              <a:t>doloresed</a:t>
            </a:r>
            <a:r>
              <a:rPr lang="de-DE" dirty="0"/>
              <a:t> </a:t>
            </a:r>
            <a:r>
              <a:rPr lang="de-DE" dirty="0" err="1"/>
              <a:t>quam</a:t>
            </a:r>
            <a:r>
              <a:rPr lang="de-DE" dirty="0"/>
              <a:t> </a:t>
            </a:r>
            <a:r>
              <a:rPr lang="de-DE" dirty="0" err="1"/>
              <a:t>fugiamus</a:t>
            </a:r>
            <a:r>
              <a:rPr lang="de-DE" dirty="0"/>
              <a:t> </a:t>
            </a:r>
            <a:r>
              <a:rPr lang="de-DE" dirty="0" err="1"/>
              <a:t>reperem</a:t>
            </a:r>
            <a:r>
              <a:rPr lang="de-DE" dirty="0"/>
              <a:t> </a:t>
            </a:r>
            <a:r>
              <a:rPr lang="de-DE" dirty="0" err="1"/>
              <a:t>eum</a:t>
            </a:r>
            <a:r>
              <a:rPr lang="de-DE" dirty="0"/>
              <a:t> </a:t>
            </a:r>
            <a:r>
              <a:rPr lang="de-DE" dirty="0" err="1"/>
              <a:t>vel</a:t>
            </a:r>
            <a:r>
              <a:rPr lang="de-DE" dirty="0"/>
              <a:t> </a:t>
            </a:r>
            <a:r>
              <a:rPr lang="de-DE" dirty="0" err="1"/>
              <a:t>ipsam</a:t>
            </a:r>
            <a:r>
              <a:rPr lang="de-DE" dirty="0"/>
              <a:t> </a:t>
            </a:r>
            <a:r>
              <a:rPr lang="de-DE" dirty="0" err="1"/>
              <a:t>audi</a:t>
            </a:r>
            <a:r>
              <a:rPr lang="de-DE" dirty="0"/>
              <a:t> </a:t>
            </a:r>
            <a:r>
              <a:rPr lang="de-DE" dirty="0" err="1"/>
              <a:t>apicili</a:t>
            </a:r>
            <a:r>
              <a:rPr lang="de-DE" dirty="0"/>
              <a:t> </a:t>
            </a:r>
            <a:r>
              <a:rPr lang="de-DE" dirty="0" err="1"/>
              <a:t>busam</a:t>
            </a:r>
            <a:r>
              <a:rPr lang="de-DE" dirty="0"/>
              <a:t>. </a:t>
            </a:r>
          </a:p>
        </p:txBody>
      </p:sp>
      <p:sp>
        <p:nvSpPr>
          <p:cNvPr id="11" name="Bildplatzhalter 12"/>
          <p:cNvSpPr>
            <a:spLocks noGrp="1"/>
          </p:cNvSpPr>
          <p:nvPr>
            <p:ph type="pic" sz="quarter" idx="18"/>
          </p:nvPr>
        </p:nvSpPr>
        <p:spPr>
          <a:xfrm>
            <a:off x="5514460" y="9901291"/>
            <a:ext cx="4150800" cy="4572530"/>
          </a:xfrm>
          <a:prstGeom prst="rect">
            <a:avLst/>
          </a:prstGeom>
        </p:spPr>
        <p:txBody>
          <a:bodyPr lIns="45674" tIns="22837" rIns="45674" bIns="23376"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5513748" y="14509824"/>
            <a:ext cx="4150800" cy="179873"/>
          </a:xfrm>
          <a:prstGeom prst="rect">
            <a:avLst/>
          </a:prstGeom>
        </p:spPr>
        <p:txBody>
          <a:bodyPr lIns="0" tIns="0" rIns="0" bIns="0" anchor="b" anchorCtr="0"/>
          <a:lstStyle>
            <a:lvl1pPr>
              <a:buNone/>
              <a:defRPr sz="10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5"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
        <p:nvSpPr>
          <p:cNvPr id="16" name="Textplatzhalter 9"/>
          <p:cNvSpPr>
            <a:spLocks noGrp="1"/>
          </p:cNvSpPr>
          <p:nvPr>
            <p:ph type="body" sz="quarter" idx="20" hasCustomPrompt="1"/>
          </p:nvPr>
        </p:nvSpPr>
        <p:spPr>
          <a:xfrm>
            <a:off x="972000" y="4500000"/>
            <a:ext cx="13176000" cy="359706"/>
          </a:xfrm>
          <a:prstGeom prst="rect">
            <a:avLst/>
          </a:prstGeom>
        </p:spPr>
        <p:txBody>
          <a:bodyPr lIns="0" tIns="0" rIns="0" bIns="0" anchor="ctr" anchorCtr="0"/>
          <a:lstStyle>
            <a:lvl1pPr>
              <a:buNone/>
              <a:defRPr sz="2800" baseline="0"/>
            </a:lvl1pPr>
          </a:lstStyle>
          <a:p>
            <a:pPr lvl="0"/>
            <a:r>
              <a:rPr lang="de-DE" dirty="0"/>
              <a:t>Überschrift 3</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BOXEN 3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5514460" y="9901291"/>
            <a:ext cx="4150800" cy="4572530"/>
          </a:xfrm>
          <a:prstGeom prst="rect">
            <a:avLst/>
          </a:prstGeom>
        </p:spPr>
        <p:txBody>
          <a:bodyPr lIns="45674" tIns="22837" rIns="45674" bIns="23376"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5513748" y="14509824"/>
            <a:ext cx="4150800" cy="179873"/>
          </a:xfrm>
          <a:prstGeom prst="rect">
            <a:avLst/>
          </a:prstGeom>
        </p:spPr>
        <p:txBody>
          <a:bodyPr lIns="0" tIns="0" rIns="0" bIns="0" anchor="b" anchorCtr="0"/>
          <a:lstStyle>
            <a:lvl1pPr>
              <a:buNone/>
              <a:defRPr sz="10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5"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
        <p:nvSpPr>
          <p:cNvPr id="16" name="Textplatzhalter 9"/>
          <p:cNvSpPr>
            <a:spLocks noGrp="1"/>
          </p:cNvSpPr>
          <p:nvPr>
            <p:ph type="body" sz="quarter" idx="20" hasCustomPrompt="1"/>
          </p:nvPr>
        </p:nvSpPr>
        <p:spPr>
          <a:xfrm>
            <a:off x="972000" y="4500000"/>
            <a:ext cx="13176000" cy="359706"/>
          </a:xfrm>
          <a:prstGeom prst="rect">
            <a:avLst/>
          </a:prstGeom>
        </p:spPr>
        <p:txBody>
          <a:bodyPr lIns="0" tIns="0" rIns="0" bIns="0" anchor="ctr" anchorCtr="0"/>
          <a:lstStyle>
            <a:lvl1pPr>
              <a:buNone/>
              <a:defRPr sz="2800" baseline="0"/>
            </a:lvl1pPr>
          </a:lstStyle>
          <a:p>
            <a:pPr lvl="0"/>
            <a:r>
              <a:rPr lang="de-DE" dirty="0"/>
              <a:t>Überschrift 3</a:t>
            </a:r>
          </a:p>
        </p:txBody>
      </p:sp>
      <p:sp>
        <p:nvSpPr>
          <p:cNvPr id="5" name="Textplatzhalter 4"/>
          <p:cNvSpPr>
            <a:spLocks noGrp="1"/>
          </p:cNvSpPr>
          <p:nvPr>
            <p:ph type="body" sz="quarter" idx="25" hasCustomPrompt="1"/>
          </p:nvPr>
        </p:nvSpPr>
        <p:spPr>
          <a:xfrm>
            <a:off x="971999" y="5469725"/>
            <a:ext cx="4140991" cy="14114275"/>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r>
              <a:rPr lang="de-DE"/>
              <a:t>Text 3 Spalten</a:t>
            </a:r>
          </a:p>
          <a:p>
            <a:pPr lvl="0"/>
            <a:endParaRPr lang="de-DE"/>
          </a:p>
          <a:p>
            <a:pPr lvl="1"/>
            <a:r>
              <a:rPr lang="de-DE"/>
              <a:t>Fließtext 18 pt</a:t>
            </a:r>
          </a:p>
          <a:p>
            <a:pPr lvl="0"/>
            <a:r>
              <a:rPr lang="de-DE"/>
              <a:t>Dies ist die Vorlage für das Plakat DIN A2 hochkant der Technischen Universität München (TUM). Die Vorlage ist nach dem aktuellen Corporate Design der TUM gestaltet und verbindlich. Die Vorlage ist für Office-Versionen ab 2007 kompatibel.</a:t>
            </a:r>
          </a:p>
          <a:p>
            <a:pPr lvl="0"/>
            <a:endParaRPr lang="de-DE"/>
          </a:p>
          <a:p>
            <a:pPr lvl="0"/>
            <a:r>
              <a:rPr lang="de-DE"/>
              <a:t>Bitte geben Sie Ihren individuellen Text an den vorgesehenen Stellen ein und nutzen Sie die installierten Formatvorlagen für den jeweiligen Textabschnitt.</a:t>
            </a:r>
          </a:p>
          <a:p>
            <a:pPr lvl="0"/>
            <a:endParaRPr lang="de-DE"/>
          </a:p>
          <a:p>
            <a:pPr lvl="1"/>
            <a:r>
              <a:rPr lang="de-DE"/>
              <a:t>Kopfzeile und Absender</a:t>
            </a:r>
          </a:p>
          <a:p>
            <a:pPr lvl="0"/>
            <a:r>
              <a:rPr lang="de-DE"/>
              <a:t>Der Absender des Aushangs kann im Kopf oder im Fuß der Seite aufgeführt werden.</a:t>
            </a:r>
          </a:p>
          <a:p>
            <a:pPr lvl="0"/>
            <a:endParaRPr lang="de-DE"/>
          </a:p>
          <a:p>
            <a:pPr lvl="0"/>
            <a:r>
              <a:rPr lang="de-DE"/>
              <a:t>Nur das Logo der TUM im Kopf, der Absender steht in der Überschrift oder in der Infobox am unteren Seitenrand.</a:t>
            </a:r>
          </a:p>
          <a:p>
            <a:pPr lvl="0"/>
            <a:r>
              <a:rPr lang="de-DE"/>
              <a:t>Alles im Kopf: Logo der TUM mit blauem Textzusatz auf der linken Seite, dieser baut sich von unten nach oben auf, er enthält mindestens eine Zeile (Technische Universität München), maximal drei Zeilen (Fakultät und Lehrstuhl)</a:t>
            </a:r>
          </a:p>
          <a:p>
            <a:pPr lvl="0"/>
            <a:r>
              <a:rPr lang="de-DE"/>
              <a:t>Alles im Kopf: Logo der TUM mit Fakultätslogo und blauem Textzusatz auf der linken Seite, dieser baut sich von unten nach oben auf, er enthält mindestens eine Zeile (Technische Universität München), maximal drei Zeilen (Fakultät und Lehrstuhl)</a:t>
            </a:r>
          </a:p>
          <a:p>
            <a:pPr lvl="0"/>
            <a:r>
              <a:rPr lang="de-DE"/>
              <a:t>Textsatz</a:t>
            </a:r>
          </a:p>
          <a:p>
            <a:pPr lvl="0"/>
            <a:r>
              <a:rPr lang="de-DE"/>
              <a:t>Ein Plakat sollte möglichst klar strukturiert sein und nur die nötigsten Informationen enthalten. Grundsätzlich ist einspaltiger und zweispaltiger Text zulässig.</a:t>
            </a:r>
          </a:p>
          <a:p>
            <a:pPr lvl="0"/>
            <a:endParaRPr lang="de-DE"/>
          </a:p>
        </p:txBody>
      </p:sp>
      <p:sp>
        <p:nvSpPr>
          <p:cNvPr id="20" name="Textplatzhalter 4"/>
          <p:cNvSpPr>
            <a:spLocks noGrp="1"/>
          </p:cNvSpPr>
          <p:nvPr>
            <p:ph type="body" sz="quarter" idx="26"/>
          </p:nvPr>
        </p:nvSpPr>
        <p:spPr>
          <a:xfrm>
            <a:off x="5509034" y="5469725"/>
            <a:ext cx="4140991" cy="4179559"/>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endParaRPr lang="de-DE"/>
          </a:p>
        </p:txBody>
      </p:sp>
      <p:sp>
        <p:nvSpPr>
          <p:cNvPr id="21" name="Textplatzhalter 4"/>
          <p:cNvSpPr>
            <a:spLocks noGrp="1"/>
          </p:cNvSpPr>
          <p:nvPr>
            <p:ph type="body" sz="quarter" idx="27"/>
          </p:nvPr>
        </p:nvSpPr>
        <p:spPr>
          <a:xfrm>
            <a:off x="10023372" y="5469725"/>
            <a:ext cx="4140991" cy="14114275"/>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endParaRPr lang="de-DE"/>
          </a:p>
        </p:txBody>
      </p:sp>
      <p:sp>
        <p:nvSpPr>
          <p:cNvPr id="23" name="Textplatzhalter 4"/>
          <p:cNvSpPr>
            <a:spLocks noGrp="1"/>
          </p:cNvSpPr>
          <p:nvPr>
            <p:ph type="body" sz="quarter" idx="28"/>
          </p:nvPr>
        </p:nvSpPr>
        <p:spPr>
          <a:xfrm>
            <a:off x="5509034" y="14941872"/>
            <a:ext cx="4140991" cy="4642128"/>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endParaRPr lang="de-DE"/>
          </a:p>
        </p:txBody>
      </p:sp>
    </p:spTree>
    <p:extLst>
      <p:ext uri="{BB962C8B-B14F-4D97-AF65-F5344CB8AC3E}">
        <p14:creationId xmlns:p14="http://schemas.microsoft.com/office/powerpoint/2010/main" val="3513644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972000" y="4809601"/>
            <a:ext cx="13176000" cy="14646920"/>
          </a:xfrm>
          <a:prstGeom prst="rect">
            <a:avLst/>
          </a:prstGeom>
        </p:spPr>
        <p:txBody>
          <a:bodyPr lIns="45674" tIns="22837" rIns="45674" bIns="22837"/>
          <a:lstStyle/>
          <a:p>
            <a:r>
              <a:rPr lang="de-DE"/>
              <a:t>Bild durch Klicken auf Symbol hinzufügen</a:t>
            </a:r>
          </a:p>
        </p:txBody>
      </p:sp>
      <p:sp>
        <p:nvSpPr>
          <p:cNvPr id="15" name="Textplatzhalter 18"/>
          <p:cNvSpPr>
            <a:spLocks noGrp="1"/>
          </p:cNvSpPr>
          <p:nvPr>
            <p:ph type="body" sz="quarter" idx="19" hasCustomPrompt="1"/>
          </p:nvPr>
        </p:nvSpPr>
        <p:spPr>
          <a:xfrm>
            <a:off x="972000" y="19456521"/>
            <a:ext cx="13176000" cy="203438"/>
          </a:xfrm>
          <a:prstGeom prst="rect">
            <a:avLst/>
          </a:prstGeom>
        </p:spPr>
        <p:txBody>
          <a:bodyPr lIns="0" tIns="0" rIns="0" bIns="0" anchor="b" anchorCtr="0"/>
          <a:lstStyle>
            <a:lvl1pPr>
              <a:buNone/>
              <a:defRPr sz="8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0"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972000" y="5472000"/>
            <a:ext cx="13176000" cy="14112000"/>
          </a:xfrm>
          <a:prstGeom prst="rect">
            <a:avLst/>
          </a:prstGeom>
        </p:spPr>
        <p:txBody>
          <a:bodyPr lIns="0" tIns="0" rIns="0" bIns="0" numCol="2" spcCol="360000"/>
          <a:lstStyle>
            <a:lvl1pPr marL="0" indent="0" algn="l">
              <a:lnSpc>
                <a:spcPts val="2300"/>
              </a:lnSpc>
              <a:spcBef>
                <a:spcPts val="0"/>
              </a:spcBef>
              <a:spcAft>
                <a:spcPts val="2300"/>
              </a:spcAft>
              <a:buFont typeface="Arial" pitchFamily="34" charset="0"/>
              <a:buNone/>
              <a:defRPr sz="1800" b="0" baseline="0">
                <a:solidFill>
                  <a:schemeClr val="tx1"/>
                </a:solidFill>
              </a:defRPr>
            </a:lvl1pPr>
            <a:lvl2pPr marL="0" indent="0" algn="l">
              <a:lnSpc>
                <a:spcPts val="2300"/>
              </a:lnSpc>
              <a:spcBef>
                <a:spcPts val="0"/>
              </a:spcBef>
              <a:buNone/>
              <a:defRPr sz="1800" b="1">
                <a:solidFill>
                  <a:schemeClr val="tx1"/>
                </a:solidFill>
              </a:defRPr>
            </a:lvl2pPr>
            <a:lvl3pPr marL="180000" indent="-180000" algn="l">
              <a:lnSpc>
                <a:spcPts val="2300"/>
              </a:lnSpc>
              <a:spcBef>
                <a:spcPts val="0"/>
              </a:spcBef>
              <a:spcAft>
                <a:spcPts val="2300"/>
              </a:spcAft>
              <a:buFont typeface="Arial" pitchFamily="34" charset="0"/>
              <a:buChar char="•"/>
              <a:defRPr sz="1800">
                <a:solidFill>
                  <a:schemeClr val="tx1"/>
                </a:solidFill>
              </a:defRPr>
            </a:lvl3pPr>
            <a:lvl4pPr marL="3129163" indent="0" algn="ctr">
              <a:buNone/>
              <a:defRPr>
                <a:solidFill>
                  <a:schemeClr val="tx1">
                    <a:tint val="75000"/>
                  </a:schemeClr>
                </a:solidFill>
              </a:defRPr>
            </a:lvl4pPr>
            <a:lvl5pPr marL="4172217" indent="0" algn="ctr">
              <a:buNone/>
              <a:defRPr>
                <a:solidFill>
                  <a:schemeClr val="tx1">
                    <a:tint val="75000"/>
                  </a:schemeClr>
                </a:solidFill>
              </a:defRPr>
            </a:lvl5pPr>
            <a:lvl6pPr marL="5215271" indent="0" algn="ctr">
              <a:buNone/>
              <a:defRPr>
                <a:solidFill>
                  <a:schemeClr val="tx1">
                    <a:tint val="75000"/>
                  </a:schemeClr>
                </a:solidFill>
              </a:defRPr>
            </a:lvl6pPr>
            <a:lvl7pPr marL="6258326" indent="0" algn="ctr">
              <a:buNone/>
              <a:defRPr>
                <a:solidFill>
                  <a:schemeClr val="tx1">
                    <a:tint val="75000"/>
                  </a:schemeClr>
                </a:solidFill>
              </a:defRPr>
            </a:lvl7pPr>
            <a:lvl8pPr marL="7301380" indent="0" algn="ctr">
              <a:buNone/>
              <a:defRPr>
                <a:solidFill>
                  <a:schemeClr val="tx1">
                    <a:tint val="75000"/>
                  </a:schemeClr>
                </a:solidFill>
              </a:defRPr>
            </a:lvl8pPr>
            <a:lvl9pPr marL="8344434" indent="0" algn="ctr">
              <a:buNone/>
              <a:defRPr>
                <a:solidFill>
                  <a:schemeClr val="tx1">
                    <a:tint val="75000"/>
                  </a:schemeClr>
                </a:solidFill>
              </a:defRPr>
            </a:lvl9pPr>
          </a:lstStyle>
          <a:p>
            <a:r>
              <a:rPr lang="de-DE" dirty="0"/>
              <a:t>Text 2 Spalten</a:t>
            </a:r>
          </a:p>
          <a:p>
            <a:pPr lvl="1"/>
            <a:r>
              <a:rPr lang="de-DE" dirty="0"/>
              <a:t>Fließtext 18 </a:t>
            </a:r>
            <a:r>
              <a:rPr lang="de-DE" dirty="0" err="1"/>
              <a:t>pt</a:t>
            </a:r>
            <a:endParaRPr lang="de-DE" dirty="0"/>
          </a:p>
          <a:p>
            <a:r>
              <a:rPr lang="de-DE" dirty="0"/>
              <a:t>Dies ist die Vorlage für das Plakat DIN A2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br>
              <a:rPr lang="de-DE" dirty="0"/>
            </a:br>
            <a:br>
              <a:rPr lang="de-DE" dirty="0"/>
            </a:br>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br>
              <a:rPr lang="de-DE" dirty="0"/>
            </a:br>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err="1"/>
              <a:t>Pa</a:t>
            </a:r>
            <a:r>
              <a:rPr lang="de-DE" dirty="0"/>
              <a:t> </a:t>
            </a:r>
            <a:r>
              <a:rPr lang="de-DE" dirty="0" err="1"/>
              <a:t>dolumquatur</a:t>
            </a:r>
            <a:r>
              <a:rPr lang="de-DE" dirty="0"/>
              <a:t>? </a:t>
            </a:r>
            <a:r>
              <a:rPr lang="de-DE" dirty="0" err="1"/>
              <a:t>Num</a:t>
            </a:r>
            <a:r>
              <a:rPr lang="de-DE" dirty="0"/>
              <a:t>, </a:t>
            </a:r>
            <a:r>
              <a:rPr lang="de-DE" dirty="0" err="1"/>
              <a:t>officiist</a:t>
            </a:r>
            <a:r>
              <a:rPr lang="de-DE" dirty="0"/>
              <a:t>, </a:t>
            </a:r>
            <a:r>
              <a:rPr lang="de-DE" dirty="0" err="1"/>
              <a:t>cullacc</a:t>
            </a:r>
            <a:r>
              <a:rPr lang="de-DE" dirty="0"/>
              <a:t> </a:t>
            </a:r>
            <a:r>
              <a:rPr lang="de-DE" dirty="0" err="1"/>
              <a:t>umquod</a:t>
            </a:r>
            <a:r>
              <a:rPr lang="de-DE" dirty="0"/>
              <a:t> </a:t>
            </a:r>
            <a:r>
              <a:rPr lang="de-DE" dirty="0" err="1"/>
              <a:t>quia</a:t>
            </a:r>
            <a:r>
              <a:rPr lang="de-DE" dirty="0"/>
              <a:t> non </a:t>
            </a:r>
            <a:r>
              <a:rPr lang="de-DE" dirty="0" err="1"/>
              <a:t>res</a:t>
            </a:r>
            <a:r>
              <a:rPr lang="de-DE" dirty="0"/>
              <a:t> ex et </a:t>
            </a:r>
            <a:r>
              <a:rPr lang="de-DE" dirty="0" err="1"/>
              <a:t>odita</a:t>
            </a:r>
            <a:r>
              <a:rPr lang="de-DE" dirty="0"/>
              <a:t> </a:t>
            </a:r>
            <a:r>
              <a:rPr lang="de-DE" dirty="0" err="1"/>
              <a:t>volum</a:t>
            </a:r>
            <a:r>
              <a:rPr lang="de-DE" dirty="0"/>
              <a:t> </a:t>
            </a:r>
            <a:r>
              <a:rPr lang="de-DE" dirty="0" err="1"/>
              <a:t>ut</a:t>
            </a:r>
            <a:r>
              <a:rPr lang="de-DE" dirty="0"/>
              <a:t> </a:t>
            </a:r>
            <a:r>
              <a:rPr lang="de-DE" dirty="0" err="1"/>
              <a:t>estibus</a:t>
            </a:r>
            <a:r>
              <a:rPr lang="de-DE" dirty="0"/>
              <a:t>, </a:t>
            </a:r>
            <a:r>
              <a:rPr lang="de-DE" dirty="0" err="1"/>
              <a:t>voluptas</a:t>
            </a:r>
            <a:r>
              <a:rPr lang="de-DE" dirty="0"/>
              <a:t> et </a:t>
            </a:r>
            <a:r>
              <a:rPr lang="de-DE" dirty="0" err="1"/>
              <a:t>lit</a:t>
            </a:r>
            <a:r>
              <a:rPr lang="de-DE" dirty="0"/>
              <a:t> quo </a:t>
            </a:r>
            <a:r>
              <a:rPr lang="de-DE" dirty="0" err="1"/>
              <a:t>quam</a:t>
            </a:r>
            <a:r>
              <a:rPr lang="de-DE" dirty="0"/>
              <a:t> quo </a:t>
            </a:r>
            <a:r>
              <a:rPr lang="de-DE" dirty="0" err="1"/>
              <a:t>ea</a:t>
            </a:r>
            <a:r>
              <a:rPr lang="de-DE" dirty="0"/>
              <a:t> </a:t>
            </a:r>
            <a:r>
              <a:rPr lang="de-DE" dirty="0" err="1"/>
              <a:t>voluptis</a:t>
            </a:r>
            <a:r>
              <a:rPr lang="de-DE" dirty="0"/>
              <a:t> et </a:t>
            </a:r>
            <a:r>
              <a:rPr lang="de-DE" dirty="0" err="1"/>
              <a:t>fuga</a:t>
            </a:r>
            <a:r>
              <a:rPr lang="de-DE" dirty="0"/>
              <a:t>. </a:t>
            </a:r>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excea</a:t>
            </a:r>
            <a:r>
              <a:rPr lang="de-DE" dirty="0"/>
              <a:t> </a:t>
            </a:r>
            <a:r>
              <a:rPr lang="de-DE" dirty="0" err="1"/>
              <a:t>verchil</a:t>
            </a:r>
            <a:r>
              <a:rPr lang="de-DE" dirty="0"/>
              <a:t> ex et </a:t>
            </a:r>
            <a:r>
              <a:rPr lang="de-DE" dirty="0" err="1"/>
              <a:t>etur</a:t>
            </a:r>
            <a:r>
              <a:rPr lang="de-DE" dirty="0"/>
              <a:t>, </a:t>
            </a:r>
            <a:r>
              <a:rPr lang="de-DE" dirty="0" err="1"/>
              <a:t>omnim</a:t>
            </a:r>
            <a:r>
              <a:rPr lang="de-DE" dirty="0"/>
              <a:t> </a:t>
            </a:r>
            <a:r>
              <a:rPr lang="de-DE" dirty="0" err="1"/>
              <a:t>quunt</a:t>
            </a:r>
            <a:r>
              <a:rPr lang="de-DE" dirty="0"/>
              <a:t> ex </a:t>
            </a:r>
            <a:r>
              <a:rPr lang="de-DE" dirty="0" err="1"/>
              <a:t>exped</a:t>
            </a:r>
            <a:r>
              <a:rPr lang="de-DE" dirty="0"/>
              <a:t> </a:t>
            </a:r>
            <a:r>
              <a:rPr lang="de-DE" dirty="0" err="1"/>
              <a:t>qui</a:t>
            </a:r>
            <a:r>
              <a:rPr lang="de-DE" dirty="0"/>
              <a:t> </a:t>
            </a:r>
            <a:r>
              <a:rPr lang="de-DE" dirty="0" err="1"/>
              <a:t>doloresed</a:t>
            </a:r>
            <a:r>
              <a:rPr lang="de-DE" dirty="0"/>
              <a:t> </a:t>
            </a:r>
            <a:r>
              <a:rPr lang="de-DE" dirty="0" err="1"/>
              <a:t>quam</a:t>
            </a:r>
            <a:r>
              <a:rPr lang="de-DE" dirty="0"/>
              <a:t> </a:t>
            </a:r>
            <a:r>
              <a:rPr lang="de-DE" dirty="0" err="1"/>
              <a:t>fugiamus</a:t>
            </a:r>
            <a:r>
              <a:rPr lang="de-DE" dirty="0"/>
              <a:t> </a:t>
            </a:r>
            <a:r>
              <a:rPr lang="de-DE" dirty="0" err="1"/>
              <a:t>reperem</a:t>
            </a:r>
            <a:r>
              <a:rPr lang="de-DE" dirty="0"/>
              <a:t> </a:t>
            </a:r>
            <a:r>
              <a:rPr lang="de-DE" dirty="0" err="1"/>
              <a:t>eum</a:t>
            </a:r>
            <a:r>
              <a:rPr lang="de-DE" dirty="0"/>
              <a:t> </a:t>
            </a:r>
            <a:r>
              <a:rPr lang="de-DE" dirty="0" err="1"/>
              <a:t>vel</a:t>
            </a:r>
            <a:r>
              <a:rPr lang="de-DE" dirty="0"/>
              <a:t> </a:t>
            </a:r>
            <a:r>
              <a:rPr lang="de-DE" dirty="0" err="1"/>
              <a:t>ipsam</a:t>
            </a:r>
            <a:r>
              <a:rPr lang="de-DE" dirty="0"/>
              <a:t> </a:t>
            </a:r>
            <a:r>
              <a:rPr lang="de-DE" dirty="0" err="1"/>
              <a:t>audi</a:t>
            </a:r>
            <a:r>
              <a:rPr lang="de-DE" dirty="0"/>
              <a:t> </a:t>
            </a:r>
            <a:r>
              <a:rPr lang="de-DE" dirty="0" err="1"/>
              <a:t>apicili</a:t>
            </a:r>
            <a:r>
              <a:rPr lang="de-DE" dirty="0"/>
              <a:t> </a:t>
            </a:r>
            <a:r>
              <a:rPr lang="de-DE" dirty="0" err="1"/>
              <a:t>busam</a:t>
            </a:r>
            <a:r>
              <a:rPr lang="de-DE" dirty="0"/>
              <a:t>. </a:t>
            </a:r>
          </a:p>
        </p:txBody>
      </p:sp>
      <p:sp>
        <p:nvSpPr>
          <p:cNvPr id="11" name="Bildplatzhalter 12"/>
          <p:cNvSpPr>
            <a:spLocks noGrp="1"/>
          </p:cNvSpPr>
          <p:nvPr>
            <p:ph type="pic" sz="quarter" idx="18"/>
          </p:nvPr>
        </p:nvSpPr>
        <p:spPr>
          <a:xfrm>
            <a:off x="7777998" y="5436816"/>
            <a:ext cx="6408000" cy="5764293"/>
          </a:xfrm>
          <a:prstGeom prst="rect">
            <a:avLst/>
          </a:prstGeom>
        </p:spPr>
        <p:txBody>
          <a:bodyPr lIns="45674" tIns="22837" rIns="45674" bIns="23376"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7777998" y="11233607"/>
            <a:ext cx="6408000" cy="179873"/>
          </a:xfrm>
          <a:prstGeom prst="rect">
            <a:avLst/>
          </a:prstGeom>
        </p:spPr>
        <p:txBody>
          <a:bodyPr lIns="0" tIns="0" rIns="0" bIns="0" anchor="b" anchorCtr="0"/>
          <a:lstStyle>
            <a:lvl1pPr>
              <a:buNone/>
              <a:defRPr sz="10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5"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
        <p:nvSpPr>
          <p:cNvPr id="16" name="Textplatzhalter 9"/>
          <p:cNvSpPr>
            <a:spLocks noGrp="1"/>
          </p:cNvSpPr>
          <p:nvPr>
            <p:ph type="body" sz="quarter" idx="20" hasCustomPrompt="1"/>
          </p:nvPr>
        </p:nvSpPr>
        <p:spPr>
          <a:xfrm>
            <a:off x="972000" y="4500000"/>
            <a:ext cx="13176000" cy="359706"/>
          </a:xfrm>
          <a:prstGeom prst="rect">
            <a:avLst/>
          </a:prstGeom>
        </p:spPr>
        <p:txBody>
          <a:bodyPr lIns="0" tIns="0" rIns="0" bIns="0" anchor="ctr" anchorCtr="0"/>
          <a:lstStyle>
            <a:lvl1pPr>
              <a:buNone/>
              <a:defRPr sz="2800" baseline="0"/>
            </a:lvl1pPr>
          </a:lstStyle>
          <a:p>
            <a:pPr lvl="0"/>
            <a:r>
              <a:rPr lang="de-DE" dirty="0"/>
              <a:t>Überschrift 3</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1.emf"/><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1.emf"/><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1.emf"/><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Grafik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312000" y="972000"/>
            <a:ext cx="1843981" cy="972000"/>
          </a:xfrm>
          <a:prstGeom prst="rect">
            <a:avLst/>
          </a:prstGeom>
        </p:spPr>
      </p:pic>
      <p:sp>
        <p:nvSpPr>
          <p:cNvPr id="3" name="Textplatzhalter 2"/>
          <p:cNvSpPr txBox="1">
            <a:spLocks/>
          </p:cNvSpPr>
          <p:nvPr userDrawn="1"/>
        </p:nvSpPr>
        <p:spPr>
          <a:xfrm>
            <a:off x="971999" y="19872000"/>
            <a:ext cx="3024000" cy="475200"/>
          </a:xfrm>
          <a:prstGeom prst="rect">
            <a:avLst/>
          </a:prstGeom>
        </p:spPr>
        <p:txBody>
          <a:bodyPr lIns="0" tIns="0" rIns="0" bIns="0" anchor="b" anchorCtr="0"/>
          <a:lstStyle>
            <a:lvl1pPr marL="0" indent="0">
              <a:lnSpc>
                <a:spcPts val="1200"/>
              </a:lnSpc>
              <a:spcBef>
                <a:spcPts val="0"/>
              </a:spcBef>
              <a:buFontTx/>
              <a:buNone/>
              <a:defRPr sz="1000" b="0"/>
            </a:lvl1pPr>
          </a:lstStyle>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a:ln>
                  <a:noFill/>
                </a:ln>
                <a:solidFill>
                  <a:schemeClr val="tx1"/>
                </a:solidFill>
                <a:effectLst/>
                <a:uLnTx/>
                <a:uFillTx/>
                <a:latin typeface="Arial" pitchFamily="34" charset="0"/>
                <a:ea typeface="+mn-ea"/>
                <a:cs typeface="Arial" pitchFamily="34" charset="0"/>
              </a:rPr>
              <a:t>Technische Universität München</a:t>
            </a:r>
          </a:p>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a:ln>
                  <a:noFill/>
                </a:ln>
                <a:solidFill>
                  <a:schemeClr val="tx1"/>
                </a:solidFill>
                <a:effectLst/>
                <a:uLnTx/>
                <a:uFillTx/>
                <a:latin typeface="Arial" pitchFamily="34" charset="0"/>
                <a:ea typeface="+mn-ea"/>
                <a:cs typeface="Arial" pitchFamily="34" charset="0"/>
              </a:rPr>
              <a:t>Fakultät für Mustertechnik</a:t>
            </a:r>
          </a:p>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a:ln>
                  <a:noFill/>
                </a:ln>
                <a:solidFill>
                  <a:schemeClr val="tx1"/>
                </a:solidFill>
                <a:effectLst/>
                <a:uLnTx/>
                <a:uFillTx/>
                <a:latin typeface="Arial" pitchFamily="34" charset="0"/>
                <a:ea typeface="+mn-ea"/>
                <a:cs typeface="Arial" pitchFamily="34" charset="0"/>
              </a:rPr>
              <a:t>Lehrstuhl für Musterverfahren</a:t>
            </a:r>
            <a:endParaRPr kumimoji="0" lang="de-DE"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4" name="Textplatzhalter 2"/>
          <p:cNvSpPr txBox="1">
            <a:spLocks/>
          </p:cNvSpPr>
          <p:nvPr userDrawn="1"/>
        </p:nvSpPr>
        <p:spPr>
          <a:xfrm>
            <a:off x="11131981" y="19872000"/>
            <a:ext cx="3024000" cy="475200"/>
          </a:xfrm>
          <a:prstGeom prst="rect">
            <a:avLst/>
          </a:prstGeom>
        </p:spPr>
        <p:txBody>
          <a:bodyPr lIns="0" tIns="0" rIns="0" bIns="0" anchor="b" anchorCtr="0"/>
          <a:lstStyle>
            <a:lvl1pPr marL="0" indent="0">
              <a:lnSpc>
                <a:spcPts val="1200"/>
              </a:lnSpc>
              <a:spcBef>
                <a:spcPts val="0"/>
              </a:spcBef>
              <a:buFontTx/>
              <a:buNone/>
              <a:defRPr sz="1000" b="0"/>
            </a:lvl1pPr>
          </a:lstStyle>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p>
        </p:txBody>
      </p:sp>
      <p:sp>
        <p:nvSpPr>
          <p:cNvPr id="5" name="Textplatzhalter 2"/>
          <p:cNvSpPr txBox="1">
            <a:spLocks/>
          </p:cNvSpPr>
          <p:nvPr userDrawn="1"/>
        </p:nvSpPr>
        <p:spPr>
          <a:xfrm>
            <a:off x="7745321" y="19872000"/>
            <a:ext cx="3024000" cy="475200"/>
          </a:xfrm>
          <a:prstGeom prst="rect">
            <a:avLst/>
          </a:prstGeom>
        </p:spPr>
        <p:txBody>
          <a:bodyPr lIns="0" tIns="0" rIns="0" bIns="0" anchor="b" anchorCtr="0"/>
          <a:lstStyle>
            <a:lvl1pPr marL="0" indent="0">
              <a:lnSpc>
                <a:spcPts val="1200"/>
              </a:lnSpc>
              <a:spcBef>
                <a:spcPts val="0"/>
              </a:spcBef>
              <a:buFontTx/>
              <a:buNone/>
              <a:defRPr sz="1000" b="0"/>
            </a:lvl1pPr>
          </a:lstStyle>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p>
        </p:txBody>
      </p:sp>
      <p:sp>
        <p:nvSpPr>
          <p:cNvPr id="6" name="Textplatzhalter 2"/>
          <p:cNvSpPr txBox="1">
            <a:spLocks/>
          </p:cNvSpPr>
          <p:nvPr userDrawn="1"/>
        </p:nvSpPr>
        <p:spPr>
          <a:xfrm>
            <a:off x="4358660" y="19872000"/>
            <a:ext cx="3024000" cy="475200"/>
          </a:xfrm>
          <a:prstGeom prst="rect">
            <a:avLst/>
          </a:prstGeom>
        </p:spPr>
        <p:txBody>
          <a:bodyPr lIns="0" tIns="0" rIns="0" bIns="0" anchor="b" anchorCtr="0"/>
          <a:lstStyle>
            <a:lvl1pPr marL="0" indent="0">
              <a:lnSpc>
                <a:spcPts val="1200"/>
              </a:lnSpc>
              <a:spcBef>
                <a:spcPts val="0"/>
              </a:spcBef>
              <a:buFontTx/>
              <a:buNone/>
              <a:defRPr sz="1000" b="0"/>
            </a:lvl1pPr>
          </a:lstStyle>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p>
        </p:txBody>
      </p:sp>
    </p:spTree>
  </p:cSld>
  <p:clrMap bg1="lt1" tx1="dk1" bg2="lt2" tx2="dk2" accent1="accent1" accent2="accent2" accent3="accent3" accent4="accent4" accent5="accent5" accent6="accent6" hlink="hlink" folHlink="folHlink"/>
  <p:sldLayoutIdLst>
    <p:sldLayoutId id="2147483651" r:id="rId1"/>
    <p:sldLayoutId id="2147483671" r:id="rId2"/>
    <p:sldLayoutId id="2147483658" r:id="rId3"/>
    <p:sldLayoutId id="2147483652" r:id="rId4"/>
  </p:sldLayoutIdLst>
  <p:hf sldNum="0" hdr="0" ftr="0" dt="0"/>
  <p:txStyles>
    <p:titleStyle>
      <a:lvl1pPr algn="l" defTabSz="2086109" rtl="0" eaLnBrk="1" latinLnBrk="0" hangingPunct="1">
        <a:spcBef>
          <a:spcPct val="0"/>
        </a:spcBef>
        <a:buNone/>
        <a:defRPr lang="de-DE" sz="4700" kern="1200" baseline="0" smtClean="0">
          <a:solidFill>
            <a:schemeClr val="tx1"/>
          </a:solidFill>
          <a:latin typeface="Arial" pitchFamily="34" charset="0"/>
          <a:ea typeface="+mj-ea"/>
          <a:cs typeface="Arial" pitchFamily="34" charset="0"/>
        </a:defRPr>
      </a:lvl1pPr>
    </p:titleStyle>
    <p:bodyStyle>
      <a:lvl1pPr marL="782290" indent="-782290"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1pPr>
      <a:lvl2pPr marL="1694963" indent="-651909"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2pPr>
      <a:lvl3pPr marL="2607635"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3pPr>
      <a:lvl4pPr marL="3650689"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4pPr>
      <a:lvl5pPr marL="4693744"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5pPr>
      <a:lvl6pPr marL="5736798"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779852"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822907"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865961"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9pPr>
    </p:bodyStyle>
    <p:otherStyle>
      <a:defPPr>
        <a:defRPr lang="de-DE"/>
      </a:defPPr>
      <a:lvl1pPr marL="0" algn="l" defTabSz="2086109" rtl="0" eaLnBrk="1" latinLnBrk="0" hangingPunct="1">
        <a:defRPr sz="4100" kern="1200">
          <a:solidFill>
            <a:schemeClr val="tx1"/>
          </a:solidFill>
          <a:latin typeface="+mn-lt"/>
          <a:ea typeface="+mn-ea"/>
          <a:cs typeface="+mn-cs"/>
        </a:defRPr>
      </a:lvl1pPr>
      <a:lvl2pPr marL="1043054" algn="l" defTabSz="2086109" rtl="0" eaLnBrk="1" latinLnBrk="0" hangingPunct="1">
        <a:defRPr sz="4100" kern="1200">
          <a:solidFill>
            <a:schemeClr val="tx1"/>
          </a:solidFill>
          <a:latin typeface="+mn-lt"/>
          <a:ea typeface="+mn-ea"/>
          <a:cs typeface="+mn-cs"/>
        </a:defRPr>
      </a:lvl2pPr>
      <a:lvl3pPr marL="2086109" algn="l" defTabSz="2086109" rtl="0" eaLnBrk="1" latinLnBrk="0" hangingPunct="1">
        <a:defRPr sz="4100" kern="1200">
          <a:solidFill>
            <a:schemeClr val="tx1"/>
          </a:solidFill>
          <a:latin typeface="+mn-lt"/>
          <a:ea typeface="+mn-ea"/>
          <a:cs typeface="+mn-cs"/>
        </a:defRPr>
      </a:lvl3pPr>
      <a:lvl4pPr marL="3129163" algn="l" defTabSz="2086109" rtl="0" eaLnBrk="1" latinLnBrk="0" hangingPunct="1">
        <a:defRPr sz="4100" kern="1200">
          <a:solidFill>
            <a:schemeClr val="tx1"/>
          </a:solidFill>
          <a:latin typeface="+mn-lt"/>
          <a:ea typeface="+mn-ea"/>
          <a:cs typeface="+mn-cs"/>
        </a:defRPr>
      </a:lvl4pPr>
      <a:lvl5pPr marL="4172217" algn="l" defTabSz="2086109" rtl="0" eaLnBrk="1" latinLnBrk="0" hangingPunct="1">
        <a:defRPr sz="4100" kern="1200">
          <a:solidFill>
            <a:schemeClr val="tx1"/>
          </a:solidFill>
          <a:latin typeface="+mn-lt"/>
          <a:ea typeface="+mn-ea"/>
          <a:cs typeface="+mn-cs"/>
        </a:defRPr>
      </a:lvl5pPr>
      <a:lvl6pPr marL="5215271" algn="l" defTabSz="2086109" rtl="0" eaLnBrk="1" latinLnBrk="0" hangingPunct="1">
        <a:defRPr sz="4100" kern="1200">
          <a:solidFill>
            <a:schemeClr val="tx1"/>
          </a:solidFill>
          <a:latin typeface="+mn-lt"/>
          <a:ea typeface="+mn-ea"/>
          <a:cs typeface="+mn-cs"/>
        </a:defRPr>
      </a:lvl6pPr>
      <a:lvl7pPr marL="6258326" algn="l" defTabSz="2086109" rtl="0" eaLnBrk="1" latinLnBrk="0" hangingPunct="1">
        <a:defRPr sz="4100" kern="1200">
          <a:solidFill>
            <a:schemeClr val="tx1"/>
          </a:solidFill>
          <a:latin typeface="+mn-lt"/>
          <a:ea typeface="+mn-ea"/>
          <a:cs typeface="+mn-cs"/>
        </a:defRPr>
      </a:lvl7pPr>
      <a:lvl8pPr marL="7301380" algn="l" defTabSz="2086109" rtl="0" eaLnBrk="1" latinLnBrk="0" hangingPunct="1">
        <a:defRPr sz="4100" kern="1200">
          <a:solidFill>
            <a:schemeClr val="tx1"/>
          </a:solidFill>
          <a:latin typeface="+mn-lt"/>
          <a:ea typeface="+mn-ea"/>
          <a:cs typeface="+mn-cs"/>
        </a:defRPr>
      </a:lvl8pPr>
      <a:lvl9pPr marL="8344434" algn="l" defTabSz="2086109" rtl="0" eaLnBrk="1" latinLnBrk="0" hangingPunct="1">
        <a:defRPr sz="4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972000" y="936316"/>
            <a:ext cx="10260000" cy="972000"/>
          </a:xfrm>
          <a:prstGeom prst="rect">
            <a:avLst/>
          </a:prstGeom>
        </p:spPr>
        <p:txBody>
          <a:bodyPr vert="horz" lIns="0" tIns="0" rIns="0" bIns="0" rtlCol="0" anchor="t" anchorCtr="0">
            <a:noAutofit/>
          </a:bodyPr>
          <a:lstStyle/>
          <a:p>
            <a:pPr marL="0" marR="0" lvl="0" indent="0" algn="l" defTabSz="2086109" rtl="0" eaLnBrk="1" fontAlgn="auto" latinLnBrk="0" hangingPunct="1">
              <a:lnSpc>
                <a:spcPts val="2780"/>
              </a:lnSpc>
              <a:spcBef>
                <a:spcPct val="0"/>
              </a:spcBef>
              <a:spcAft>
                <a:spcPts val="0"/>
              </a:spcAft>
              <a:buClrTx/>
              <a:buSzTx/>
              <a:buFontTx/>
              <a:buNone/>
              <a:tabLst/>
              <a:defRPr/>
            </a:pPr>
            <a: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t>Lehrstuhl für Musterverfahren</a:t>
            </a:r>
            <a:b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t>Fakultät für Mustertechnik</a:t>
            </a:r>
            <a:b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t>Technische Universität München</a:t>
            </a:r>
            <a:endParaRPr kumimoji="0" lang="de-DE" sz="24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4" name="Grafik 3"/>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2312000" y="972000"/>
            <a:ext cx="1843981" cy="972000"/>
          </a:xfrm>
          <a:prstGeom prst="rect">
            <a:avLst/>
          </a:prstGeom>
        </p:spPr>
      </p:pic>
      <p:sp>
        <p:nvSpPr>
          <p:cNvPr id="5" name="Textplatzhalter 2"/>
          <p:cNvSpPr txBox="1">
            <a:spLocks/>
          </p:cNvSpPr>
          <p:nvPr userDrawn="1"/>
        </p:nvSpPr>
        <p:spPr>
          <a:xfrm>
            <a:off x="971999" y="19872000"/>
            <a:ext cx="3024000" cy="475200"/>
          </a:xfrm>
          <a:prstGeom prst="rect">
            <a:avLst/>
          </a:prstGeom>
        </p:spPr>
        <p:txBody>
          <a:bodyPr lIns="0" tIns="0" rIns="0" bIns="0" anchor="b" anchorCtr="0"/>
          <a:lstStyle>
            <a:lvl1pPr marL="0" indent="0">
              <a:lnSpc>
                <a:spcPts val="1200"/>
              </a:lnSpc>
              <a:spcBef>
                <a:spcPts val="0"/>
              </a:spcBef>
              <a:buFontTx/>
              <a:buNone/>
              <a:defRPr sz="1000" b="0"/>
            </a:lvl1pPr>
          </a:lstStyle>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a:ln>
                  <a:noFill/>
                </a:ln>
                <a:solidFill>
                  <a:schemeClr val="tx1"/>
                </a:solidFill>
                <a:effectLst/>
                <a:uLnTx/>
                <a:uFillTx/>
                <a:latin typeface="Arial" pitchFamily="34" charset="0"/>
                <a:ea typeface="+mn-ea"/>
                <a:cs typeface="Arial" pitchFamily="34" charset="0"/>
              </a:rPr>
              <a:t>Technische Universität München</a:t>
            </a:r>
          </a:p>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a:ln>
                  <a:noFill/>
                </a:ln>
                <a:solidFill>
                  <a:schemeClr val="tx1"/>
                </a:solidFill>
                <a:effectLst/>
                <a:uLnTx/>
                <a:uFillTx/>
                <a:latin typeface="Arial" pitchFamily="34" charset="0"/>
                <a:ea typeface="+mn-ea"/>
                <a:cs typeface="Arial" pitchFamily="34" charset="0"/>
              </a:rPr>
              <a:t>Fakultät für Mustertechnik</a:t>
            </a:r>
          </a:p>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a:ln>
                  <a:noFill/>
                </a:ln>
                <a:solidFill>
                  <a:schemeClr val="tx1"/>
                </a:solidFill>
                <a:effectLst/>
                <a:uLnTx/>
                <a:uFillTx/>
                <a:latin typeface="Arial" pitchFamily="34" charset="0"/>
                <a:ea typeface="+mn-ea"/>
                <a:cs typeface="Arial" pitchFamily="34" charset="0"/>
              </a:rPr>
              <a:t>Lehrstuhl für Musterverfahren</a:t>
            </a:r>
            <a:endParaRPr kumimoji="0" lang="de-DE"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6" name="Textplatzhalter 2"/>
          <p:cNvSpPr txBox="1">
            <a:spLocks/>
          </p:cNvSpPr>
          <p:nvPr userDrawn="1"/>
        </p:nvSpPr>
        <p:spPr>
          <a:xfrm>
            <a:off x="11131981" y="19872000"/>
            <a:ext cx="3024000" cy="475200"/>
          </a:xfrm>
          <a:prstGeom prst="rect">
            <a:avLst/>
          </a:prstGeom>
        </p:spPr>
        <p:txBody>
          <a:bodyPr lIns="0" tIns="0" rIns="0" bIns="0" anchor="b" anchorCtr="0"/>
          <a:lstStyle>
            <a:lvl1pPr marL="0" indent="0">
              <a:lnSpc>
                <a:spcPts val="1200"/>
              </a:lnSpc>
              <a:spcBef>
                <a:spcPts val="0"/>
              </a:spcBef>
              <a:buFontTx/>
              <a:buNone/>
              <a:defRPr sz="1000" b="0"/>
            </a:lvl1pPr>
          </a:lstStyle>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p>
        </p:txBody>
      </p:sp>
      <p:sp>
        <p:nvSpPr>
          <p:cNvPr id="7" name="Textplatzhalter 2"/>
          <p:cNvSpPr txBox="1">
            <a:spLocks/>
          </p:cNvSpPr>
          <p:nvPr userDrawn="1"/>
        </p:nvSpPr>
        <p:spPr>
          <a:xfrm>
            <a:off x="7745321" y="19872000"/>
            <a:ext cx="3024000" cy="475200"/>
          </a:xfrm>
          <a:prstGeom prst="rect">
            <a:avLst/>
          </a:prstGeom>
        </p:spPr>
        <p:txBody>
          <a:bodyPr lIns="0" tIns="0" rIns="0" bIns="0" anchor="b" anchorCtr="0"/>
          <a:lstStyle>
            <a:lvl1pPr marL="0" indent="0">
              <a:lnSpc>
                <a:spcPts val="1200"/>
              </a:lnSpc>
              <a:spcBef>
                <a:spcPts val="0"/>
              </a:spcBef>
              <a:buFontTx/>
              <a:buNone/>
              <a:defRPr sz="1000" b="0"/>
            </a:lvl1pPr>
          </a:lstStyle>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p>
        </p:txBody>
      </p:sp>
      <p:sp>
        <p:nvSpPr>
          <p:cNvPr id="8" name="Textplatzhalter 2"/>
          <p:cNvSpPr txBox="1">
            <a:spLocks/>
          </p:cNvSpPr>
          <p:nvPr userDrawn="1"/>
        </p:nvSpPr>
        <p:spPr>
          <a:xfrm>
            <a:off x="4358660" y="19872000"/>
            <a:ext cx="3024000" cy="475200"/>
          </a:xfrm>
          <a:prstGeom prst="rect">
            <a:avLst/>
          </a:prstGeom>
        </p:spPr>
        <p:txBody>
          <a:bodyPr lIns="0" tIns="0" rIns="0" bIns="0" anchor="b" anchorCtr="0"/>
          <a:lstStyle>
            <a:lvl1pPr marL="0" indent="0">
              <a:lnSpc>
                <a:spcPts val="1200"/>
              </a:lnSpc>
              <a:spcBef>
                <a:spcPts val="0"/>
              </a:spcBef>
              <a:buFontTx/>
              <a:buNone/>
              <a:defRPr sz="1000" b="0"/>
            </a:lvl1pPr>
          </a:lstStyle>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72" r:id="rId3"/>
    <p:sldLayoutId id="2147483666" r:id="rId4"/>
  </p:sldLayoutIdLst>
  <p:hf sldNum="0" hdr="0" ftr="0" dt="0"/>
  <p:txStyles>
    <p:titleStyle>
      <a:lvl1pPr algn="l" defTabSz="2086109" rtl="0" eaLnBrk="1" latinLnBrk="0" hangingPunct="1">
        <a:spcBef>
          <a:spcPct val="0"/>
        </a:spcBef>
        <a:buNone/>
        <a:defRPr lang="de-DE" sz="4700" kern="1200" baseline="0" smtClean="0">
          <a:solidFill>
            <a:schemeClr val="tx1"/>
          </a:solidFill>
          <a:latin typeface="Arial" pitchFamily="34" charset="0"/>
          <a:ea typeface="+mj-ea"/>
          <a:cs typeface="Arial" pitchFamily="34" charset="0"/>
        </a:defRPr>
      </a:lvl1pPr>
    </p:titleStyle>
    <p:bodyStyle>
      <a:lvl1pPr marL="782290" indent="-782290"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1pPr>
      <a:lvl2pPr marL="1694963" indent="-651909"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2pPr>
      <a:lvl3pPr marL="2607635"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3pPr>
      <a:lvl4pPr marL="3650689"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4pPr>
      <a:lvl5pPr marL="4693744"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5pPr>
      <a:lvl6pPr marL="5736798"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779852"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822907"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865961"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9pPr>
    </p:bodyStyle>
    <p:otherStyle>
      <a:defPPr>
        <a:defRPr lang="de-DE"/>
      </a:defPPr>
      <a:lvl1pPr marL="0" algn="l" defTabSz="2086109" rtl="0" eaLnBrk="1" latinLnBrk="0" hangingPunct="1">
        <a:defRPr sz="4100" kern="1200">
          <a:solidFill>
            <a:schemeClr val="tx1"/>
          </a:solidFill>
          <a:latin typeface="+mn-lt"/>
          <a:ea typeface="+mn-ea"/>
          <a:cs typeface="+mn-cs"/>
        </a:defRPr>
      </a:lvl1pPr>
      <a:lvl2pPr marL="1043054" algn="l" defTabSz="2086109" rtl="0" eaLnBrk="1" latinLnBrk="0" hangingPunct="1">
        <a:defRPr sz="4100" kern="1200">
          <a:solidFill>
            <a:schemeClr val="tx1"/>
          </a:solidFill>
          <a:latin typeface="+mn-lt"/>
          <a:ea typeface="+mn-ea"/>
          <a:cs typeface="+mn-cs"/>
        </a:defRPr>
      </a:lvl2pPr>
      <a:lvl3pPr marL="2086109" algn="l" defTabSz="2086109" rtl="0" eaLnBrk="1" latinLnBrk="0" hangingPunct="1">
        <a:defRPr sz="4100" kern="1200">
          <a:solidFill>
            <a:schemeClr val="tx1"/>
          </a:solidFill>
          <a:latin typeface="+mn-lt"/>
          <a:ea typeface="+mn-ea"/>
          <a:cs typeface="+mn-cs"/>
        </a:defRPr>
      </a:lvl3pPr>
      <a:lvl4pPr marL="3129163" algn="l" defTabSz="2086109" rtl="0" eaLnBrk="1" latinLnBrk="0" hangingPunct="1">
        <a:defRPr sz="4100" kern="1200">
          <a:solidFill>
            <a:schemeClr val="tx1"/>
          </a:solidFill>
          <a:latin typeface="+mn-lt"/>
          <a:ea typeface="+mn-ea"/>
          <a:cs typeface="+mn-cs"/>
        </a:defRPr>
      </a:lvl4pPr>
      <a:lvl5pPr marL="4172217" algn="l" defTabSz="2086109" rtl="0" eaLnBrk="1" latinLnBrk="0" hangingPunct="1">
        <a:defRPr sz="4100" kern="1200">
          <a:solidFill>
            <a:schemeClr val="tx1"/>
          </a:solidFill>
          <a:latin typeface="+mn-lt"/>
          <a:ea typeface="+mn-ea"/>
          <a:cs typeface="+mn-cs"/>
        </a:defRPr>
      </a:lvl5pPr>
      <a:lvl6pPr marL="5215271" algn="l" defTabSz="2086109" rtl="0" eaLnBrk="1" latinLnBrk="0" hangingPunct="1">
        <a:defRPr sz="4100" kern="1200">
          <a:solidFill>
            <a:schemeClr val="tx1"/>
          </a:solidFill>
          <a:latin typeface="+mn-lt"/>
          <a:ea typeface="+mn-ea"/>
          <a:cs typeface="+mn-cs"/>
        </a:defRPr>
      </a:lvl6pPr>
      <a:lvl7pPr marL="6258326" algn="l" defTabSz="2086109" rtl="0" eaLnBrk="1" latinLnBrk="0" hangingPunct="1">
        <a:defRPr sz="4100" kern="1200">
          <a:solidFill>
            <a:schemeClr val="tx1"/>
          </a:solidFill>
          <a:latin typeface="+mn-lt"/>
          <a:ea typeface="+mn-ea"/>
          <a:cs typeface="+mn-cs"/>
        </a:defRPr>
      </a:lvl7pPr>
      <a:lvl8pPr marL="7301380" algn="l" defTabSz="2086109" rtl="0" eaLnBrk="1" latinLnBrk="0" hangingPunct="1">
        <a:defRPr sz="4100" kern="1200">
          <a:solidFill>
            <a:schemeClr val="tx1"/>
          </a:solidFill>
          <a:latin typeface="+mn-lt"/>
          <a:ea typeface="+mn-ea"/>
          <a:cs typeface="+mn-cs"/>
        </a:defRPr>
      </a:lvl8pPr>
      <a:lvl9pPr marL="8344434" algn="l" defTabSz="2086109" rtl="0" eaLnBrk="1" latinLnBrk="0" hangingPunct="1">
        <a:defRPr sz="4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972000" y="936316"/>
            <a:ext cx="10260000" cy="972000"/>
          </a:xfrm>
          <a:prstGeom prst="rect">
            <a:avLst/>
          </a:prstGeom>
        </p:spPr>
        <p:txBody>
          <a:bodyPr vert="horz" lIns="0" tIns="0" rIns="0" bIns="0" rtlCol="0" anchor="t" anchorCtr="0">
            <a:noAutofit/>
          </a:bodyPr>
          <a:lstStyle/>
          <a:p>
            <a:pPr marL="0" marR="0" lvl="0" indent="0" algn="l" defTabSz="2086109" rtl="0" eaLnBrk="1" fontAlgn="auto" latinLnBrk="0" hangingPunct="1">
              <a:lnSpc>
                <a:spcPts val="2780"/>
              </a:lnSpc>
              <a:spcBef>
                <a:spcPct val="0"/>
              </a:spcBef>
              <a:spcAft>
                <a:spcPts val="0"/>
              </a:spcAft>
              <a:buClrTx/>
              <a:buSzTx/>
              <a:buFontTx/>
              <a:buNone/>
              <a:tabLst/>
              <a:defRPr/>
            </a:pPr>
            <a: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t>Lehrstuhl für Musterverfahren</a:t>
            </a:r>
            <a:b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t>Fakultät für Mustertechnik</a:t>
            </a:r>
            <a:b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t>Technische Universität München</a:t>
            </a:r>
            <a:endParaRPr kumimoji="0" lang="de-DE" sz="24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4" name="Grafik 3"/>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2312000" y="972000"/>
            <a:ext cx="1843981" cy="972000"/>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Lst>
  <p:hf sldNum="0" hdr="0" ftr="0" dt="0"/>
  <p:txStyles>
    <p:titleStyle>
      <a:lvl1pPr algn="l" defTabSz="2086109" rtl="0" eaLnBrk="1" latinLnBrk="0" hangingPunct="1">
        <a:spcBef>
          <a:spcPct val="0"/>
        </a:spcBef>
        <a:buNone/>
        <a:defRPr lang="de-DE" sz="4700" kern="1200" baseline="0" smtClean="0">
          <a:solidFill>
            <a:schemeClr val="tx1"/>
          </a:solidFill>
          <a:latin typeface="Arial" pitchFamily="34" charset="0"/>
          <a:ea typeface="+mj-ea"/>
          <a:cs typeface="Arial" pitchFamily="34" charset="0"/>
        </a:defRPr>
      </a:lvl1pPr>
    </p:titleStyle>
    <p:bodyStyle>
      <a:lvl1pPr marL="782290" indent="-782290"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1pPr>
      <a:lvl2pPr marL="1694963" indent="-651909"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2pPr>
      <a:lvl3pPr marL="2607635"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3pPr>
      <a:lvl4pPr marL="3650689"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4pPr>
      <a:lvl5pPr marL="4693744"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5pPr>
      <a:lvl6pPr marL="5736798"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779852"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822907"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865961"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9pPr>
    </p:bodyStyle>
    <p:otherStyle>
      <a:defPPr>
        <a:defRPr lang="de-DE"/>
      </a:defPPr>
      <a:lvl1pPr marL="0" algn="l" defTabSz="2086109" rtl="0" eaLnBrk="1" latinLnBrk="0" hangingPunct="1">
        <a:defRPr sz="4100" kern="1200">
          <a:solidFill>
            <a:schemeClr val="tx1"/>
          </a:solidFill>
          <a:latin typeface="+mn-lt"/>
          <a:ea typeface="+mn-ea"/>
          <a:cs typeface="+mn-cs"/>
        </a:defRPr>
      </a:lvl1pPr>
      <a:lvl2pPr marL="1043054" algn="l" defTabSz="2086109" rtl="0" eaLnBrk="1" latinLnBrk="0" hangingPunct="1">
        <a:defRPr sz="4100" kern="1200">
          <a:solidFill>
            <a:schemeClr val="tx1"/>
          </a:solidFill>
          <a:latin typeface="+mn-lt"/>
          <a:ea typeface="+mn-ea"/>
          <a:cs typeface="+mn-cs"/>
        </a:defRPr>
      </a:lvl2pPr>
      <a:lvl3pPr marL="2086109" algn="l" defTabSz="2086109" rtl="0" eaLnBrk="1" latinLnBrk="0" hangingPunct="1">
        <a:defRPr sz="4100" kern="1200">
          <a:solidFill>
            <a:schemeClr val="tx1"/>
          </a:solidFill>
          <a:latin typeface="+mn-lt"/>
          <a:ea typeface="+mn-ea"/>
          <a:cs typeface="+mn-cs"/>
        </a:defRPr>
      </a:lvl3pPr>
      <a:lvl4pPr marL="3129163" algn="l" defTabSz="2086109" rtl="0" eaLnBrk="1" latinLnBrk="0" hangingPunct="1">
        <a:defRPr sz="4100" kern="1200">
          <a:solidFill>
            <a:schemeClr val="tx1"/>
          </a:solidFill>
          <a:latin typeface="+mn-lt"/>
          <a:ea typeface="+mn-ea"/>
          <a:cs typeface="+mn-cs"/>
        </a:defRPr>
      </a:lvl4pPr>
      <a:lvl5pPr marL="4172217" algn="l" defTabSz="2086109" rtl="0" eaLnBrk="1" latinLnBrk="0" hangingPunct="1">
        <a:defRPr sz="4100" kern="1200">
          <a:solidFill>
            <a:schemeClr val="tx1"/>
          </a:solidFill>
          <a:latin typeface="+mn-lt"/>
          <a:ea typeface="+mn-ea"/>
          <a:cs typeface="+mn-cs"/>
        </a:defRPr>
      </a:lvl5pPr>
      <a:lvl6pPr marL="5215271" algn="l" defTabSz="2086109" rtl="0" eaLnBrk="1" latinLnBrk="0" hangingPunct="1">
        <a:defRPr sz="4100" kern="1200">
          <a:solidFill>
            <a:schemeClr val="tx1"/>
          </a:solidFill>
          <a:latin typeface="+mn-lt"/>
          <a:ea typeface="+mn-ea"/>
          <a:cs typeface="+mn-cs"/>
        </a:defRPr>
      </a:lvl6pPr>
      <a:lvl7pPr marL="6258326" algn="l" defTabSz="2086109" rtl="0" eaLnBrk="1" latinLnBrk="0" hangingPunct="1">
        <a:defRPr sz="4100" kern="1200">
          <a:solidFill>
            <a:schemeClr val="tx1"/>
          </a:solidFill>
          <a:latin typeface="+mn-lt"/>
          <a:ea typeface="+mn-ea"/>
          <a:cs typeface="+mn-cs"/>
        </a:defRPr>
      </a:lvl7pPr>
      <a:lvl8pPr marL="7301380" algn="l" defTabSz="2086109" rtl="0" eaLnBrk="1" latinLnBrk="0" hangingPunct="1">
        <a:defRPr sz="4100" kern="1200">
          <a:solidFill>
            <a:schemeClr val="tx1"/>
          </a:solidFill>
          <a:latin typeface="+mn-lt"/>
          <a:ea typeface="+mn-ea"/>
          <a:cs typeface="+mn-cs"/>
        </a:defRPr>
      </a:lvl8pPr>
      <a:lvl9pPr marL="8344434" algn="l" defTabSz="2086109" rtl="0" eaLnBrk="1" latinLnBrk="0" hangingPunct="1">
        <a:defRPr sz="4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972000" y="936316"/>
            <a:ext cx="10405686" cy="972000"/>
          </a:xfrm>
          <a:prstGeom prst="rect">
            <a:avLst/>
          </a:prstGeom>
        </p:spPr>
        <p:txBody>
          <a:bodyPr vert="horz" lIns="0" tIns="0" rIns="0" bIns="0" rtlCol="0" anchor="t" anchorCtr="0">
            <a:noAutofit/>
          </a:bodyPr>
          <a:lstStyle/>
          <a:p>
            <a:pPr marL="0" marR="0" lvl="0" indent="0" algn="l" defTabSz="2086109" rtl="0" eaLnBrk="1" fontAlgn="auto" latinLnBrk="0" hangingPunct="1">
              <a:lnSpc>
                <a:spcPts val="2780"/>
              </a:lnSpc>
              <a:spcBef>
                <a:spcPct val="0"/>
              </a:spcBef>
              <a:spcAft>
                <a:spcPts val="0"/>
              </a:spcAft>
              <a:buClrTx/>
              <a:buSzTx/>
              <a:buFontTx/>
              <a:buNone/>
              <a:tabLst/>
              <a:defRPr/>
            </a:pPr>
            <a:endPar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endParaRPr>
          </a:p>
          <a:p>
            <a:pPr marL="0" marR="0" lvl="0" indent="0" algn="l" defTabSz="2086109" rtl="0" eaLnBrk="1" fontAlgn="auto" latinLnBrk="0" hangingPunct="1">
              <a:lnSpc>
                <a:spcPts val="2780"/>
              </a:lnSpc>
              <a:spcBef>
                <a:spcPct val="0"/>
              </a:spcBef>
              <a:spcAft>
                <a:spcPts val="0"/>
              </a:spcAft>
              <a:buClrTx/>
              <a:buSzTx/>
              <a:buFontTx/>
              <a:buNone/>
              <a:tabLst/>
              <a:defRPr/>
            </a:pPr>
            <a:b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t>Technische Universität München</a:t>
            </a:r>
            <a:endParaRPr kumimoji="0" lang="de-DE" sz="24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5" name="Grafik 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2312000" y="972000"/>
            <a:ext cx="1843981" cy="972000"/>
          </a:xfrm>
          <a:prstGeom prst="rect">
            <a:avLst/>
          </a:prstGeom>
        </p:spPr>
      </p:pic>
      <p:sp>
        <p:nvSpPr>
          <p:cNvPr id="4" name="Textplatzhalter 2"/>
          <p:cNvSpPr txBox="1">
            <a:spLocks/>
          </p:cNvSpPr>
          <p:nvPr userDrawn="1"/>
        </p:nvSpPr>
        <p:spPr>
          <a:xfrm>
            <a:off x="971999" y="19872000"/>
            <a:ext cx="3024000" cy="475200"/>
          </a:xfrm>
          <a:prstGeom prst="rect">
            <a:avLst/>
          </a:prstGeom>
        </p:spPr>
        <p:txBody>
          <a:bodyPr lIns="0" tIns="0" rIns="0" bIns="0" anchor="b" anchorCtr="0"/>
          <a:lstStyle>
            <a:lvl1pPr marL="0" indent="0">
              <a:lnSpc>
                <a:spcPts val="1200"/>
              </a:lnSpc>
              <a:spcBef>
                <a:spcPts val="0"/>
              </a:spcBef>
              <a:buFontTx/>
              <a:buNone/>
              <a:defRPr sz="1000" b="0"/>
            </a:lvl1pPr>
          </a:lstStyle>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a:ln>
                  <a:noFill/>
                </a:ln>
                <a:solidFill>
                  <a:schemeClr val="tx1"/>
                </a:solidFill>
                <a:effectLst/>
                <a:uLnTx/>
                <a:uFillTx/>
                <a:latin typeface="Arial" pitchFamily="34" charset="0"/>
                <a:ea typeface="+mn-ea"/>
                <a:cs typeface="Arial" pitchFamily="34" charset="0"/>
              </a:rPr>
              <a:t>Technische Universität München</a:t>
            </a:r>
          </a:p>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a:ln>
                  <a:noFill/>
                </a:ln>
                <a:solidFill>
                  <a:schemeClr val="tx1"/>
                </a:solidFill>
                <a:effectLst/>
                <a:uLnTx/>
                <a:uFillTx/>
                <a:latin typeface="Arial" pitchFamily="34" charset="0"/>
                <a:ea typeface="+mn-ea"/>
                <a:cs typeface="Arial" pitchFamily="34" charset="0"/>
              </a:rPr>
              <a:t>Fakultät für Mustertechnik</a:t>
            </a:r>
          </a:p>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a:ln>
                  <a:noFill/>
                </a:ln>
                <a:solidFill>
                  <a:schemeClr val="tx1"/>
                </a:solidFill>
                <a:effectLst/>
                <a:uLnTx/>
                <a:uFillTx/>
                <a:latin typeface="Arial" pitchFamily="34" charset="0"/>
                <a:ea typeface="+mn-ea"/>
                <a:cs typeface="Arial" pitchFamily="34" charset="0"/>
              </a:rPr>
              <a:t>Lehrstuhl für Musterverfahren</a:t>
            </a:r>
            <a:endParaRPr kumimoji="0" lang="de-DE"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6" name="Textplatzhalter 2"/>
          <p:cNvSpPr txBox="1">
            <a:spLocks/>
          </p:cNvSpPr>
          <p:nvPr userDrawn="1"/>
        </p:nvSpPr>
        <p:spPr>
          <a:xfrm>
            <a:off x="11131981" y="19872000"/>
            <a:ext cx="3024000" cy="475200"/>
          </a:xfrm>
          <a:prstGeom prst="rect">
            <a:avLst/>
          </a:prstGeom>
        </p:spPr>
        <p:txBody>
          <a:bodyPr lIns="0" tIns="0" rIns="0" bIns="0" anchor="b" anchorCtr="0"/>
          <a:lstStyle>
            <a:lvl1pPr marL="0" indent="0">
              <a:lnSpc>
                <a:spcPts val="1200"/>
              </a:lnSpc>
              <a:spcBef>
                <a:spcPts val="0"/>
              </a:spcBef>
              <a:buFontTx/>
              <a:buNone/>
              <a:defRPr sz="1000" b="0"/>
            </a:lvl1pPr>
          </a:lstStyle>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p>
        </p:txBody>
      </p:sp>
      <p:sp>
        <p:nvSpPr>
          <p:cNvPr id="7" name="Textplatzhalter 2"/>
          <p:cNvSpPr txBox="1">
            <a:spLocks/>
          </p:cNvSpPr>
          <p:nvPr userDrawn="1"/>
        </p:nvSpPr>
        <p:spPr>
          <a:xfrm>
            <a:off x="7745321" y="19872000"/>
            <a:ext cx="3024000" cy="475200"/>
          </a:xfrm>
          <a:prstGeom prst="rect">
            <a:avLst/>
          </a:prstGeom>
        </p:spPr>
        <p:txBody>
          <a:bodyPr lIns="0" tIns="0" rIns="0" bIns="0" anchor="b" anchorCtr="0"/>
          <a:lstStyle>
            <a:lvl1pPr marL="0" indent="0">
              <a:lnSpc>
                <a:spcPts val="1200"/>
              </a:lnSpc>
              <a:spcBef>
                <a:spcPts val="0"/>
              </a:spcBef>
              <a:buFontTx/>
              <a:buNone/>
              <a:defRPr sz="1000" b="0"/>
            </a:lvl1pPr>
          </a:lstStyle>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p>
        </p:txBody>
      </p:sp>
      <p:sp>
        <p:nvSpPr>
          <p:cNvPr id="8" name="Textplatzhalter 2"/>
          <p:cNvSpPr txBox="1">
            <a:spLocks/>
          </p:cNvSpPr>
          <p:nvPr userDrawn="1"/>
        </p:nvSpPr>
        <p:spPr>
          <a:xfrm>
            <a:off x="4358660" y="19872000"/>
            <a:ext cx="3024000" cy="475200"/>
          </a:xfrm>
          <a:prstGeom prst="rect">
            <a:avLst/>
          </a:prstGeom>
        </p:spPr>
        <p:txBody>
          <a:bodyPr lIns="0" tIns="0" rIns="0" bIns="0" anchor="b" anchorCtr="0"/>
          <a:lstStyle>
            <a:lvl1pPr marL="0" indent="0">
              <a:lnSpc>
                <a:spcPts val="1200"/>
              </a:lnSpc>
              <a:spcBef>
                <a:spcPts val="0"/>
              </a:spcBef>
              <a:buFontTx/>
              <a:buNone/>
              <a:defRPr sz="1000" b="0"/>
            </a:lvl1pPr>
          </a:lstStyle>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73" r:id="rId3"/>
    <p:sldLayoutId id="2147483662" r:id="rId4"/>
  </p:sldLayoutIdLst>
  <p:hf sldNum="0" hdr="0" ftr="0" dt="0"/>
  <p:txStyles>
    <p:titleStyle>
      <a:lvl1pPr algn="l" defTabSz="2086109" rtl="0" eaLnBrk="1" latinLnBrk="0" hangingPunct="1">
        <a:spcBef>
          <a:spcPct val="0"/>
        </a:spcBef>
        <a:buNone/>
        <a:defRPr lang="de-DE" sz="4700" kern="1200" baseline="0" smtClean="0">
          <a:solidFill>
            <a:schemeClr val="tx1"/>
          </a:solidFill>
          <a:latin typeface="Arial" pitchFamily="34" charset="0"/>
          <a:ea typeface="+mj-ea"/>
          <a:cs typeface="Arial" pitchFamily="34" charset="0"/>
        </a:defRPr>
      </a:lvl1pPr>
    </p:titleStyle>
    <p:bodyStyle>
      <a:lvl1pPr marL="782290" indent="-782290"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1pPr>
      <a:lvl2pPr marL="1694963" indent="-651909"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2pPr>
      <a:lvl3pPr marL="2607635"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3pPr>
      <a:lvl4pPr marL="3650689"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4pPr>
      <a:lvl5pPr marL="4693744"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5pPr>
      <a:lvl6pPr marL="5736798"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779852"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822907"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865961"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9pPr>
    </p:bodyStyle>
    <p:otherStyle>
      <a:defPPr>
        <a:defRPr lang="de-DE"/>
      </a:defPPr>
      <a:lvl1pPr marL="0" algn="l" defTabSz="2086109" rtl="0" eaLnBrk="1" latinLnBrk="0" hangingPunct="1">
        <a:defRPr sz="4100" kern="1200">
          <a:solidFill>
            <a:schemeClr val="tx1"/>
          </a:solidFill>
          <a:latin typeface="+mn-lt"/>
          <a:ea typeface="+mn-ea"/>
          <a:cs typeface="+mn-cs"/>
        </a:defRPr>
      </a:lvl1pPr>
      <a:lvl2pPr marL="1043054" algn="l" defTabSz="2086109" rtl="0" eaLnBrk="1" latinLnBrk="0" hangingPunct="1">
        <a:defRPr sz="4100" kern="1200">
          <a:solidFill>
            <a:schemeClr val="tx1"/>
          </a:solidFill>
          <a:latin typeface="+mn-lt"/>
          <a:ea typeface="+mn-ea"/>
          <a:cs typeface="+mn-cs"/>
        </a:defRPr>
      </a:lvl2pPr>
      <a:lvl3pPr marL="2086109" algn="l" defTabSz="2086109" rtl="0" eaLnBrk="1" latinLnBrk="0" hangingPunct="1">
        <a:defRPr sz="4100" kern="1200">
          <a:solidFill>
            <a:schemeClr val="tx1"/>
          </a:solidFill>
          <a:latin typeface="+mn-lt"/>
          <a:ea typeface="+mn-ea"/>
          <a:cs typeface="+mn-cs"/>
        </a:defRPr>
      </a:lvl3pPr>
      <a:lvl4pPr marL="3129163" algn="l" defTabSz="2086109" rtl="0" eaLnBrk="1" latinLnBrk="0" hangingPunct="1">
        <a:defRPr sz="4100" kern="1200">
          <a:solidFill>
            <a:schemeClr val="tx1"/>
          </a:solidFill>
          <a:latin typeface="+mn-lt"/>
          <a:ea typeface="+mn-ea"/>
          <a:cs typeface="+mn-cs"/>
        </a:defRPr>
      </a:lvl4pPr>
      <a:lvl5pPr marL="4172217" algn="l" defTabSz="2086109" rtl="0" eaLnBrk="1" latinLnBrk="0" hangingPunct="1">
        <a:defRPr sz="4100" kern="1200">
          <a:solidFill>
            <a:schemeClr val="tx1"/>
          </a:solidFill>
          <a:latin typeface="+mn-lt"/>
          <a:ea typeface="+mn-ea"/>
          <a:cs typeface="+mn-cs"/>
        </a:defRPr>
      </a:lvl5pPr>
      <a:lvl6pPr marL="5215271" algn="l" defTabSz="2086109" rtl="0" eaLnBrk="1" latinLnBrk="0" hangingPunct="1">
        <a:defRPr sz="4100" kern="1200">
          <a:solidFill>
            <a:schemeClr val="tx1"/>
          </a:solidFill>
          <a:latin typeface="+mn-lt"/>
          <a:ea typeface="+mn-ea"/>
          <a:cs typeface="+mn-cs"/>
        </a:defRPr>
      </a:lvl6pPr>
      <a:lvl7pPr marL="6258326" algn="l" defTabSz="2086109" rtl="0" eaLnBrk="1" latinLnBrk="0" hangingPunct="1">
        <a:defRPr sz="4100" kern="1200">
          <a:solidFill>
            <a:schemeClr val="tx1"/>
          </a:solidFill>
          <a:latin typeface="+mn-lt"/>
          <a:ea typeface="+mn-ea"/>
          <a:cs typeface="+mn-cs"/>
        </a:defRPr>
      </a:lvl7pPr>
      <a:lvl8pPr marL="7301380" algn="l" defTabSz="2086109" rtl="0" eaLnBrk="1" latinLnBrk="0" hangingPunct="1">
        <a:defRPr sz="4100" kern="1200">
          <a:solidFill>
            <a:schemeClr val="tx1"/>
          </a:solidFill>
          <a:latin typeface="+mn-lt"/>
          <a:ea typeface="+mn-ea"/>
          <a:cs typeface="+mn-cs"/>
        </a:defRPr>
      </a:lvl8pPr>
      <a:lvl9pPr marL="8344434" algn="l" defTabSz="2086109" rtl="0" eaLnBrk="1" latinLnBrk="0" hangingPunct="1">
        <a:defRPr sz="4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Untertitel 4"/>
              <p:cNvSpPr>
                <a:spLocks noGrp="1"/>
              </p:cNvSpPr>
              <p:nvPr>
                <p:ph type="subTitle" idx="1"/>
              </p:nvPr>
            </p:nvSpPr>
            <p:spPr/>
            <p:txBody>
              <a:bodyPr numCol="3"/>
              <a:lstStyle/>
              <a:p>
                <a:pPr lvl="1"/>
                <a:r>
                  <a:rPr lang="de-DE" dirty="0"/>
                  <a:t>Abstract</a:t>
                </a:r>
              </a:p>
              <a:p>
                <a:r>
                  <a:rPr lang="de-DE" dirty="0"/>
                  <a:t>Die Leistung und Geschwindigkeit des individuellen Rechenkerns stagniert seit einigen Jahren. Moderne Computer erlangen einen Großteil ihrer </a:t>
                </a:r>
                <a:r>
                  <a:rPr lang="de-DE" dirty="0" err="1"/>
                  <a:t>erhöhten</a:t>
                </a:r>
                <a:r>
                  <a:rPr lang="de-DE" dirty="0"/>
                  <a:t> Rechenleistung seit einiger Zeit nur noch durch Parallelisierung. Diese sollte jedoch geschickt gestaltet werden, um </a:t>
                </a:r>
                <a:r>
                  <a:rPr lang="de-DE" dirty="0" err="1"/>
                  <a:t>unerwünschte</a:t>
                </a:r>
                <a:r>
                  <a:rPr lang="de-DE" dirty="0"/>
                  <a:t> Seiteneffekte wie Leerlauf zu vermeiden. </a:t>
                </a:r>
              </a:p>
              <a:p>
                <a:r>
                  <a:rPr lang="de-DE" dirty="0"/>
                  <a:t>In diesem Projekt wird die Mandelbrotmenge verwendet, um dem Benutzer die Effekte einer korrekten Parallelisierung zu verdeutlichen. </a:t>
                </a:r>
              </a:p>
              <a:p>
                <a:r>
                  <a:rPr lang="de-DE" b="1" dirty="0"/>
                  <a:t>Mandelbrotmenge</a:t>
                </a:r>
                <a:br>
                  <a:rPr lang="de-DE" b="1" dirty="0"/>
                </a:br>
                <a:r>
                  <a:rPr lang="de-DE" dirty="0"/>
                  <a:t>Um die Mandelbrotmenge zu berechnen wendet man folgende Formel wiederholt auf eine komplexe Zahl </a:t>
                </a:r>
                <a14:m>
                  <m:oMath xmlns:m="http://schemas.openxmlformats.org/officeDocument/2006/math">
                    <m:r>
                      <a:rPr lang="de-DE" b="0" i="1" smtClean="0">
                        <a:latin typeface="Cambria Math" panose="02040503050406030204" pitchFamily="18" charset="0"/>
                      </a:rPr>
                      <m:t>𝑐</m:t>
                    </m:r>
                    <m:r>
                      <a:rPr lang="de-DE" b="0" i="1" smtClean="0">
                        <a:latin typeface="Cambria Math" panose="02040503050406030204" pitchFamily="18" charset="0"/>
                      </a:rPr>
                      <m:t>∈</m:t>
                    </m:r>
                    <m:r>
                      <a:rPr lang="de-DE" b="0" i="1" smtClean="0">
                        <a:latin typeface="Cambria Math" panose="02040503050406030204" pitchFamily="18" charset="0"/>
                      </a:rPr>
                      <m:t>𝐶</m:t>
                    </m:r>
                  </m:oMath>
                </a14:m>
                <a:r>
                  <a:rPr lang="de-DE" dirty="0"/>
                  <a:t> an:</a:t>
                </a:r>
                <a14:m>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panose="02040503050406030204" pitchFamily="18" charset="0"/>
                          </a:rPr>
                          <m:t>𝑧</m:t>
                        </m:r>
                      </m:e>
                      <m:sub>
                        <m:r>
                          <a:rPr lang="de-DE" b="0" i="1" smtClean="0">
                            <a:latin typeface="Cambria Math" panose="02040503050406030204" pitchFamily="18" charset="0"/>
                          </a:rPr>
                          <m:t>𝑛</m:t>
                        </m:r>
                        <m:r>
                          <a:rPr lang="de-DE" b="0" i="1" smtClean="0">
                            <a:latin typeface="Cambria Math" panose="02040503050406030204" pitchFamily="18" charset="0"/>
                          </a:rPr>
                          <m:t>+1</m:t>
                        </m:r>
                      </m:sub>
                    </m:sSub>
                    <m:r>
                      <a:rPr lang="de-DE" b="0" i="1" smtClean="0">
                        <a:latin typeface="Cambria Math" panose="02040503050406030204" pitchFamily="18" charset="0"/>
                      </a:rPr>
                      <m:t>=</m:t>
                    </m:r>
                    <m:sSubSup>
                      <m:sSubSupPr>
                        <m:ctrlPr>
                          <a:rPr lang="de-DE" b="0" i="1" smtClean="0">
                            <a:latin typeface="Cambria Math" panose="02040503050406030204" pitchFamily="18" charset="0"/>
                          </a:rPr>
                        </m:ctrlPr>
                      </m:sSubSupPr>
                      <m:e>
                        <m:r>
                          <a:rPr lang="de-DE" b="0" i="1" smtClean="0">
                            <a:latin typeface="Cambria Math" panose="02040503050406030204" pitchFamily="18" charset="0"/>
                          </a:rPr>
                          <m:t>𝑧</m:t>
                        </m:r>
                      </m:e>
                      <m:sub>
                        <m:r>
                          <a:rPr lang="de-DE" b="0" i="1" smtClean="0">
                            <a:latin typeface="Cambria Math" panose="02040503050406030204" pitchFamily="18" charset="0"/>
                          </a:rPr>
                          <m:t>𝑛</m:t>
                        </m:r>
                      </m:sub>
                      <m:sup>
                        <m:r>
                          <a:rPr lang="de-DE" b="0" i="1" smtClean="0">
                            <a:latin typeface="Cambria Math" panose="02040503050406030204" pitchFamily="18" charset="0"/>
                          </a:rPr>
                          <m:t>2</m:t>
                        </m:r>
                      </m:sup>
                    </m:sSubSup>
                    <m:r>
                      <a:rPr lang="de-DE" b="0" i="1" smtClean="0">
                        <a:latin typeface="Cambria Math" panose="02040503050406030204" pitchFamily="18" charset="0"/>
                      </a:rPr>
                      <m:t>+</m:t>
                    </m:r>
                    <m:r>
                      <a:rPr lang="de-DE" b="0" i="1" smtClean="0">
                        <a:latin typeface="Cambria Math" panose="02040503050406030204" pitchFamily="18" charset="0"/>
                      </a:rPr>
                      <m:t>𝑐</m:t>
                    </m:r>
                    <m:r>
                      <a:rPr lang="de-DE" b="0" i="1" smtClean="0">
                        <a:latin typeface="Cambria Math" panose="02040503050406030204" pitchFamily="18" charset="0"/>
                      </a:rPr>
                      <m:t>,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𝑧</m:t>
                        </m:r>
                      </m:e>
                      <m:sub>
                        <m:r>
                          <a:rPr lang="de-DE" b="0" i="1" smtClean="0">
                            <a:latin typeface="Cambria Math" panose="02040503050406030204" pitchFamily="18" charset="0"/>
                          </a:rPr>
                          <m:t>0</m:t>
                        </m:r>
                      </m:sub>
                    </m:sSub>
                    <m:r>
                      <a:rPr lang="de-DE" b="0" i="1" smtClean="0">
                        <a:latin typeface="Cambria Math" panose="02040503050406030204" pitchFamily="18" charset="0"/>
                      </a:rPr>
                      <m:t>=0</m:t>
                    </m:r>
                  </m:oMath>
                </a14:m>
                <a:r>
                  <a:rPr lang="de-DE" dirty="0"/>
                  <a:t> In der Mandelbrotmenge befinden sich alle solche </a:t>
                </a:r>
                <a14:m>
                  <m:oMath xmlns:m="http://schemas.openxmlformats.org/officeDocument/2006/math">
                    <m:r>
                      <a:rPr lang="de-DE" b="0" i="1" smtClean="0">
                        <a:latin typeface="Cambria Math" panose="02040503050406030204" pitchFamily="18" charset="0"/>
                      </a:rPr>
                      <m:t>𝑐</m:t>
                    </m:r>
                  </m:oMath>
                </a14:m>
                <a:r>
                  <a:rPr lang="de-DE" dirty="0"/>
                  <a:t>, </a:t>
                </a:r>
                <a:r>
                  <a:rPr lang="de-DE" dirty="0" err="1"/>
                  <a:t>für</a:t>
                </a:r>
                <a:r>
                  <a:rPr lang="de-DE" dirty="0"/>
                  <a:t> die </a:t>
                </a:r>
                <a14:m>
                  <m:oMath xmlns:m="http://schemas.openxmlformats.org/officeDocument/2006/math">
                    <m:limLow>
                      <m:limLowPr>
                        <m:ctrlPr>
                          <a:rPr lang="de-DE" b="0" i="1" smtClean="0">
                            <a:latin typeface="Cambria Math" panose="02040503050406030204" pitchFamily="18" charset="0"/>
                          </a:rPr>
                        </m:ctrlPr>
                      </m:limLowPr>
                      <m:e>
                        <m:r>
                          <m:rPr>
                            <m:sty m:val="p"/>
                          </m:rPr>
                          <a:rPr lang="de-DE" b="0" i="0" smtClean="0">
                            <a:latin typeface="Cambria Math" panose="02040503050406030204" pitchFamily="18" charset="0"/>
                          </a:rPr>
                          <m:t>lim</m:t>
                        </m:r>
                      </m:e>
                      <m:lim>
                        <m:r>
                          <a:rPr lang="de-DE" b="0" i="1" smtClean="0">
                            <a:latin typeface="Cambria Math" panose="02040503050406030204" pitchFamily="18" charset="0"/>
                          </a:rPr>
                          <m:t>𝑛</m:t>
                        </m:r>
                        <m:r>
                          <a:rPr lang="de-DE" b="0" i="1" smtClean="0">
                            <a:latin typeface="Cambria Math" panose="02040503050406030204" pitchFamily="18" charset="0"/>
                          </a:rPr>
                          <m:t>→∞</m:t>
                        </m:r>
                      </m:lim>
                    </m:limLow>
                    <m:r>
                      <a:rPr lang="de-DE" b="0" i="1" smtClean="0">
                        <a:latin typeface="Cambria Math" panose="02040503050406030204" pitchFamily="18" charset="0"/>
                      </a:rPr>
                      <m:t> </m:t>
                    </m:r>
                    <m:sSub>
                      <m:sSubPr>
                        <m:ctrlPr>
                          <a:rPr lang="de-DE" b="0" i="1" smtClean="0">
                            <a:latin typeface="Cambria Math" panose="02040503050406030204" pitchFamily="18" charset="0"/>
                          </a:rPr>
                        </m:ctrlPr>
                      </m:sSubPr>
                      <m:e>
                        <m:r>
                          <a:rPr lang="de-DE" b="0" i="1" smtClean="0">
                            <a:latin typeface="Cambria Math" panose="02040503050406030204" pitchFamily="18" charset="0"/>
                          </a:rPr>
                          <m:t>|</m:t>
                        </m:r>
                        <m:r>
                          <a:rPr lang="de-DE" b="0" i="1" smtClean="0">
                            <a:latin typeface="Cambria Math" panose="02040503050406030204" pitchFamily="18" charset="0"/>
                          </a:rPr>
                          <m:t>𝑧</m:t>
                        </m:r>
                      </m:e>
                      <m:sub>
                        <m:r>
                          <a:rPr lang="de-DE" b="0" i="1" smtClean="0">
                            <a:latin typeface="Cambria Math" panose="02040503050406030204" pitchFamily="18" charset="0"/>
                          </a:rPr>
                          <m:t>𝑛</m:t>
                        </m:r>
                      </m:sub>
                    </m:sSub>
                    <m:r>
                      <a:rPr lang="de-DE" b="0" i="1" smtClean="0">
                        <a:latin typeface="Cambria Math" panose="02040503050406030204" pitchFamily="18" charset="0"/>
                      </a:rPr>
                      <m:t>|&lt;∞</m:t>
                    </m:r>
                  </m:oMath>
                </a14:m>
                <a:r>
                  <a:rPr lang="de-DE" dirty="0"/>
                  <a:t>.</a:t>
                </a:r>
              </a:p>
              <a:p>
                <a:r>
                  <a:rPr lang="de-DE" b="1" dirty="0"/>
                  <a:t>MPI</a:t>
                </a:r>
                <a:br>
                  <a:rPr lang="de-DE" b="1" dirty="0"/>
                </a:br>
                <a:r>
                  <a:rPr lang="de-DE" dirty="0"/>
                  <a:t>Das Message </a:t>
                </a:r>
                <a:r>
                  <a:rPr lang="de-DE" dirty="0" err="1"/>
                  <a:t>Passing</a:t>
                </a:r>
                <a:r>
                  <a:rPr lang="de-DE" dirty="0"/>
                  <a:t> Interface ist eine weit verbreitete Spezifikation, </a:t>
                </a:r>
                <a:r>
                  <a:rPr lang="de-DE" dirty="0" err="1"/>
                  <a:t>für</a:t>
                </a:r>
                <a:r>
                  <a:rPr lang="de-DE" dirty="0"/>
                  <a:t> die </a:t>
                </a:r>
                <a:r>
                  <a:rPr lang="de-DE" dirty="0" err="1"/>
                  <a:t>Kom</a:t>
                </a:r>
                <a:r>
                  <a:rPr lang="de-DE" dirty="0"/>
                  <a:t>- </a:t>
                </a:r>
                <a:r>
                  <a:rPr lang="de-DE" dirty="0" err="1"/>
                  <a:t>munikation</a:t>
                </a:r>
                <a:r>
                  <a:rPr lang="de-DE" dirty="0"/>
                  <a:t> zwischen </a:t>
                </a:r>
                <a:r>
                  <a:rPr lang="de-DE" dirty="0" err="1"/>
                  <a:t>unabhängigen</a:t>
                </a:r>
                <a:r>
                  <a:rPr lang="de-DE" dirty="0"/>
                  <a:t> Rechenknoten. </a:t>
                </a:r>
              </a:p>
              <a:p>
                <a:r>
                  <a:rPr lang="de-DE" b="1" dirty="0" err="1"/>
                  <a:t>OpenMP</a:t>
                </a:r>
                <a:br>
                  <a:rPr lang="de-DE" b="1" dirty="0"/>
                </a:br>
                <a:r>
                  <a:rPr lang="de-DE" dirty="0"/>
                  <a:t>OpenMP2 (Open Multi-Processing) ist ein API, das auf die Parallelisierung von Schlei- </a:t>
                </a:r>
                <a:r>
                  <a:rPr lang="de-DE" dirty="0" err="1"/>
                  <a:t>fen</a:t>
                </a:r>
                <a:r>
                  <a:rPr lang="de-DE" dirty="0"/>
                  <a:t> und Programmabschnitten auf </a:t>
                </a:r>
                <a:r>
                  <a:rPr lang="de-DE" dirty="0" err="1"/>
                  <a:t>Shared</a:t>
                </a:r>
                <a:r>
                  <a:rPr lang="de-DE" dirty="0"/>
                  <a:t> Memory Systemen spezialisiert ist </a:t>
                </a:r>
              </a:p>
              <a:p>
                <a:r>
                  <a:rPr lang="de-DE" b="1" dirty="0"/>
                  <a:t>SIMD</a:t>
                </a:r>
                <a:br>
                  <a:rPr lang="de-DE" b="1" dirty="0"/>
                </a:br>
                <a:r>
                  <a:rPr lang="de-DE" dirty="0"/>
                  <a:t>„Single </a:t>
                </a:r>
                <a:r>
                  <a:rPr lang="de-DE" dirty="0" err="1"/>
                  <a:t>Instruction</a:t>
                </a:r>
                <a:r>
                  <a:rPr lang="de-DE" dirty="0"/>
                  <a:t>, Multiple Data“ setzt auf Hardwareebene um, was der Name bereits andeutet: Eine Instruktion wird auf verschiedene Daten gleichzeitig angewendet </a:t>
                </a:r>
              </a:p>
              <a:p>
                <a:pPr lvl="1"/>
                <a:endParaRPr lang="de-DE" dirty="0"/>
              </a:p>
              <a:p>
                <a:pPr lvl="1"/>
                <a:endParaRPr lang="de-DE" dirty="0"/>
              </a:p>
              <a:p>
                <a:pPr lvl="1"/>
                <a:endParaRPr lang="de-DE" dirty="0"/>
              </a:p>
              <a:p>
                <a:pPr lvl="1"/>
                <a:endParaRPr lang="de-DE" dirty="0"/>
              </a:p>
              <a:p>
                <a:pPr lvl="1"/>
                <a:r>
                  <a:rPr lang="de-DE" dirty="0"/>
                  <a:t>Architektur</a:t>
                </a:r>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r>
                  <a:rPr lang="de-DE" dirty="0"/>
                  <a:t>Die hohe </a:t>
                </a:r>
                <a:r>
                  <a:rPr lang="de-DE" dirty="0" err="1"/>
                  <a:t>Rechenintesivität</a:t>
                </a:r>
                <a:r>
                  <a:rPr lang="de-DE" dirty="0"/>
                  <a:t> erfordert, dass der Berechnungsteil des Projektes in einer hardwarenahen Sprache umgesetzt wird. Andererseits sollte die </a:t>
                </a:r>
                <a:r>
                  <a:rPr lang="de-DE" dirty="0" err="1"/>
                  <a:t>Benutzeroberfläche</a:t>
                </a:r>
                <a:r>
                  <a:rPr lang="de-DE" dirty="0"/>
                  <a:t> ein- </a:t>
                </a:r>
                <a:r>
                  <a:rPr lang="de-DE" dirty="0" err="1"/>
                  <a:t>fach</a:t>
                </a:r>
                <a:r>
                  <a:rPr lang="de-DE" dirty="0"/>
                  <a:t> zu bedienen und auf </a:t>
                </a:r>
                <a:r>
                  <a:rPr lang="de-DE" dirty="0" err="1"/>
                  <a:t>möglichst</a:t>
                </a:r>
                <a:r>
                  <a:rPr lang="de-DE" dirty="0"/>
                  <a:t> vielen verschiedenen </a:t>
                </a:r>
                <a:r>
                  <a:rPr lang="de-DE" dirty="0" err="1"/>
                  <a:t>Geräten</a:t>
                </a:r>
                <a:r>
                  <a:rPr lang="de-DE" dirty="0"/>
                  <a:t> </a:t>
                </a:r>
                <a:r>
                  <a:rPr lang="de-DE" dirty="0" err="1"/>
                  <a:t>lauffähig</a:t>
                </a:r>
                <a:r>
                  <a:rPr lang="de-DE" dirty="0"/>
                  <a:t> sein. Daher wurde sich </a:t>
                </a:r>
                <a:r>
                  <a:rPr lang="de-DE" dirty="0" err="1"/>
                  <a:t>für</a:t>
                </a:r>
                <a:r>
                  <a:rPr lang="de-DE" dirty="0"/>
                  <a:t> eine Zweiteilung entschieden, in ein Frontend, im Browser aufrufbar, und ein Backend, auf einem Rechencluster laufend und hardwarenah programmiert. </a:t>
                </a:r>
              </a:p>
              <a:p>
                <a:r>
                  <a:rPr lang="de-DE" b="1" dirty="0" err="1"/>
                  <a:t>Lastbalancierung</a:t>
                </a:r>
                <a:br>
                  <a:rPr lang="de-DE" b="1" dirty="0"/>
                </a:br>
                <a:r>
                  <a:rPr lang="de-DE" dirty="0"/>
                  <a:t>Um die Effizienz der parallelen Berechnung der Mandelbrotmenge zu </a:t>
                </a:r>
                <a:r>
                  <a:rPr lang="de-DE" dirty="0" err="1"/>
                  <a:t>erhöhen</a:t>
                </a:r>
                <a:r>
                  <a:rPr lang="de-DE" dirty="0"/>
                  <a:t>, sollte die Rechenlast </a:t>
                </a:r>
                <a:r>
                  <a:rPr lang="de-DE" dirty="0" err="1"/>
                  <a:t>möglichst</a:t>
                </a:r>
                <a:r>
                  <a:rPr lang="de-DE" dirty="0"/>
                  <a:t> </a:t>
                </a:r>
                <a:r>
                  <a:rPr lang="de-DE" dirty="0" err="1"/>
                  <a:t>gleichmäßig</a:t>
                </a:r>
                <a:r>
                  <a:rPr lang="de-DE" dirty="0"/>
                  <a:t> auf die Worker verteilt werden. Für diese Verteilung sind unter anderem die folgenden Strategien implementiert:</a:t>
                </a:r>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r>
                  <a:rPr lang="de-DE" b="1" dirty="0"/>
                  <a:t>Naive Strategie</a:t>
                </a:r>
                <a:br>
                  <a:rPr lang="de-DE" b="1" dirty="0"/>
                </a:br>
                <a:r>
                  <a:rPr lang="de-DE" dirty="0"/>
                  <a:t>Bei der naiven Strategie wird versucht den einzelnen </a:t>
                </a:r>
                <a:r>
                  <a:rPr lang="de-DE" dirty="0" err="1"/>
                  <a:t>Workern</a:t>
                </a:r>
                <a:r>
                  <a:rPr lang="de-DE" dirty="0"/>
                  <a:t> etwa gleich große Teilregionen zuzuweisen. Dabei wird werden die Rechenzeiten der Teilregionen nicht beachtet.</a:t>
                </a:r>
                <a:endParaRPr lang="de-DE" b="1" dirty="0"/>
              </a:p>
              <a:p>
                <a:r>
                  <a:rPr lang="de-DE" b="1" dirty="0"/>
                  <a:t>Strategie mit Vorhersage</a:t>
                </a:r>
                <a:br>
                  <a:rPr lang="de-DE" b="1" dirty="0"/>
                </a:br>
                <a:r>
                  <a:rPr lang="de-DE" dirty="0"/>
                  <a:t>Bei dieser Strategie basiert die Aufteilung der Region auf einer Vorhersage </a:t>
                </a:r>
                <a:r>
                  <a:rPr lang="de-DE" dirty="0" err="1"/>
                  <a:t>über</a:t>
                </a:r>
                <a:r>
                  <a:rPr lang="de-DE" dirty="0"/>
                  <a:t> die Rechenzeit. Die Teilregionen werden so </a:t>
                </a:r>
                <a:r>
                  <a:rPr lang="de-DE" dirty="0" err="1"/>
                  <a:t>gewählt</a:t>
                </a:r>
                <a:r>
                  <a:rPr lang="de-DE" dirty="0"/>
                  <a:t>, dass sie, entsprechend der Vorhersage, etwa einen ähnlichen Rechenaufwand haben. </a:t>
                </a:r>
              </a:p>
              <a:p>
                <a:r>
                  <a:rPr lang="de-DE" b="1" dirty="0"/>
                  <a:t>Evaluation</a:t>
                </a:r>
                <a:endParaRPr lang="de-DE" dirty="0"/>
              </a:p>
              <a:p>
                <a:endParaRPr lang="de-DE" dirty="0"/>
              </a:p>
              <a:p>
                <a:endParaRPr lang="de-DE" dirty="0"/>
              </a:p>
              <a:p>
                <a:endParaRPr lang="de-DE" dirty="0"/>
              </a:p>
              <a:p>
                <a:r>
                  <a:rPr lang="de-DE" dirty="0"/>
                  <a:t>Unter der Verwendung aller implementierten Parallelisierungen ließ eine Verbesserung der maximalen Rechenzeit im Vergleich zu einer naiven </a:t>
                </a:r>
                <a:r>
                  <a:rPr lang="de-DE" dirty="0" err="1"/>
                  <a:t>Lastbalancierung</a:t>
                </a:r>
                <a:r>
                  <a:rPr lang="de-DE" dirty="0"/>
                  <a:t> vom Faktor ≈ 7 erzielen, was einer absoluten Rechenzeit von 0.6s </a:t>
                </a:r>
                <a:r>
                  <a:rPr lang="de-DE" dirty="0" err="1"/>
                  <a:t>für</a:t>
                </a:r>
                <a:r>
                  <a:rPr lang="de-DE" dirty="0"/>
                  <a:t> 1280px × 720px entspricht. </a:t>
                </a:r>
              </a:p>
              <a:p>
                <a:endParaRPr lang="de-DE" dirty="0"/>
              </a:p>
              <a:p>
                <a:endParaRPr lang="de-DE" dirty="0"/>
              </a:p>
              <a:p>
                <a:endParaRPr lang="de-DE" dirty="0"/>
              </a:p>
              <a:p>
                <a:endParaRPr lang="de-DE" dirty="0"/>
              </a:p>
              <a:p>
                <a:endParaRPr lang="de-DE" dirty="0"/>
              </a:p>
            </p:txBody>
          </p:sp>
        </mc:Choice>
        <mc:Fallback>
          <p:sp>
            <p:nvSpPr>
              <p:cNvPr id="5" name="Untertitel 4"/>
              <p:cNvSpPr>
                <a:spLocks noGrp="1" noRot="1" noChangeAspect="1" noMove="1" noResize="1" noEditPoints="1" noAdjustHandles="1" noChangeArrowheads="1" noChangeShapeType="1" noTextEdit="1"/>
              </p:cNvSpPr>
              <p:nvPr>
                <p:ph type="subTitle" idx="1"/>
              </p:nvPr>
            </p:nvSpPr>
            <p:spPr>
              <a:blipFill>
                <a:blip r:embed="rId2"/>
                <a:stretch>
                  <a:fillRect l="-1060" t="-540" r="-1156"/>
                </a:stretch>
              </a:blipFill>
            </p:spPr>
            <p:txBody>
              <a:bodyPr/>
              <a:lstStyle/>
              <a:p>
                <a:r>
                  <a:rPr lang="de-DE">
                    <a:noFill/>
                  </a:rPr>
                  <a:t> </a:t>
                </a:r>
              </a:p>
            </p:txBody>
          </p:sp>
        </mc:Fallback>
      </mc:AlternateContent>
      <p:pic>
        <p:nvPicPr>
          <p:cNvPr id="3" name="Picture Placeholder 2">
            <a:extLst>
              <a:ext uri="{FF2B5EF4-FFF2-40B4-BE49-F238E27FC236}">
                <a16:creationId xmlns:a16="http://schemas.microsoft.com/office/drawing/2014/main" id="{96B0D0B4-6AAA-1649-B878-404BD5534190}"/>
              </a:ext>
            </a:extLst>
          </p:cNvPr>
          <p:cNvPicPr>
            <a:picLocks noGrp="1" noChangeAspect="1"/>
          </p:cNvPicPr>
          <p:nvPr>
            <p:ph type="pic" sz="quarter" idx="18"/>
          </p:nvPr>
        </p:nvPicPr>
        <p:blipFill>
          <a:blip r:embed="rId3">
            <a:extLst>
              <a:ext uri="{28A0092B-C50C-407E-A947-70E740481C1C}">
                <a14:useLocalDpi xmlns:a14="http://schemas.microsoft.com/office/drawing/2010/main" val="0"/>
              </a:ext>
            </a:extLst>
          </a:blip>
          <a:srcRect t="7686" b="7686"/>
          <a:stretch>
            <a:fillRect/>
          </a:stretch>
        </p:blipFill>
        <p:spPr>
          <a:xfrm>
            <a:off x="5490491" y="14762360"/>
            <a:ext cx="8643938" cy="4572000"/>
          </a:xfrm>
        </p:spPr>
      </p:pic>
      <p:sp>
        <p:nvSpPr>
          <p:cNvPr id="6" name="Textplatzhalter 5"/>
          <p:cNvSpPr>
            <a:spLocks noGrp="1"/>
          </p:cNvSpPr>
          <p:nvPr>
            <p:ph type="body" sz="quarter" idx="19"/>
          </p:nvPr>
        </p:nvSpPr>
        <p:spPr>
          <a:xfrm>
            <a:off x="5489896" y="19369243"/>
            <a:ext cx="8644533" cy="179873"/>
          </a:xfrm>
        </p:spPr>
        <p:txBody>
          <a:bodyPr/>
          <a:lstStyle/>
          <a:p>
            <a:r>
              <a:rPr lang="de-DE" dirty="0"/>
              <a:t>Benutzeroberfläche des </a:t>
            </a:r>
            <a:r>
              <a:rPr lang="de-DE" dirty="0" err="1"/>
              <a:t>Frontends</a:t>
            </a:r>
            <a:r>
              <a:rPr lang="de-DE" dirty="0"/>
              <a:t> für eine Aufteilung mit 40 Rechenknoten</a:t>
            </a:r>
          </a:p>
        </p:txBody>
      </p:sp>
      <p:sp>
        <p:nvSpPr>
          <p:cNvPr id="8" name="Titel 1"/>
          <p:cNvSpPr>
            <a:spLocks noGrp="1"/>
          </p:cNvSpPr>
          <p:nvPr>
            <p:ph type="title"/>
          </p:nvPr>
        </p:nvSpPr>
        <p:spPr>
          <a:xfrm>
            <a:off x="972000" y="2844000"/>
            <a:ext cx="13176000" cy="584818"/>
          </a:xfrm>
        </p:spPr>
        <p:txBody>
          <a:bodyPr/>
          <a:lstStyle/>
          <a:p>
            <a:r>
              <a:rPr lang="de-DE" dirty="0"/>
              <a:t>Parallele Berechnung der Mandelbrotmenge</a:t>
            </a:r>
          </a:p>
        </p:txBody>
      </p:sp>
      <p:sp>
        <p:nvSpPr>
          <p:cNvPr id="9" name="Textplatzhalter 2"/>
          <p:cNvSpPr>
            <a:spLocks noGrp="1"/>
          </p:cNvSpPr>
          <p:nvPr>
            <p:ph type="body" sz="quarter" idx="15"/>
          </p:nvPr>
        </p:nvSpPr>
        <p:spPr>
          <a:xfrm>
            <a:off x="972000" y="3888000"/>
            <a:ext cx="13176000" cy="359706"/>
          </a:xfrm>
        </p:spPr>
        <p:txBody>
          <a:bodyPr/>
          <a:lstStyle/>
          <a:p>
            <a:r>
              <a:rPr lang="de-DE" dirty="0"/>
              <a:t>Einführung in die Rechnerarchitektur Großpraktikum</a:t>
            </a:r>
          </a:p>
        </p:txBody>
      </p:sp>
      <p:sp>
        <p:nvSpPr>
          <p:cNvPr id="10" name="Textplatzhalter 5"/>
          <p:cNvSpPr>
            <a:spLocks noGrp="1"/>
          </p:cNvSpPr>
          <p:nvPr>
            <p:ph type="body" sz="quarter" idx="20"/>
          </p:nvPr>
        </p:nvSpPr>
        <p:spPr>
          <a:xfrm>
            <a:off x="972000" y="4500000"/>
            <a:ext cx="13176000" cy="359706"/>
          </a:xfrm>
        </p:spPr>
        <p:txBody>
          <a:bodyPr/>
          <a:lstStyle/>
          <a:p>
            <a:r>
              <a:rPr lang="de-DE" dirty="0"/>
              <a:t>Maximilian Frühauf,  Tobias Klausen,  Florian </a:t>
            </a:r>
            <a:r>
              <a:rPr lang="de-DE" dirty="0" err="1"/>
              <a:t>Lercher</a:t>
            </a:r>
            <a:r>
              <a:rPr lang="de-DE" dirty="0"/>
              <a:t>,  Niels </a:t>
            </a:r>
            <a:r>
              <a:rPr lang="de-DE" dirty="0" err="1"/>
              <a:t>Mündler</a:t>
            </a:r>
            <a:endParaRPr lang="de-DE" dirty="0"/>
          </a:p>
        </p:txBody>
      </p:sp>
      <p:pic>
        <p:nvPicPr>
          <p:cNvPr id="11" name="Picture 10">
            <a:extLst>
              <a:ext uri="{FF2B5EF4-FFF2-40B4-BE49-F238E27FC236}">
                <a16:creationId xmlns:a16="http://schemas.microsoft.com/office/drawing/2014/main" id="{A99698A5-1CCE-BE44-BC3A-9B65E65CC1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7855" y="5922560"/>
            <a:ext cx="4151639" cy="2335296"/>
          </a:xfrm>
          <a:prstGeom prst="rect">
            <a:avLst/>
          </a:prstGeom>
        </p:spPr>
      </p:pic>
      <p:pic>
        <p:nvPicPr>
          <p:cNvPr id="13" name="Picture 12">
            <a:extLst>
              <a:ext uri="{FF2B5EF4-FFF2-40B4-BE49-F238E27FC236}">
                <a16:creationId xmlns:a16="http://schemas.microsoft.com/office/drawing/2014/main" id="{A8E92815-BAB8-294B-AF15-1EBADAC251C7}"/>
              </a:ext>
            </a:extLst>
          </p:cNvPr>
          <p:cNvPicPr>
            <a:picLocks noChangeAspect="1"/>
          </p:cNvPicPr>
          <p:nvPr/>
        </p:nvPicPr>
        <p:blipFill rotWithShape="1">
          <a:blip r:embed="rId5">
            <a:extLst>
              <a:ext uri="{28A0092B-C50C-407E-A947-70E740481C1C}">
                <a14:useLocalDpi xmlns:a14="http://schemas.microsoft.com/office/drawing/2010/main" val="0"/>
              </a:ext>
            </a:extLst>
          </a:blip>
          <a:srcRect l="5138" r="7512"/>
          <a:stretch/>
        </p:blipFill>
        <p:spPr>
          <a:xfrm>
            <a:off x="9780436" y="10117336"/>
            <a:ext cx="4204267" cy="2005480"/>
          </a:xfrm>
          <a:prstGeom prst="rect">
            <a:avLst/>
          </a:prstGeom>
        </p:spPr>
      </p:pic>
    </p:spTree>
  </p:cSld>
  <p:clrMapOvr>
    <a:masterClrMapping/>
  </p:clrMapOvr>
</p:sld>
</file>

<file path=ppt/theme/theme1.xml><?xml version="1.0" encoding="utf-8"?>
<a:theme xmlns:a="http://schemas.openxmlformats.org/drawingml/2006/main" name="Logo">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ogo und Drei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Logo und Drei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ogo und Ein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Logo</Template>
  <TotalTime>51</TotalTime>
  <Words>97</Words>
  <Application>Microsoft Macintosh PowerPoint</Application>
  <PresentationFormat>Custom</PresentationFormat>
  <Paragraphs>45</Paragraphs>
  <Slides>1</Slides>
  <Notes>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vt:i4>
      </vt:variant>
    </vt:vector>
  </HeadingPairs>
  <TitlesOfParts>
    <vt:vector size="8" baseType="lpstr">
      <vt:lpstr>Arial</vt:lpstr>
      <vt:lpstr>Calibri</vt:lpstr>
      <vt:lpstr>Cambria Math</vt:lpstr>
      <vt:lpstr>Logo</vt:lpstr>
      <vt:lpstr>Logo und Dreizeiler</vt:lpstr>
      <vt:lpstr>1_Logo und Dreizeiler</vt:lpstr>
      <vt:lpstr>Logo und Einzeiler</vt:lpstr>
      <vt:lpstr>Parallele Berechnung der Mandelbrotmenge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Parallele Berechnung der Mandelbrotmenge</dc:title>
  <dc:creator>ga53zax</dc:creator>
  <dc:description>Rechteinhaber: Technische Universität München, https://www.tum.de
Gestaltung: ediundsepp Gestaltungsgesellschaft, München,
http://www.ediundsepp.de
Technische Umsetzung: eWorks GmbH, Frankfurt am Main, http://www.eworks.de</dc:description>
  <cp:lastModifiedBy>ga53zax</cp:lastModifiedBy>
  <cp:revision>9</cp:revision>
  <dcterms:created xsi:type="dcterms:W3CDTF">2019-02-04T12:55:51Z</dcterms:created>
  <dcterms:modified xsi:type="dcterms:W3CDTF">2019-02-04T13:47:04Z</dcterms:modified>
</cp:coreProperties>
</file>