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87" d="100"/>
          <a:sy n="87" d="100"/>
        </p:scale>
        <p:origin x="43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28EBDD-D2B7-49C6-B41A-DFF73CE99E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291A1AB-0FF4-4DE7-BE39-B97FBF7E5B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0520E6C-E57E-4602-B3EE-83E925737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63B3A-A9DC-4833-8804-8E04D28E8254}" type="datetimeFigureOut">
              <a:rPr lang="de-DE" smtClean="0"/>
              <a:t>04.08.2018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34439FC-CD68-4592-9E43-045704421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C561184-22E5-4488-AFA1-39EEB66C3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11086-7089-43B3-8074-185FE4080B6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2986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5B3E02-6866-47E4-A917-8B619B5C6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0A40EA9-B2CB-4502-8A19-9B5DC93CC2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9263A69-D908-4D04-A75C-951770E50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63B3A-A9DC-4833-8804-8E04D28E8254}" type="datetimeFigureOut">
              <a:rPr lang="de-DE" smtClean="0"/>
              <a:t>04.08.2018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1A91F6D-3D62-4337-8C17-AF09197B7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92DEC9A-C9B1-4EA6-8655-BF32C569C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11086-7089-43B3-8074-185FE4080B6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2160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B4982DD9-08B1-41FC-9E14-5C6D5AC735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553D89D-D092-4E2C-B98A-822B001275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48FD3CD-9768-4077-AF99-5C8B445D8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63B3A-A9DC-4833-8804-8E04D28E8254}" type="datetimeFigureOut">
              <a:rPr lang="de-DE" smtClean="0"/>
              <a:t>04.08.2018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CF9F217-F95B-4F72-B28E-178C172CC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B789D17-A889-4898-9C0D-80EDA6C8D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11086-7089-43B3-8074-185FE4080B6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9341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1497B2-FB4C-4E08-8BB3-ABEE78114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5738B9C-086D-4D24-AD30-D0F0FD2F94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6DCE3E4-A6EF-476F-8D0F-680CEBC1D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63B3A-A9DC-4833-8804-8E04D28E8254}" type="datetimeFigureOut">
              <a:rPr lang="de-DE" smtClean="0"/>
              <a:t>04.08.2018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843AF09-CCF6-4297-850A-B6169FEFB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3A9488C-99D1-474B-A22C-5B0FF5BA0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11086-7089-43B3-8074-185FE4080B6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8735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CA6E94-EA54-448F-AE10-0A77D0AFA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38A720D-02B9-464F-9F04-28E9BE32B9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9FA64AD-D19C-4DC1-9BD1-846F9FF0B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63B3A-A9DC-4833-8804-8E04D28E8254}" type="datetimeFigureOut">
              <a:rPr lang="de-DE" smtClean="0"/>
              <a:t>04.08.2018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3B59771-A6F1-4002-9D76-A317B2136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2E0276D-4938-47E6-92AA-ADFE8CD4F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11086-7089-43B3-8074-185FE4080B6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7735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5AC668-1B3B-4DB1-B98B-B5520C0F6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96872B7-5EB5-4384-9FF7-368CBA5ED3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07517E5-D625-403D-BD2D-7AA15F638C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25B534D-8082-4E05-8826-E51119F69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63B3A-A9DC-4833-8804-8E04D28E8254}" type="datetimeFigureOut">
              <a:rPr lang="de-DE" smtClean="0"/>
              <a:t>04.08.2018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FEF448A-83C6-41F8-8361-A3C32FB57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B520D96-FEED-4DD1-9960-565FB8FB5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11086-7089-43B3-8074-185FE4080B6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4270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123A80-565C-4FAE-807C-53F2EEE23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EF54463-C041-46B5-A7FD-DD87E2AC61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58F784D-FEDA-4ABF-A3E8-B1AE67C23C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128AFFD-8300-46BA-86FF-AC92E1FD29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F411836-E9DE-4FBB-A025-F06AC91917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D7869F7-A743-4832-841F-D93C68FF9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63B3A-A9DC-4833-8804-8E04D28E8254}" type="datetimeFigureOut">
              <a:rPr lang="de-DE" smtClean="0"/>
              <a:t>04.08.2018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EC6BB27-603F-4CC3-B51B-BAA3B716E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19BD9D5-2E60-4E61-9187-942DABC27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11086-7089-43B3-8074-185FE4080B6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5870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84879A-8954-43A0-B80E-6856D0048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1F61678-7A51-4719-B5F3-F290ACEE7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63B3A-A9DC-4833-8804-8E04D28E8254}" type="datetimeFigureOut">
              <a:rPr lang="de-DE" smtClean="0"/>
              <a:t>04.08.2018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2B15466-E061-4044-B6D1-16FF69921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21D10B9-98D7-4124-AFAE-694480E94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11086-7089-43B3-8074-185FE4080B6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0664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B2E749F-F4E9-408E-B03D-91E74B77B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63B3A-A9DC-4833-8804-8E04D28E8254}" type="datetimeFigureOut">
              <a:rPr lang="de-DE" smtClean="0"/>
              <a:t>04.08.2018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DD3C794-AC3A-40E5-A423-467C2A305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5ACAD2D-5D7C-4F4F-98C8-187C50915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11086-7089-43B3-8074-185FE4080B6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6215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A3EEE9-E2E0-4753-B797-54642C266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C8C07B6-CF60-48F4-8404-499C73C8A3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189E477-54AE-4A05-BD97-B78484EC46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10C62C2-AC4D-4630-AB41-2B35CD0C1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63B3A-A9DC-4833-8804-8E04D28E8254}" type="datetimeFigureOut">
              <a:rPr lang="de-DE" smtClean="0"/>
              <a:t>04.08.2018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BC7D3E3-24F0-4AE1-91DA-41082719A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D2DEAE2-8DCD-4BB4-A1C1-D28C3B389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11086-7089-43B3-8074-185FE4080B6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4024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E13E6F-367B-4141-A1AD-FA8788A50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04134F4-C987-49E8-B286-0E98B5D1D2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1030A71-1D31-4B8B-8F1D-80955AF99D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444E480-CC24-451E-84E1-EC6B74A3E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63B3A-A9DC-4833-8804-8E04D28E8254}" type="datetimeFigureOut">
              <a:rPr lang="de-DE" smtClean="0"/>
              <a:t>04.08.2018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9A96783-EAE4-440C-ABD8-058FB6F88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BA675D4-2035-4E60-8002-C0735E13F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11086-7089-43B3-8074-185FE4080B6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4317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3F23C9B-D6E0-4C1E-ACB7-12B80F906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D3D7703-9A20-476B-A984-C431AABDF8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A0D4995-344D-4330-97DF-C1897F104F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663B3A-A9DC-4833-8804-8E04D28E8254}" type="datetimeFigureOut">
              <a:rPr lang="de-DE" smtClean="0"/>
              <a:t>04.08.2018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41A1C00-4DD8-4096-9B55-6AEE0C47E5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092CE79-1924-4388-8654-F116938AF8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111086-7089-43B3-8074-185FE4080B6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030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hteck 47">
            <a:extLst>
              <a:ext uri="{FF2B5EF4-FFF2-40B4-BE49-F238E27FC236}">
                <a16:creationId xmlns:a16="http://schemas.microsoft.com/office/drawing/2014/main" id="{5AA2D83E-BD4D-4741-BF33-C0DB95A86CD2}"/>
              </a:ext>
            </a:extLst>
          </p:cNvPr>
          <p:cNvSpPr/>
          <p:nvPr/>
        </p:nvSpPr>
        <p:spPr>
          <a:xfrm>
            <a:off x="1538389" y="2908027"/>
            <a:ext cx="8209977" cy="3579111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665FD30F-6EF3-4C7D-990D-C9FB192A463B}"/>
              </a:ext>
            </a:extLst>
          </p:cNvPr>
          <p:cNvSpPr/>
          <p:nvPr/>
        </p:nvSpPr>
        <p:spPr>
          <a:xfrm>
            <a:off x="4658336" y="580822"/>
            <a:ext cx="1824875" cy="604367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3" name="Gerader Verbinder 52">
            <a:extLst>
              <a:ext uri="{FF2B5EF4-FFF2-40B4-BE49-F238E27FC236}">
                <a16:creationId xmlns:a16="http://schemas.microsoft.com/office/drawing/2014/main" id="{D246914D-D632-4F79-A141-39C14CB8A7CE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5570775" y="1063961"/>
            <a:ext cx="13737" cy="2228002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feld 3">
            <a:extLst>
              <a:ext uri="{FF2B5EF4-FFF2-40B4-BE49-F238E27FC236}">
                <a16:creationId xmlns:a16="http://schemas.microsoft.com/office/drawing/2014/main" id="{D7EB0D31-2D1B-4B19-9098-532944D6CE08}"/>
              </a:ext>
            </a:extLst>
          </p:cNvPr>
          <p:cNvSpPr txBox="1"/>
          <p:nvPr/>
        </p:nvSpPr>
        <p:spPr>
          <a:xfrm>
            <a:off x="4760373" y="694629"/>
            <a:ext cx="1620804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Web-Frontend</a:t>
            </a:r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DA3C6A6F-A631-4423-AB19-83C0605D8C46}"/>
              </a:ext>
            </a:extLst>
          </p:cNvPr>
          <p:cNvCxnSpPr>
            <a:endCxn id="13" idx="0"/>
          </p:cNvCxnSpPr>
          <p:nvPr/>
        </p:nvCxnSpPr>
        <p:spPr>
          <a:xfrm flipH="1">
            <a:off x="2312491" y="3661295"/>
            <a:ext cx="2365470" cy="1019928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DB79E898-D3BF-452E-9733-1B80DDE6712E}"/>
              </a:ext>
            </a:extLst>
          </p:cNvPr>
          <p:cNvCxnSpPr>
            <a:cxnSpLocks/>
            <a:endCxn id="7" idx="0"/>
          </p:cNvCxnSpPr>
          <p:nvPr/>
        </p:nvCxnSpPr>
        <p:spPr>
          <a:xfrm flipH="1">
            <a:off x="3495226" y="3661295"/>
            <a:ext cx="1507730" cy="1019928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A4C51D8C-C87F-4E22-97D4-463C2F85B59E}"/>
              </a:ext>
            </a:extLst>
          </p:cNvPr>
          <p:cNvCxnSpPr>
            <a:cxnSpLocks/>
            <a:endCxn id="12" idx="0"/>
          </p:cNvCxnSpPr>
          <p:nvPr/>
        </p:nvCxnSpPr>
        <p:spPr>
          <a:xfrm flipH="1">
            <a:off x="4677961" y="3661295"/>
            <a:ext cx="655385" cy="1019928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E3F498B5-7E57-45C1-9A5D-37E731F35A2E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5781945" y="3661295"/>
            <a:ext cx="709118" cy="1019928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r Verbinder 26">
            <a:extLst>
              <a:ext uri="{FF2B5EF4-FFF2-40B4-BE49-F238E27FC236}">
                <a16:creationId xmlns:a16="http://schemas.microsoft.com/office/drawing/2014/main" id="{463CC31D-A10A-46CC-8645-8411976B7135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6118075" y="3661295"/>
            <a:ext cx="1555722" cy="1019928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22966516-481E-4AED-B117-C154BBED4E68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6491063" y="3661295"/>
            <a:ext cx="2365469" cy="1019928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Ellipse 38">
            <a:extLst>
              <a:ext uri="{FF2B5EF4-FFF2-40B4-BE49-F238E27FC236}">
                <a16:creationId xmlns:a16="http://schemas.microsoft.com/office/drawing/2014/main" id="{7D849914-609C-4372-B19D-C0B431EC8332}"/>
              </a:ext>
            </a:extLst>
          </p:cNvPr>
          <p:cNvSpPr/>
          <p:nvPr/>
        </p:nvSpPr>
        <p:spPr>
          <a:xfrm>
            <a:off x="5536710" y="4842113"/>
            <a:ext cx="57994" cy="5651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CA9531E0-7283-4803-A87E-18683EBE3624}"/>
              </a:ext>
            </a:extLst>
          </p:cNvPr>
          <p:cNvSpPr/>
          <p:nvPr/>
        </p:nvSpPr>
        <p:spPr>
          <a:xfrm>
            <a:off x="5304349" y="4837630"/>
            <a:ext cx="57994" cy="5651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593E2EFB-3BBC-48EC-AD58-B44582DCE2B6}"/>
              </a:ext>
            </a:extLst>
          </p:cNvPr>
          <p:cNvSpPr/>
          <p:nvPr/>
        </p:nvSpPr>
        <p:spPr>
          <a:xfrm>
            <a:off x="5748687" y="4837630"/>
            <a:ext cx="57994" cy="5651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Geschweifte Klammer links 44">
            <a:extLst>
              <a:ext uri="{FF2B5EF4-FFF2-40B4-BE49-F238E27FC236}">
                <a16:creationId xmlns:a16="http://schemas.microsoft.com/office/drawing/2014/main" id="{897DB815-6065-4C3D-9FE8-6F14D7A4222C}"/>
              </a:ext>
            </a:extLst>
          </p:cNvPr>
          <p:cNvSpPr/>
          <p:nvPr/>
        </p:nvSpPr>
        <p:spPr>
          <a:xfrm rot="16200000">
            <a:off x="5372592" y="1811795"/>
            <a:ext cx="423843" cy="7058798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26EFF4F1-BBC7-4C76-A1BD-4F7A7960CB4F}"/>
              </a:ext>
            </a:extLst>
          </p:cNvPr>
          <p:cNvSpPr txBox="1"/>
          <p:nvPr/>
        </p:nvSpPr>
        <p:spPr>
          <a:xfrm>
            <a:off x="4688153" y="5783758"/>
            <a:ext cx="1813102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Backend-</a:t>
            </a:r>
            <a:r>
              <a:rPr lang="de-DE" dirty="0" err="1"/>
              <a:t>Worker</a:t>
            </a:r>
            <a:endParaRPr lang="de-DE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9B94E48B-0C2A-4382-A4B4-2DD69C6BB622}"/>
              </a:ext>
            </a:extLst>
          </p:cNvPr>
          <p:cNvSpPr txBox="1"/>
          <p:nvPr/>
        </p:nvSpPr>
        <p:spPr>
          <a:xfrm>
            <a:off x="2055112" y="4681223"/>
            <a:ext cx="514758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de-DE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494AD895-7D9E-4223-9105-1155F56A76A0}"/>
              </a:ext>
            </a:extLst>
          </p:cNvPr>
          <p:cNvSpPr txBox="1"/>
          <p:nvPr/>
        </p:nvSpPr>
        <p:spPr>
          <a:xfrm>
            <a:off x="3237847" y="4681223"/>
            <a:ext cx="514758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de-D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D9528C67-C7E6-46DB-8AE3-B4B124646B1D}"/>
              </a:ext>
            </a:extLst>
          </p:cNvPr>
          <p:cNvSpPr txBox="1"/>
          <p:nvPr/>
        </p:nvSpPr>
        <p:spPr>
          <a:xfrm>
            <a:off x="8599153" y="4681223"/>
            <a:ext cx="514758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de-DE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A979E30E-EB4E-445B-82D2-0FC01656D75A}"/>
              </a:ext>
            </a:extLst>
          </p:cNvPr>
          <p:cNvSpPr txBox="1"/>
          <p:nvPr/>
        </p:nvSpPr>
        <p:spPr>
          <a:xfrm>
            <a:off x="7416418" y="4681223"/>
            <a:ext cx="514758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de-DE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745A3DE1-5A04-46C3-B22E-D9AF000B234C}"/>
              </a:ext>
            </a:extLst>
          </p:cNvPr>
          <p:cNvSpPr txBox="1"/>
          <p:nvPr/>
        </p:nvSpPr>
        <p:spPr>
          <a:xfrm>
            <a:off x="6233684" y="4681223"/>
            <a:ext cx="514758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de-DE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A85090BF-DD53-43C2-8F26-63300014A87E}"/>
              </a:ext>
            </a:extLst>
          </p:cNvPr>
          <p:cNvSpPr txBox="1"/>
          <p:nvPr/>
        </p:nvSpPr>
        <p:spPr>
          <a:xfrm>
            <a:off x="4420582" y="4681223"/>
            <a:ext cx="514758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6FA4DE04-D967-4528-99F8-3077E9B4E55C}"/>
              </a:ext>
            </a:extLst>
          </p:cNvPr>
          <p:cNvSpPr txBox="1"/>
          <p:nvPr/>
        </p:nvSpPr>
        <p:spPr>
          <a:xfrm>
            <a:off x="4677961" y="3291963"/>
            <a:ext cx="1813102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Backend-Master</a:t>
            </a:r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D14E54CD-68A8-4211-BAE3-AC385964EF99}"/>
              </a:ext>
            </a:extLst>
          </p:cNvPr>
          <p:cNvSpPr txBox="1"/>
          <p:nvPr/>
        </p:nvSpPr>
        <p:spPr>
          <a:xfrm>
            <a:off x="7788506" y="3841286"/>
            <a:ext cx="695937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accent1">
                    <a:lumMod val="75000"/>
                  </a:schemeClr>
                </a:solidFill>
              </a:rPr>
              <a:t>MPI</a:t>
            </a:r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FF0E7D55-5A09-4B48-AE4A-AA165A856E83}"/>
              </a:ext>
            </a:extLst>
          </p:cNvPr>
          <p:cNvSpPr txBox="1"/>
          <p:nvPr/>
        </p:nvSpPr>
        <p:spPr>
          <a:xfrm>
            <a:off x="10066256" y="4421421"/>
            <a:ext cx="1120980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accent2"/>
                </a:solidFill>
              </a:rPr>
              <a:t>Backend</a:t>
            </a:r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id="{C54F64AA-E6B9-44BF-8D31-5B1A5898D613}"/>
              </a:ext>
            </a:extLst>
          </p:cNvPr>
          <p:cNvSpPr txBox="1"/>
          <p:nvPr/>
        </p:nvSpPr>
        <p:spPr>
          <a:xfrm>
            <a:off x="6941729" y="694629"/>
            <a:ext cx="1120980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accent2"/>
                </a:solidFill>
              </a:rPr>
              <a:t>Frontend</a:t>
            </a:r>
          </a:p>
        </p:txBody>
      </p:sp>
      <p:sp>
        <p:nvSpPr>
          <p:cNvPr id="55" name="Textfeld 54">
            <a:extLst>
              <a:ext uri="{FF2B5EF4-FFF2-40B4-BE49-F238E27FC236}">
                <a16:creationId xmlns:a16="http://schemas.microsoft.com/office/drawing/2014/main" id="{08154673-B95B-4BD5-9DFB-0F9518ADC17E}"/>
              </a:ext>
            </a:extLst>
          </p:cNvPr>
          <p:cNvSpPr txBox="1"/>
          <p:nvPr/>
        </p:nvSpPr>
        <p:spPr>
          <a:xfrm>
            <a:off x="5521083" y="1848272"/>
            <a:ext cx="1627064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 err="1">
                <a:solidFill>
                  <a:schemeClr val="accent6"/>
                </a:solidFill>
              </a:rPr>
              <a:t>WebSocket</a:t>
            </a:r>
            <a:endParaRPr lang="de-DE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68640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</Words>
  <Application>Microsoft Office PowerPoint</Application>
  <PresentationFormat>Breitbild</PresentationFormat>
  <Paragraphs>7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Tobi</dc:creator>
  <cp:lastModifiedBy>Tobi</cp:lastModifiedBy>
  <cp:revision>5</cp:revision>
  <dcterms:created xsi:type="dcterms:W3CDTF">2018-05-03T21:09:06Z</dcterms:created>
  <dcterms:modified xsi:type="dcterms:W3CDTF">2018-08-04T11:42:36Z</dcterms:modified>
</cp:coreProperties>
</file>