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00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E7E1E-59E3-4A20-848A-1777DD785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A055CD-4FAF-4682-94BA-10EEB12DA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0A3F7-5A3B-4124-BF00-243F4D21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BCC76-7B56-4C2E-88AA-34BC3A1C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F8F8D0-02F3-4ADF-9DCB-CB2C2DA2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19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DC019-2708-46CA-A8A4-B00F1819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3FC5E9-A263-4E39-ABA9-D6068F611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612D2-4675-4B4A-8191-B4B5DD29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403544-9AC6-4724-A369-76C1799E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E03C1C-47D3-438B-A85E-CA702743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83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42881C-C86B-4E17-BCA3-6B3E781A5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20A3C3-1AD1-4087-8853-3E8989253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6E4EE-E7D6-4F4D-BB52-C8D2693A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04981-A197-432B-8805-470DC9A2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39805-5781-47A2-9863-1AC70819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98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B9FC9-B665-47C4-9C01-95FB8476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27FE54-F648-4B03-99D8-BDC00B92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ADB4DF-B849-4FCC-82C7-AD6AE486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219573-B7B2-48DA-902C-3A8CBE1E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727885-08FF-4170-B0DE-4E5FB757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99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FC984-C7C2-4199-9588-A5EEBE74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B44C57-A874-4A97-9F3F-21F4AB4D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11C4EF-C936-4D88-974C-B7B783BB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329BC6-A1F3-4999-9F03-CAC9D984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956DF5-C778-4E2F-8609-E057B14B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67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DE3A2-CC9C-455E-86DF-6784A104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21005E-2BAB-4C7B-802D-77CDF34B2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FD4ED2-C458-42A3-B938-2A1F2D9D8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535654-C7D9-4D6F-986E-39C9B6BB4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EB4464-C685-406D-9685-60B12A0F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D7CDD3-6F8E-459C-BBBF-3E5F95DF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40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14429-CFC4-4FEF-B848-F179AE3D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4A7670-428F-4B9A-8E13-FFBCA1B60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6DA881-AEB6-4C4F-9FED-2DD84BD8F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66D3D3-6C21-471D-85FB-4CA754F9F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69398B-3D99-48E5-85BA-1ACA2779F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991B62-E9BB-423D-A0DB-E8702F58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674A12-8CE7-4C5A-BAE3-2AD517D3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1E8DCA7-B420-4AE6-A1C0-F0612C29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14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B826B-3C4D-4B00-8873-9296A7E9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3D43FD-E125-4CB5-B2E0-8A49DC68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FAFFCD-5129-42C5-A885-F3890571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6A0411-F11D-47F6-8B5F-ADA68AE6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32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A5CC32-83E5-4EC2-A5EF-13A34CA1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C11F4-2B49-4123-8528-4DD3BFB0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271BF0-4D13-424F-9092-9A5928EF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97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21B6D-D170-476B-8ABD-64AB61F9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0D7F4E-D318-4D50-A77A-42F8B25C7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BE9C8B-5CED-46FB-A73F-87B5E65D5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4D261F-023F-4F6F-A963-DBF56EEE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03DD91-D7DF-498B-9492-2F80EE12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A91F96-6CF1-4BFE-A7AC-A5FA7A4B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9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D0C61-B504-45CC-BB76-B28F1BF4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4E6ED2-9F70-478C-8CEE-752115D19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3D9D87-D573-4BBE-97D7-36FE07945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B6FCB8-9575-43A6-915E-7AE383BD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D211-75CF-4CE6-BC08-A5BE287A88D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4E4462-8616-4AF6-9163-8839E98B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3624DC-6736-4508-9C5A-D099ABEE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02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CE9819-8880-4740-8522-E53E6DA5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3B8E7A-0247-40E1-B9B6-7BBC0235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E8654-3985-4673-A843-130035506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6D211-75CF-4CE6-BC08-A5BE287A88DA}" type="datetimeFigureOut">
              <a:rPr lang="de-DE" smtClean="0"/>
              <a:t>22.01.2019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14C649-25E6-490E-88E1-FD19CFD8E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65162B-7A64-4336-96FF-3E8C4F989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41DE5-063C-4588-A88D-D1A0140FC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9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F789DED-E28A-4DFC-9682-D949E260E61F}"/>
              </a:ext>
            </a:extLst>
          </p:cNvPr>
          <p:cNvCxnSpPr>
            <a:cxnSpLocks/>
          </p:cNvCxnSpPr>
          <p:nvPr/>
        </p:nvCxnSpPr>
        <p:spPr>
          <a:xfrm>
            <a:off x="3091146" y="0"/>
            <a:ext cx="36213" cy="61534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CE6159E4-0C10-4E50-A472-21072F24DCFD}"/>
              </a:ext>
            </a:extLst>
          </p:cNvPr>
          <p:cNvSpPr/>
          <p:nvPr/>
        </p:nvSpPr>
        <p:spPr>
          <a:xfrm>
            <a:off x="4210358" y="764209"/>
            <a:ext cx="3466379" cy="53097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D6E4E6E-F2BF-4E99-B03E-573C9D36DCE9}"/>
              </a:ext>
            </a:extLst>
          </p:cNvPr>
          <p:cNvCxnSpPr>
            <a:cxnSpLocks/>
          </p:cNvCxnSpPr>
          <p:nvPr/>
        </p:nvCxnSpPr>
        <p:spPr>
          <a:xfrm flipH="1">
            <a:off x="2048347" y="955263"/>
            <a:ext cx="4704073" cy="21054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E585DBBC-5B62-439F-A09B-B67A05166B81}"/>
              </a:ext>
            </a:extLst>
          </p:cNvPr>
          <p:cNvSpPr/>
          <p:nvPr/>
        </p:nvSpPr>
        <p:spPr>
          <a:xfrm>
            <a:off x="4468357" y="2916590"/>
            <a:ext cx="1301863" cy="10966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Websocket-Request-</a:t>
            </a:r>
            <a:r>
              <a:rPr lang="de-DE" dirty="0" err="1"/>
              <a:t>To</a:t>
            </a:r>
            <a:r>
              <a:rPr lang="de-DE" dirty="0"/>
              <a:t>-MPI</a:t>
            </a:r>
          </a:p>
          <a:p>
            <a:pPr algn="ctr"/>
            <a:r>
              <a:rPr lang="de-DE" sz="1200" dirty="0" err="1"/>
              <a:t>Shared</a:t>
            </a:r>
            <a:r>
              <a:rPr lang="de-DE" sz="1200" dirty="0"/>
              <a:t> Data</a:t>
            </a:r>
            <a:endParaRPr lang="de-DE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D208BD7-BB51-4EA0-87F0-8278F90F47D8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>
            <a:off x="5116734" y="2360009"/>
            <a:ext cx="2555" cy="55658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8DDC4E8-FFBC-4E0C-86C3-E0F718033CEC}"/>
              </a:ext>
            </a:extLst>
          </p:cNvPr>
          <p:cNvCxnSpPr>
            <a:cxnSpLocks/>
            <a:stCxn id="69" idx="2"/>
            <a:endCxn id="107" idx="0"/>
          </p:cNvCxnSpPr>
          <p:nvPr/>
        </p:nvCxnSpPr>
        <p:spPr>
          <a:xfrm>
            <a:off x="6752422" y="2371013"/>
            <a:ext cx="374" cy="545577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2ED951E-9271-4893-BBC8-7E15944FCCE3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6537264" y="4013200"/>
            <a:ext cx="215532" cy="484789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EC7018D-AAF1-4F76-B9D0-D0FC9956093C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119289" y="4013200"/>
            <a:ext cx="220179" cy="484789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79175FCF-0B48-456A-BA7F-D965C4146762}"/>
              </a:ext>
            </a:extLst>
          </p:cNvPr>
          <p:cNvSpPr/>
          <p:nvPr/>
        </p:nvSpPr>
        <p:spPr>
          <a:xfrm>
            <a:off x="8811762" y="764209"/>
            <a:ext cx="3210213" cy="23887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F4AEE20-A529-40A6-95BD-23F670304529}"/>
              </a:ext>
            </a:extLst>
          </p:cNvPr>
          <p:cNvSpPr txBox="1"/>
          <p:nvPr/>
        </p:nvSpPr>
        <p:spPr>
          <a:xfrm>
            <a:off x="4870173" y="6153437"/>
            <a:ext cx="243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Host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B34F1D2-2E93-437B-BF73-4AFDF17574D0}"/>
              </a:ext>
            </a:extLst>
          </p:cNvPr>
          <p:cNvSpPr txBox="1"/>
          <p:nvPr/>
        </p:nvSpPr>
        <p:spPr>
          <a:xfrm>
            <a:off x="9429581" y="369788"/>
            <a:ext cx="19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6"/>
                </a:solidFill>
              </a:rPr>
              <a:t>Worker</a:t>
            </a:r>
            <a:r>
              <a:rPr lang="de-DE" dirty="0">
                <a:solidFill>
                  <a:schemeClr val="accent6"/>
                </a:solidFill>
              </a:rPr>
              <a:t> 1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8D7E4E6-576B-4397-8C21-B6CA5826A7BD}"/>
              </a:ext>
            </a:extLst>
          </p:cNvPr>
          <p:cNvSpPr/>
          <p:nvPr/>
        </p:nvSpPr>
        <p:spPr>
          <a:xfrm>
            <a:off x="9045381" y="2360009"/>
            <a:ext cx="1023889" cy="5858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</a:t>
            </a:r>
            <a:r>
              <a:rPr lang="de-DE" baseline="-25000" dirty="0" err="1"/>
              <a:t>OpenMP</a:t>
            </a:r>
            <a:r>
              <a:rPr lang="de-DE" baseline="-25000" dirty="0"/>
              <a:t> 1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C6EB993-F806-4AD2-9188-F9E1A8494507}"/>
              </a:ext>
            </a:extLst>
          </p:cNvPr>
          <p:cNvSpPr/>
          <p:nvPr/>
        </p:nvSpPr>
        <p:spPr>
          <a:xfrm>
            <a:off x="10769599" y="2373747"/>
            <a:ext cx="1023889" cy="5858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</a:t>
            </a:r>
            <a:r>
              <a:rPr lang="de-DE" baseline="-25000" dirty="0" err="1"/>
              <a:t>OpenMP</a:t>
            </a:r>
            <a:r>
              <a:rPr lang="de-DE" baseline="-25000" dirty="0"/>
              <a:t> m</a:t>
            </a:r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8295F83-7C2B-4996-9F3F-BF20025514A2}"/>
              </a:ext>
            </a:extLst>
          </p:cNvPr>
          <p:cNvSpPr/>
          <p:nvPr/>
        </p:nvSpPr>
        <p:spPr>
          <a:xfrm>
            <a:off x="10230814" y="2621696"/>
            <a:ext cx="72000" cy="7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2F8D3E9-0D3C-409D-8EA3-951DC9055A83}"/>
              </a:ext>
            </a:extLst>
          </p:cNvPr>
          <p:cNvSpPr/>
          <p:nvPr/>
        </p:nvSpPr>
        <p:spPr>
          <a:xfrm>
            <a:off x="10383439" y="2621696"/>
            <a:ext cx="72000" cy="7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BE87619-EFBC-4F00-AEF5-6A5929D8362A}"/>
              </a:ext>
            </a:extLst>
          </p:cNvPr>
          <p:cNvSpPr/>
          <p:nvPr/>
        </p:nvSpPr>
        <p:spPr>
          <a:xfrm>
            <a:off x="10536055" y="2621696"/>
            <a:ext cx="72000" cy="7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B24FF33-2657-417F-AFB9-F25DF2AF02E1}"/>
              </a:ext>
            </a:extLst>
          </p:cNvPr>
          <p:cNvCxnSpPr>
            <a:endCxn id="22" idx="0"/>
          </p:cNvCxnSpPr>
          <p:nvPr/>
        </p:nvCxnSpPr>
        <p:spPr>
          <a:xfrm flipH="1">
            <a:off x="9557326" y="1987826"/>
            <a:ext cx="511944" cy="3721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5D910B6-A437-4664-9507-FA128FA85405}"/>
              </a:ext>
            </a:extLst>
          </p:cNvPr>
          <p:cNvCxnSpPr>
            <a:endCxn id="24" idx="0"/>
          </p:cNvCxnSpPr>
          <p:nvPr/>
        </p:nvCxnSpPr>
        <p:spPr>
          <a:xfrm>
            <a:off x="10769599" y="1987826"/>
            <a:ext cx="511945" cy="38592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8B53B88-9FAA-4240-95FD-4643CF2E73A6}"/>
              </a:ext>
            </a:extLst>
          </p:cNvPr>
          <p:cNvSpPr txBox="1"/>
          <p:nvPr/>
        </p:nvSpPr>
        <p:spPr>
          <a:xfrm>
            <a:off x="9083479" y="2026434"/>
            <a:ext cx="725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chemeClr val="bg1"/>
                </a:solidFill>
              </a:rPr>
              <a:t>OpenMP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E98A000-9B26-47AF-A023-99C1A3F95292}"/>
              </a:ext>
            </a:extLst>
          </p:cNvPr>
          <p:cNvSpPr txBox="1"/>
          <p:nvPr/>
        </p:nvSpPr>
        <p:spPr>
          <a:xfrm>
            <a:off x="11081613" y="2047599"/>
            <a:ext cx="7959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chemeClr val="bg1"/>
                </a:solidFill>
              </a:rPr>
              <a:t>OpenMP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F7A31A0-AB62-46D0-872C-C232ADAC3DFD}"/>
              </a:ext>
            </a:extLst>
          </p:cNvPr>
          <p:cNvSpPr/>
          <p:nvPr/>
        </p:nvSpPr>
        <p:spPr>
          <a:xfrm>
            <a:off x="8811762" y="3685208"/>
            <a:ext cx="3210213" cy="2388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321B9BE-E71D-402E-A68E-48BDF7BCCA24}"/>
              </a:ext>
            </a:extLst>
          </p:cNvPr>
          <p:cNvSpPr txBox="1"/>
          <p:nvPr/>
        </p:nvSpPr>
        <p:spPr>
          <a:xfrm>
            <a:off x="9429581" y="6134450"/>
            <a:ext cx="19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6"/>
                </a:solidFill>
              </a:rPr>
              <a:t>Worker</a:t>
            </a:r>
            <a:r>
              <a:rPr lang="de-DE" dirty="0">
                <a:solidFill>
                  <a:schemeClr val="accent6"/>
                </a:solidFill>
              </a:rPr>
              <a:t> n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C90B7D9-CDC4-46F8-A882-F5C6FF9684DA}"/>
              </a:ext>
            </a:extLst>
          </p:cNvPr>
          <p:cNvSpPr/>
          <p:nvPr/>
        </p:nvSpPr>
        <p:spPr>
          <a:xfrm>
            <a:off x="9045381" y="5281009"/>
            <a:ext cx="1023889" cy="5858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</a:t>
            </a:r>
            <a:r>
              <a:rPr lang="de-DE" baseline="-25000" dirty="0" err="1"/>
              <a:t>OpenMP</a:t>
            </a:r>
            <a:r>
              <a:rPr lang="de-DE" baseline="-25000" dirty="0"/>
              <a:t> 1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830B917-EBF6-48C2-9DE3-76DAB124A3FF}"/>
              </a:ext>
            </a:extLst>
          </p:cNvPr>
          <p:cNvSpPr/>
          <p:nvPr/>
        </p:nvSpPr>
        <p:spPr>
          <a:xfrm>
            <a:off x="10769599" y="5294747"/>
            <a:ext cx="1023889" cy="5858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</a:t>
            </a:r>
            <a:r>
              <a:rPr lang="de-DE" baseline="-25000" dirty="0" err="1"/>
              <a:t>OpenMP</a:t>
            </a:r>
            <a:r>
              <a:rPr lang="de-DE" baseline="-25000" dirty="0"/>
              <a:t> m</a:t>
            </a:r>
            <a:endParaRPr lang="de-DE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4FDB88D9-3EB6-4685-9F66-32DD8F319495}"/>
              </a:ext>
            </a:extLst>
          </p:cNvPr>
          <p:cNvSpPr/>
          <p:nvPr/>
        </p:nvSpPr>
        <p:spPr>
          <a:xfrm>
            <a:off x="10230814" y="5542696"/>
            <a:ext cx="72000" cy="7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412AF9E-E1DF-4EA3-B152-1F8032418F46}"/>
              </a:ext>
            </a:extLst>
          </p:cNvPr>
          <p:cNvSpPr/>
          <p:nvPr/>
        </p:nvSpPr>
        <p:spPr>
          <a:xfrm>
            <a:off x="10383439" y="5542696"/>
            <a:ext cx="72000" cy="7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686491F-9D11-42F4-B04C-71B9378127EE}"/>
              </a:ext>
            </a:extLst>
          </p:cNvPr>
          <p:cNvSpPr/>
          <p:nvPr/>
        </p:nvSpPr>
        <p:spPr>
          <a:xfrm>
            <a:off x="10536055" y="5542696"/>
            <a:ext cx="72000" cy="72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097CD12-BA82-4B33-BB2C-3FEAAC3E3994}"/>
              </a:ext>
            </a:extLst>
          </p:cNvPr>
          <p:cNvCxnSpPr>
            <a:endCxn id="38" idx="0"/>
          </p:cNvCxnSpPr>
          <p:nvPr/>
        </p:nvCxnSpPr>
        <p:spPr>
          <a:xfrm flipH="1">
            <a:off x="9557326" y="4908826"/>
            <a:ext cx="511944" cy="3721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D28A0BE-D314-43C0-9A80-65B5F1AE4330}"/>
              </a:ext>
            </a:extLst>
          </p:cNvPr>
          <p:cNvCxnSpPr>
            <a:endCxn id="39" idx="0"/>
          </p:cNvCxnSpPr>
          <p:nvPr/>
        </p:nvCxnSpPr>
        <p:spPr>
          <a:xfrm>
            <a:off x="10769599" y="4908826"/>
            <a:ext cx="511945" cy="38592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6DE8A217-89D7-4091-8E19-94A8E3BC0B28}"/>
              </a:ext>
            </a:extLst>
          </p:cNvPr>
          <p:cNvSpPr/>
          <p:nvPr/>
        </p:nvSpPr>
        <p:spPr>
          <a:xfrm>
            <a:off x="10383439" y="3531373"/>
            <a:ext cx="72000" cy="7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FA1034F-47E9-433E-B451-F9FA0B6F0395}"/>
              </a:ext>
            </a:extLst>
          </p:cNvPr>
          <p:cNvSpPr/>
          <p:nvPr/>
        </p:nvSpPr>
        <p:spPr>
          <a:xfrm>
            <a:off x="10382333" y="3378522"/>
            <a:ext cx="72000" cy="7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9D57F63F-73E0-4F3A-8CE0-DDE27826160C}"/>
              </a:ext>
            </a:extLst>
          </p:cNvPr>
          <p:cNvSpPr/>
          <p:nvPr/>
        </p:nvSpPr>
        <p:spPr>
          <a:xfrm>
            <a:off x="10382333" y="3233335"/>
            <a:ext cx="72000" cy="7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1CC3B64A-1BC3-4379-A26D-B804F91CF5AD}"/>
              </a:ext>
            </a:extLst>
          </p:cNvPr>
          <p:cNvCxnSpPr>
            <a:cxnSpLocks/>
          </p:cNvCxnSpPr>
          <p:nvPr/>
        </p:nvCxnSpPr>
        <p:spPr>
          <a:xfrm>
            <a:off x="6834886" y="4656667"/>
            <a:ext cx="1171192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D38D69D-763E-4BE1-B259-B6B1E260AFC1}"/>
              </a:ext>
            </a:extLst>
          </p:cNvPr>
          <p:cNvCxnSpPr>
            <a:cxnSpLocks/>
          </p:cNvCxnSpPr>
          <p:nvPr/>
        </p:nvCxnSpPr>
        <p:spPr>
          <a:xfrm>
            <a:off x="8006078" y="1117827"/>
            <a:ext cx="0" cy="354678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712EA31F-10FD-4042-96E7-E697C0E083D4}"/>
              </a:ext>
            </a:extLst>
          </p:cNvPr>
          <p:cNvCxnSpPr>
            <a:cxnSpLocks/>
          </p:cNvCxnSpPr>
          <p:nvPr/>
        </p:nvCxnSpPr>
        <p:spPr>
          <a:xfrm>
            <a:off x="8006078" y="1117827"/>
            <a:ext cx="1652158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9B5FE5C-5BD2-4C17-8FCB-ABD5A2879B38}"/>
              </a:ext>
            </a:extLst>
          </p:cNvPr>
          <p:cNvCxnSpPr>
            <a:cxnSpLocks/>
          </p:cNvCxnSpPr>
          <p:nvPr/>
        </p:nvCxnSpPr>
        <p:spPr>
          <a:xfrm flipH="1" flipV="1">
            <a:off x="8473921" y="1810985"/>
            <a:ext cx="1184316" cy="898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4A47E7E4-CFB4-44BB-AD0D-2F8953DA7012}"/>
              </a:ext>
            </a:extLst>
          </p:cNvPr>
          <p:cNvCxnSpPr>
            <a:cxnSpLocks/>
          </p:cNvCxnSpPr>
          <p:nvPr/>
        </p:nvCxnSpPr>
        <p:spPr>
          <a:xfrm>
            <a:off x="8473921" y="1810985"/>
            <a:ext cx="0" cy="3762949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A4ED7487-EF4F-4772-A312-ED9383670466}"/>
              </a:ext>
            </a:extLst>
          </p:cNvPr>
          <p:cNvCxnSpPr>
            <a:cxnSpLocks/>
          </p:cNvCxnSpPr>
          <p:nvPr/>
        </p:nvCxnSpPr>
        <p:spPr>
          <a:xfrm flipH="1">
            <a:off x="6834887" y="5565440"/>
            <a:ext cx="1639034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01CB9204-CC7E-4509-8F52-44FFCEA94B09}"/>
              </a:ext>
            </a:extLst>
          </p:cNvPr>
          <p:cNvSpPr txBox="1"/>
          <p:nvPr/>
        </p:nvSpPr>
        <p:spPr>
          <a:xfrm>
            <a:off x="8090403" y="835199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Region</a:t>
            </a:r>
            <a:endParaRPr lang="de-DE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10304A66-85A9-4EB2-8E7A-B04BB07B4026}"/>
              </a:ext>
            </a:extLst>
          </p:cNvPr>
          <p:cNvSpPr txBox="1"/>
          <p:nvPr/>
        </p:nvSpPr>
        <p:spPr>
          <a:xfrm>
            <a:off x="7604057" y="5610803"/>
            <a:ext cx="1220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 err="1">
                <a:solidFill>
                  <a:schemeClr val="bg1">
                    <a:lumMod val="50000"/>
                  </a:schemeClr>
                </a:solidFill>
              </a:rPr>
              <a:t>WorkerInfo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,</a:t>
            </a:r>
            <a:br>
              <a:rPr lang="de-DE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berechnete Daten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Geschweifte Klammer links 79">
            <a:extLst>
              <a:ext uri="{FF2B5EF4-FFF2-40B4-BE49-F238E27FC236}">
                <a16:creationId xmlns:a16="http://schemas.microsoft.com/office/drawing/2014/main" id="{075875F5-EDAA-4CB3-8573-963CD572DAE0}"/>
              </a:ext>
            </a:extLst>
          </p:cNvPr>
          <p:cNvSpPr/>
          <p:nvPr/>
        </p:nvSpPr>
        <p:spPr>
          <a:xfrm rot="16200000">
            <a:off x="8126909" y="5725347"/>
            <a:ext cx="234681" cy="1135023"/>
          </a:xfrm>
          <a:prstGeom prst="leftBrace">
            <a:avLst>
              <a:gd name="adj1" fmla="val 71919"/>
              <a:gd name="adj2" fmla="val 50000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D8AB8A8F-7154-44F9-A0D4-7AF208FF0B46}"/>
              </a:ext>
            </a:extLst>
          </p:cNvPr>
          <p:cNvSpPr txBox="1"/>
          <p:nvPr/>
        </p:nvSpPr>
        <p:spPr>
          <a:xfrm>
            <a:off x="7306363" y="6596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1F00D81-82CB-4458-B75D-96CB85B02447}"/>
              </a:ext>
            </a:extLst>
          </p:cNvPr>
          <p:cNvSpPr/>
          <p:nvPr/>
        </p:nvSpPr>
        <p:spPr>
          <a:xfrm>
            <a:off x="7187229" y="6457453"/>
            <a:ext cx="2114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MPI-Kommunikation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DEF0B61E-8FB9-4BBF-92C1-B17406A24AEB}"/>
              </a:ext>
            </a:extLst>
          </p:cNvPr>
          <p:cNvSpPr txBox="1"/>
          <p:nvPr/>
        </p:nvSpPr>
        <p:spPr>
          <a:xfrm>
            <a:off x="9083479" y="4940355"/>
            <a:ext cx="725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chemeClr val="bg1"/>
                </a:solidFill>
              </a:rPr>
              <a:t>OpenMP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196DD42-243E-4ADC-87D7-856F25E82C1D}"/>
              </a:ext>
            </a:extLst>
          </p:cNvPr>
          <p:cNvSpPr txBox="1"/>
          <p:nvPr/>
        </p:nvSpPr>
        <p:spPr>
          <a:xfrm>
            <a:off x="11081613" y="4961520"/>
            <a:ext cx="7959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chemeClr val="bg1"/>
                </a:solidFill>
              </a:rPr>
              <a:t>OpenMP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265D5DA1-A206-4E96-AE1F-1012571377FB}"/>
              </a:ext>
            </a:extLst>
          </p:cNvPr>
          <p:cNvSpPr txBox="1"/>
          <p:nvPr/>
        </p:nvSpPr>
        <p:spPr>
          <a:xfrm>
            <a:off x="2309753" y="1411300"/>
            <a:ext cx="1571264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accent2"/>
                </a:solidFill>
              </a:rPr>
              <a:t>Region, Balancer, Fraktal,</a:t>
            </a:r>
            <a:br>
              <a:rPr lang="de-DE" sz="1050" dirty="0">
                <a:solidFill>
                  <a:schemeClr val="accent2"/>
                </a:solidFill>
              </a:rPr>
            </a:br>
            <a:r>
              <a:rPr lang="de-DE" sz="1050" dirty="0">
                <a:solidFill>
                  <a:schemeClr val="accent2"/>
                </a:solidFill>
              </a:rPr>
              <a:t>Knotenzahl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FBA0DDC-18D8-4AD4-98EB-8D0E0CA0A9B1}"/>
              </a:ext>
            </a:extLst>
          </p:cNvPr>
          <p:cNvSpPr txBox="1"/>
          <p:nvPr/>
        </p:nvSpPr>
        <p:spPr>
          <a:xfrm>
            <a:off x="2396595" y="2520735"/>
            <a:ext cx="139974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accent2"/>
                </a:solidFill>
              </a:rPr>
              <a:t>Balancierte Regionen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4C98C1FC-7ED6-4B78-BA72-FC377CE6231F}"/>
              </a:ext>
            </a:extLst>
          </p:cNvPr>
          <p:cNvSpPr txBox="1"/>
          <p:nvPr/>
        </p:nvSpPr>
        <p:spPr>
          <a:xfrm>
            <a:off x="2503485" y="516137"/>
            <a:ext cx="1175322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50" dirty="0" err="1">
                <a:solidFill>
                  <a:schemeClr val="accent2"/>
                </a:solidFill>
              </a:rPr>
              <a:t>WorkerInfo</a:t>
            </a:r>
            <a:r>
              <a:rPr lang="de-DE" sz="1050" dirty="0">
                <a:solidFill>
                  <a:schemeClr val="accent2"/>
                </a:solidFill>
              </a:rPr>
              <a:t>,</a:t>
            </a:r>
            <a:br>
              <a:rPr lang="de-DE" sz="1050" dirty="0">
                <a:solidFill>
                  <a:schemeClr val="accent2"/>
                </a:solidFill>
              </a:rPr>
            </a:br>
            <a:r>
              <a:rPr lang="de-DE" sz="1050" dirty="0">
                <a:solidFill>
                  <a:schemeClr val="accent2"/>
                </a:solidFill>
              </a:rPr>
              <a:t>berechnete Daten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F48CDECF-6A5D-4C32-84A9-9A7FF4D5245E}"/>
              </a:ext>
            </a:extLst>
          </p:cNvPr>
          <p:cNvSpPr txBox="1"/>
          <p:nvPr/>
        </p:nvSpPr>
        <p:spPr>
          <a:xfrm>
            <a:off x="577427" y="14393"/>
            <a:ext cx="1252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Browser</a:t>
            </a:r>
          </a:p>
          <a:p>
            <a:pPr algn="ctr"/>
            <a:r>
              <a:rPr lang="de-DE" dirty="0"/>
              <a:t>(JavaScript)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C8B83C9A-9F86-46CF-AD81-0B8F243981DD}"/>
              </a:ext>
            </a:extLst>
          </p:cNvPr>
          <p:cNvSpPr txBox="1"/>
          <p:nvPr/>
        </p:nvSpPr>
        <p:spPr>
          <a:xfrm>
            <a:off x="6994313" y="162560"/>
            <a:ext cx="152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Backend (C++)</a:t>
            </a:r>
          </a:p>
        </p:txBody>
      </p:sp>
      <p:sp>
        <p:nvSpPr>
          <p:cNvPr id="91" name="Geschweifte Klammer links 90">
            <a:extLst>
              <a:ext uri="{FF2B5EF4-FFF2-40B4-BE49-F238E27FC236}">
                <a16:creationId xmlns:a16="http://schemas.microsoft.com/office/drawing/2014/main" id="{0B5C8A9F-3629-4774-9068-FA0F56484C35}"/>
              </a:ext>
            </a:extLst>
          </p:cNvPr>
          <p:cNvSpPr/>
          <p:nvPr/>
        </p:nvSpPr>
        <p:spPr>
          <a:xfrm rot="16200000">
            <a:off x="3010348" y="5210185"/>
            <a:ext cx="238009" cy="2162015"/>
          </a:xfrm>
          <a:prstGeom prst="leftBrace">
            <a:avLst>
              <a:gd name="adj1" fmla="val 71919"/>
              <a:gd name="adj2" fmla="val 50000"/>
            </a:avLst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94AB2ECD-70D5-48EE-9475-A11449DC66BF}"/>
              </a:ext>
            </a:extLst>
          </p:cNvPr>
          <p:cNvSpPr/>
          <p:nvPr/>
        </p:nvSpPr>
        <p:spPr>
          <a:xfrm>
            <a:off x="1748527" y="6457453"/>
            <a:ext cx="277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solidFill>
                  <a:schemeClr val="accent2"/>
                </a:solidFill>
              </a:rPr>
              <a:t>Websocket-Kommunikation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AE63BDF-3ED4-4E5A-B3E0-0CBE858C4109}"/>
              </a:ext>
            </a:extLst>
          </p:cNvPr>
          <p:cNvSpPr/>
          <p:nvPr/>
        </p:nvSpPr>
        <p:spPr>
          <a:xfrm>
            <a:off x="9666899" y="3878533"/>
            <a:ext cx="1517263" cy="102649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MPI-</a:t>
            </a:r>
            <a:r>
              <a:rPr lang="de-DE" dirty="0" err="1"/>
              <a:t>Worker</a:t>
            </a:r>
            <a:r>
              <a:rPr lang="de-DE" dirty="0"/>
              <a:t>-Thread</a:t>
            </a:r>
            <a:br>
              <a:rPr lang="de-DE" dirty="0"/>
            </a:br>
            <a:r>
              <a:rPr lang="de-DE" sz="1200" dirty="0"/>
              <a:t>MPI und Berechnung</a:t>
            </a:r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D387A03F-A73C-4F33-BEC5-DBA7F461696E}"/>
              </a:ext>
            </a:extLst>
          </p:cNvPr>
          <p:cNvSpPr/>
          <p:nvPr/>
        </p:nvSpPr>
        <p:spPr>
          <a:xfrm>
            <a:off x="6007944" y="1120891"/>
            <a:ext cx="1488955" cy="1250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Websocket-</a:t>
            </a:r>
            <a:r>
              <a:rPr lang="de-DE" dirty="0" err="1"/>
              <a:t>Result</a:t>
            </a:r>
            <a:r>
              <a:rPr lang="de-DE" dirty="0"/>
              <a:t>-Thread</a:t>
            </a:r>
            <a:br>
              <a:rPr lang="de-DE" dirty="0"/>
            </a:br>
            <a:r>
              <a:rPr lang="de-DE" sz="1200" dirty="0"/>
              <a:t>Websocket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A59CCAC-E2A1-4BAC-8B49-4E8238B546FE}"/>
              </a:ext>
            </a:extLst>
          </p:cNvPr>
          <p:cNvSpPr/>
          <p:nvPr/>
        </p:nvSpPr>
        <p:spPr>
          <a:xfrm>
            <a:off x="5063054" y="4498090"/>
            <a:ext cx="1772479" cy="1250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MPI-Host-Thread</a:t>
            </a:r>
            <a:br>
              <a:rPr lang="de-DE" dirty="0"/>
            </a:br>
            <a:r>
              <a:rPr lang="de-DE" sz="1200" dirty="0"/>
              <a:t>MPI-Kommunikation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382B31E-E979-4C70-A9EA-0880CB40CA4A}"/>
              </a:ext>
            </a:extLst>
          </p:cNvPr>
          <p:cNvSpPr/>
          <p:nvPr/>
        </p:nvSpPr>
        <p:spPr>
          <a:xfrm>
            <a:off x="9658236" y="958447"/>
            <a:ext cx="1517263" cy="102649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MPI-</a:t>
            </a:r>
            <a:r>
              <a:rPr lang="de-DE" dirty="0" err="1"/>
              <a:t>Worker</a:t>
            </a:r>
            <a:r>
              <a:rPr lang="de-DE" dirty="0"/>
              <a:t>-Thread</a:t>
            </a:r>
            <a:br>
              <a:rPr lang="de-DE" dirty="0"/>
            </a:br>
            <a:r>
              <a:rPr lang="de-DE" sz="1200" dirty="0"/>
              <a:t>MPI und Berechnung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62955D-7DA5-4CD0-80D1-429FE3B4216C}"/>
              </a:ext>
            </a:extLst>
          </p:cNvPr>
          <p:cNvSpPr/>
          <p:nvPr/>
        </p:nvSpPr>
        <p:spPr>
          <a:xfrm>
            <a:off x="4412439" y="1109887"/>
            <a:ext cx="1408589" cy="1250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Websocket-</a:t>
            </a:r>
            <a:r>
              <a:rPr lang="de-DE" dirty="0" err="1"/>
              <a:t>Recv</a:t>
            </a:r>
            <a:r>
              <a:rPr lang="de-DE" dirty="0"/>
              <a:t>-Thread</a:t>
            </a:r>
            <a:br>
              <a:rPr lang="de-DE" dirty="0"/>
            </a:br>
            <a:r>
              <a:rPr lang="de-DE" sz="1200" dirty="0"/>
              <a:t>Websocket und </a:t>
            </a:r>
            <a:r>
              <a:rPr lang="de-DE" sz="1200" dirty="0" err="1"/>
              <a:t>Balancing</a:t>
            </a:r>
            <a:endParaRPr lang="de-DE" dirty="0"/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1A9F6C7B-AB44-4E96-B41A-F043BE09EE50}"/>
              </a:ext>
            </a:extLst>
          </p:cNvPr>
          <p:cNvCxnSpPr>
            <a:stCxn id="69" idx="0"/>
          </p:cNvCxnSpPr>
          <p:nvPr/>
        </p:nvCxnSpPr>
        <p:spPr>
          <a:xfrm flipH="1" flipV="1">
            <a:off x="6752421" y="955364"/>
            <a:ext cx="1" cy="165527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07ACD520-35FF-4146-A39B-D807EEC24F12}"/>
              </a:ext>
            </a:extLst>
          </p:cNvPr>
          <p:cNvSpPr/>
          <p:nvPr/>
        </p:nvSpPr>
        <p:spPr>
          <a:xfrm>
            <a:off x="336899" y="762324"/>
            <a:ext cx="1711446" cy="5311589"/>
          </a:xfrm>
          <a:prstGeom prst="rect">
            <a:avLst/>
          </a:prstGeom>
          <a:solidFill>
            <a:srgbClr val="CC0000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Web-Frontend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67FA4C2-E2DE-4907-87FD-40E988E8EC14}"/>
              </a:ext>
            </a:extLst>
          </p:cNvPr>
          <p:cNvCxnSpPr>
            <a:cxnSpLocks/>
          </p:cNvCxnSpPr>
          <p:nvPr/>
        </p:nvCxnSpPr>
        <p:spPr>
          <a:xfrm flipH="1">
            <a:off x="2052634" y="1984945"/>
            <a:ext cx="2362802" cy="648925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FD6BFDF-F24F-4157-874F-E2A48DDDE65B}"/>
              </a:ext>
            </a:extLst>
          </p:cNvPr>
          <p:cNvCxnSpPr>
            <a:cxnSpLocks/>
          </p:cNvCxnSpPr>
          <p:nvPr/>
        </p:nvCxnSpPr>
        <p:spPr>
          <a:xfrm flipV="1">
            <a:off x="2048345" y="1482791"/>
            <a:ext cx="2359805" cy="62795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48F494FA-40CE-4832-8B8A-C0DECB68D350}"/>
              </a:ext>
            </a:extLst>
          </p:cNvPr>
          <p:cNvSpPr/>
          <p:nvPr/>
        </p:nvSpPr>
        <p:spPr>
          <a:xfrm>
            <a:off x="6101864" y="2916590"/>
            <a:ext cx="1301863" cy="10966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MPI-</a:t>
            </a:r>
            <a:r>
              <a:rPr lang="de-DE" dirty="0" err="1"/>
              <a:t>To</a:t>
            </a:r>
            <a:r>
              <a:rPr lang="de-DE" dirty="0"/>
              <a:t>-Websocket-</a:t>
            </a:r>
            <a:r>
              <a:rPr lang="de-DE" dirty="0" err="1"/>
              <a:t>Result</a:t>
            </a:r>
            <a:br>
              <a:rPr lang="de-DE" dirty="0"/>
            </a:br>
            <a:r>
              <a:rPr lang="de-DE" sz="1200" dirty="0" err="1"/>
              <a:t>Shared</a:t>
            </a:r>
            <a:r>
              <a:rPr lang="de-DE" sz="1200" dirty="0"/>
              <a:t> 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052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</dc:creator>
  <cp:lastModifiedBy>Tobi</cp:lastModifiedBy>
  <cp:revision>22</cp:revision>
  <cp:lastPrinted>2019-01-19T21:50:19Z</cp:lastPrinted>
  <dcterms:created xsi:type="dcterms:W3CDTF">2019-01-17T19:24:17Z</dcterms:created>
  <dcterms:modified xsi:type="dcterms:W3CDTF">2019-01-22T16:04:58Z</dcterms:modified>
</cp:coreProperties>
</file>