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8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7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f9505eda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f9505eda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f9505eda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f9505edaf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f9505eda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3f9505edaf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f9505edaf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f9505edaf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f9505edaf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b="0" i="0" sz="5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2"/>
          <p:cNvSpPr/>
          <p:nvPr/>
        </p:nvSpPr>
        <p:spPr>
          <a:xfrm>
            <a:off x="0" y="4323810"/>
            <a:ext cx="1744652" cy="778589"/>
          </a:xfrm>
          <a:custGeom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Google Shape;113;p11"/>
          <p:cNvSpPr/>
          <p:nvPr/>
        </p:nvSpPr>
        <p:spPr>
          <a:xfrm flipH="1" rot="10800000">
            <a:off x="-4189" y="31781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Google Shape;118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 flipH="1" rot="10800000">
            <a:off x="-4189" y="31781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Google Shape;130;p13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Google Shape;135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Google Shape;138;p14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Google Shape;146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7" name="Google Shape;147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8" name="Google Shape;148;p15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Google Shape;153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Google Shape;154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5" name="Google Shape;155;p16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1" name="Google Shape;161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2" name="Google Shape;162;p17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Google Shape;52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3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Google Shape;58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4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5"/>
          <p:cNvSpPr/>
          <p:nvPr/>
        </p:nvSpPr>
        <p:spPr>
          <a:xfrm flipH="1" rot="10800000">
            <a:off x="-4189" y="31781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Google Shape;73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6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7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7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7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8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Google Shape;98;p9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Google Shape;106;p10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4833"/>
              <a:ext cx="409575" cy="3646488"/>
            </a:xfrm>
            <a:custGeom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b="0" i="0" lang="en-US" sz="5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DISTANCE VECTOR ROUTING ALGORITHM</a:t>
            </a:r>
            <a:endParaRPr b="1" i="0" sz="54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EXPECTED OUTPUT</a:t>
            </a:r>
            <a:br>
              <a:rPr b="1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CASE:1</a:t>
            </a:r>
            <a:endParaRPr b="1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4639438" y="1928724"/>
            <a:ext cx="478591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enter the value of no. of nodes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Enter the routing table :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|a b c d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----------------------------------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|0 5 1 4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 |5 0 6 2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 |1 6 0 3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 |4 2 3 0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2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EXPECTED OUTPUT</a:t>
            </a:r>
            <a:br>
              <a:rPr b="1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1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2795557" y="1398563"/>
            <a:ext cx="5293368" cy="4778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for router a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a:: 0 via a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b:: 5 via a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c:: 1 via a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d:: 4 via a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for router b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a:: 5 via b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b:: 0 via b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c:: 5 via d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d:: 2 via b</a:t>
            </a:r>
            <a:endParaRPr b="1" i="0" sz="18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EXPECTED OUTPUT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2110910" y="1345809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for router c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a:: 1 via c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b:: 5 via d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c:: 0 via c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d:: 3 via c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for router d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a:: 4 via d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b:: 2 via d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c:: 3 via d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d:: 0 via d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2536654" y="216147"/>
            <a:ext cx="8911687" cy="72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EXPECTED OUTPUT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1941343" y="867507"/>
            <a:ext cx="6173958" cy="5392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you want to change the cost(1/0)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enter the vertices which you want to change the cost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1 3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enter the cost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for router a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a:: 0 via a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b:: 5 via a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c:: 2 via a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d:: 4 via a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for router b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a:: 5 via b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b:: 0 via b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c:: 5 via d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d:: 2 via b </a:t>
            </a:r>
            <a:endParaRPr/>
          </a:p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2592925" y="624110"/>
            <a:ext cx="8911687" cy="65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EXPECTED OUTPUT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1993900" y="1219200"/>
            <a:ext cx="9510712" cy="4692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for router c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a:: 2 via c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b:: 5 via d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c:: 0 via c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d:: 3 via c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for router d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a:: 4 via d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b:: 2 via b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c:: 3 via d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d:: 0 via d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you want to change the cost(1/0)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 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b="1" i="0" lang="en-US" sz="5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EXPECTED OUTCOME</a:t>
            </a:r>
            <a:endParaRPr b="1" i="0" sz="54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p3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Students will be able to implement Distance vector Routing Algorithm.</a:t>
            </a:r>
            <a:endParaRPr b="1" i="0" sz="1800" u="none" cap="none" strike="noStrike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  <a:endParaRPr b="1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•"/>
            </a:pPr>
            <a:r>
              <a:rPr b="0" i="0" lang="en-US" sz="4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implement Distance vector algorithm to find suitable path for transmission</a:t>
            </a:r>
            <a:endParaRPr/>
          </a:p>
          <a:p>
            <a:pPr indent="-1905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DISTANCE VECTOR ROUTING</a:t>
            </a:r>
            <a:endParaRPr b="1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041009" y="1350498"/>
            <a:ext cx="10463603" cy="5162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Adaptive/Dynamic Algorithm,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Route decisions will change dynamically in msec.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Router maintains a table called “Vector”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Vector contains no.of. Hops &amp; delays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has the best known distance for each router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Tables are updated by exchanging information with neighbours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columns of table represent the directly attached neighbors whereas the rows represent all destinations in the network</a:t>
            </a:r>
            <a:endParaRPr b="0" i="0" sz="2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DISTANCE VECTOR ROUTING</a:t>
            </a:r>
            <a:endParaRPr b="1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2082018" y="1308295"/>
            <a:ext cx="9422594" cy="460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router knows the best distance to reach another router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Also known as Bellman Ford Algo</a:t>
            </a:r>
            <a:endParaRPr b="0" i="0" sz="2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router’s table has one entry for one router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entry has two parts</a:t>
            </a:r>
            <a:endParaRPr/>
          </a:p>
          <a:p>
            <a:pPr indent="-228600" lvl="2" marL="11430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Preferred outgoing line for each router</a:t>
            </a:r>
            <a:endParaRPr/>
          </a:p>
          <a:p>
            <a:pPr indent="-228600" lvl="2" marL="11430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Estimated distance to destination router</a:t>
            </a:r>
            <a:endParaRPr b="0" i="0" sz="20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Distance is basically considered by no.of hops</a:t>
            </a:r>
            <a:endParaRPr/>
          </a:p>
          <a:p>
            <a:pPr indent="-1905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45618" l="5563" r="9755" t="1491"/>
          <a:stretch/>
        </p:blipFill>
        <p:spPr>
          <a:xfrm>
            <a:off x="0" y="1420225"/>
            <a:ext cx="12192002" cy="47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517992" y="11368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223101" y="1292258"/>
            <a:ext cx="11745798" cy="600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1. send my routing table to all my neighbors whenever my link table changes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2. when I get a routing table from a neighbor on port P with link metric M:</a:t>
            </a:r>
            <a:endParaRPr/>
          </a:p>
          <a:p>
            <a:pPr indent="-342900" lvl="4" marL="21145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L to each of the neighbor's metrics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	b. for each entry (D, P', M') in the updated neighbor's table</a:t>
            </a:r>
            <a:endParaRPr/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i) if I do not have an entry for D, add (D, P, M') to my routing table</a:t>
            </a:r>
            <a:endParaRPr/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 ii) if I have an entry for D with metric M", add (D, P, M') to my routing table if M' &lt; M“</a:t>
            </a:r>
            <a:endParaRPr/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3. if my routing table has changed, send all the new entries to all my neighbors.</a:t>
            </a:r>
            <a:endParaRPr/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2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9675"/>
            <a:ext cx="12191998" cy="3900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/>
          <p:nvPr/>
        </p:nvSpPr>
        <p:spPr>
          <a:xfrm>
            <a:off x="351700" y="1306698"/>
            <a:ext cx="115917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55" y="76200"/>
            <a:ext cx="11863094" cy="670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25" y="0"/>
            <a:ext cx="1055572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