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19.png" ContentType="image/png"/>
  <Override PartName="/ppt/media/image18.png" ContentType="image/png"/>
  <Override PartName="/ppt/media/image17.png" ContentType="image/png"/>
  <Override PartName="/ppt/media/image16.png" ContentType="image/png"/>
  <Override PartName="/ppt/media/image15.jpeg" ContentType="image/jpeg"/>
  <Override PartName="/ppt/media/image14.jpeg" ContentType="image/jpe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81"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182"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183"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184" name="PlaceHolder 5"/>
          <p:cNvSpPr>
            <a:spLocks noGrp="1"/>
          </p:cNvSpPr>
          <p:nvPr>
            <p:ph type="sldNum"/>
          </p:nvPr>
        </p:nvSpPr>
        <p:spPr>
          <a:xfrm>
            <a:off x="4278960" y="10157400"/>
            <a:ext cx="3280680" cy="534240"/>
          </a:xfrm>
          <a:prstGeom prst="rect">
            <a:avLst/>
          </a:prstGeom>
        </p:spPr>
        <p:txBody>
          <a:bodyPr lIns="0" rIns="0" tIns="0" bIns="0" anchor="b"/>
          <a:p>
            <a:pPr algn="r"/>
            <a:fld id="{5C5CE51E-3810-491E-BC21-16CCA502A136}"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39"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40C4984A-B7BB-4A8F-8F32-028447667B7F}"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41" name="CustomShape 2"/>
          <p:cNvSpPr/>
          <p:nvPr/>
        </p:nvSpPr>
        <p:spPr>
          <a:xfrm>
            <a:off x="0" y="8685360"/>
            <a:ext cx="2970720" cy="457560"/>
          </a:xfrm>
          <a:prstGeom prst="rect">
            <a:avLst/>
          </a:prstGeom>
          <a:noFill/>
          <a:ln>
            <a:noFill/>
          </a:ln>
        </p:spPr>
        <p:style>
          <a:lnRef idx="0"/>
          <a:fillRef idx="0"/>
          <a:effectRef idx="0"/>
          <a:fontRef idx="minor"/>
        </p:style>
        <p:txBody>
          <a:bodyPr lIns="90000" rIns="90000" tIns="45000" bIns="45000" anchor="b"/>
          <a:p>
            <a:pPr>
              <a:lnSpc>
                <a:spcPct val="100000"/>
              </a:lnSpc>
            </a:pPr>
            <a:r>
              <a:rPr b="0" lang="en-US" sz="400" spc="-1" strike="noStrike">
                <a:solidFill>
                  <a:srgbClr val="000000"/>
                </a:solidFill>
                <a:uFill>
                  <a:solidFill>
                    <a:srgbClr val="ffffff"/>
                  </a:solidFill>
                </a:uFill>
                <a:latin typeface="Segoe UI"/>
                <a:ea typeface="Segoe UI"/>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lang="en-US" sz="1800" spc="-1" strike="noStrike">
              <a:solidFill>
                <a:srgbClr val="000000"/>
              </a:solidFill>
              <a:uFill>
                <a:solidFill>
                  <a:srgbClr val="ffffff"/>
                </a:solidFill>
              </a:uFill>
              <a:latin typeface="Arial"/>
            </a:endParaRPr>
          </a:p>
        </p:txBody>
      </p:sp>
      <p:sp>
        <p:nvSpPr>
          <p:cNvPr id="242" name="CustomShape 3"/>
          <p:cNvSpPr/>
          <p:nvPr/>
        </p:nvSpPr>
        <p:spPr>
          <a:xfrm>
            <a:off x="3884760" y="0"/>
            <a:ext cx="2970720" cy="45756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000000"/>
                </a:solidFill>
                <a:uFill>
                  <a:solidFill>
                    <a:srgbClr val="ffffff"/>
                  </a:solidFill>
                </a:uFill>
                <a:latin typeface="+mn-lt"/>
                <a:ea typeface="+mn-ea"/>
              </a:rPr>
              <a:t>6/17/18</a:t>
            </a:r>
            <a:endParaRPr b="0" lang="en-US" sz="1800" spc="-1" strike="noStrike">
              <a:solidFill>
                <a:srgbClr val="000000"/>
              </a:solidFill>
              <a:uFill>
                <a:solidFill>
                  <a:srgbClr val="ffffff"/>
                </a:solidFill>
              </a:uFill>
              <a:latin typeface="Arial"/>
            </a:endParaRPr>
          </a:p>
        </p:txBody>
      </p:sp>
      <p:sp>
        <p:nvSpPr>
          <p:cNvPr id="243" name="CustomShape 4"/>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285CEA57-E163-4BCD-8C39-2FB434316918}" type="slidenum">
              <a:rPr b="0" lang="en-US" sz="18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685800" y="4343400"/>
            <a:ext cx="5485680" cy="4114080"/>
          </a:xfrm>
          <a:prstGeom prst="rect">
            <a:avLst/>
          </a:prstGeom>
          <a:noFill/>
          <a:ln>
            <a:noFill/>
          </a:ln>
        </p:spPr>
        <p:style>
          <a:lnRef idx="0"/>
          <a:fillRef idx="0"/>
          <a:effectRef idx="0"/>
          <a:fontRef idx="minor"/>
        </p:style>
      </p:sp>
      <p:sp>
        <p:nvSpPr>
          <p:cNvPr id="245" name="PlaceHolder 2"/>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46"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37F66E88-4DDF-49A6-856E-65DA18D78F28}"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48"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ABBAAFC1-2E74-48AB-9375-4E386400A1F4}"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685800" y="4343400"/>
            <a:ext cx="5485680" cy="4114080"/>
          </a:xfrm>
          <a:prstGeom prst="rect">
            <a:avLst/>
          </a:prstGeom>
          <a:noFill/>
          <a:ln>
            <a:noFill/>
          </a:ln>
        </p:spPr>
        <p:style>
          <a:lnRef idx="0"/>
          <a:fillRef idx="0"/>
          <a:effectRef idx="0"/>
          <a:fontRef idx="minor"/>
        </p:style>
      </p:sp>
      <p:sp>
        <p:nvSpPr>
          <p:cNvPr id="250" name="PlaceHolder 2"/>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51"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F9F814F2-F59B-4239-8947-D89832C7FED8}" type="slidenum">
              <a:rPr b="0" lang="en-US" sz="1200" spc="-1" strike="noStrike">
                <a:solidFill>
                  <a:srgbClr val="000000"/>
                </a:solidFill>
                <a:uFill>
                  <a:solidFill>
                    <a:srgbClr val="ffffff"/>
                  </a:solidFill>
                </a:uFill>
                <a:latin typeface="Calibri"/>
                <a:ea typeface="+mn-ea"/>
              </a:rPr>
              <a:t>&lt;number&gt;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3602880" y="1604520"/>
            <a:ext cx="4984920" cy="3977280"/>
          </a:xfrm>
          <a:prstGeom prst="rect">
            <a:avLst/>
          </a:prstGeom>
          <a:ln>
            <a:noFill/>
          </a:ln>
        </p:spPr>
      </p:pic>
      <p:pic>
        <p:nvPicPr>
          <p:cNvPr id="107" name="" descr=""/>
          <p:cNvPicPr/>
          <p:nvPr/>
        </p:nvPicPr>
        <p:blipFill>
          <a:blip r:embed="rId3"/>
          <a:stretch/>
        </p:blipFill>
        <p:spPr>
          <a:xfrm>
            <a:off x="36028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5"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6"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1"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2"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5"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6"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0"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3"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6"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7"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8"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0"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1"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42" name="" descr=""/>
          <p:cNvPicPr/>
          <p:nvPr/>
        </p:nvPicPr>
        <p:blipFill>
          <a:blip r:embed="rId2"/>
          <a:stretch/>
        </p:blipFill>
        <p:spPr>
          <a:xfrm>
            <a:off x="3602880" y="1604520"/>
            <a:ext cx="4984920" cy="3977280"/>
          </a:xfrm>
          <a:prstGeom prst="rect">
            <a:avLst/>
          </a:prstGeom>
          <a:ln>
            <a:noFill/>
          </a:ln>
        </p:spPr>
      </p:pic>
      <p:pic>
        <p:nvPicPr>
          <p:cNvPr id="143" name="" descr=""/>
          <p:cNvPicPr/>
          <p:nvPr/>
        </p:nvPicPr>
        <p:blipFill>
          <a:blip r:embed="rId3"/>
          <a:stretch/>
        </p:blipFill>
        <p:spPr>
          <a:xfrm>
            <a:off x="360288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9"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1"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2"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6"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7"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8"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0"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1"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2"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5"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6"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8"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9"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1"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2"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3"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4"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6"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7"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78" name="" descr=""/>
          <p:cNvPicPr/>
          <p:nvPr/>
        </p:nvPicPr>
        <p:blipFill>
          <a:blip r:embed="rId2"/>
          <a:stretch/>
        </p:blipFill>
        <p:spPr>
          <a:xfrm>
            <a:off x="3602880" y="1604520"/>
            <a:ext cx="4984920" cy="3977280"/>
          </a:xfrm>
          <a:prstGeom prst="rect">
            <a:avLst/>
          </a:prstGeom>
          <a:ln>
            <a:noFill/>
          </a:ln>
        </p:spPr>
      </p:pic>
      <p:pic>
        <p:nvPicPr>
          <p:cNvPr id="179" name="" descr=""/>
          <p:cNvPicPr/>
          <p:nvPr/>
        </p:nvPicPr>
        <p:blipFill>
          <a:blip r:embed="rId3"/>
          <a:stretch/>
        </p:blipFill>
        <p:spPr>
          <a:xfrm>
            <a:off x="3602880" y="1604520"/>
            <a:ext cx="4984920" cy="397728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45"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slideLayout" Target="../slideLayouts/slideLayout25.xml"/><Relationship Id="rId7"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7.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0" y="3602160"/>
            <a:ext cx="12191040" cy="325476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3600" spc="-1" strike="noStrike">
                <a:solidFill>
                  <a:srgbClr val="000000"/>
                </a:solidFill>
                <a:uFill>
                  <a:solidFill>
                    <a:srgbClr val="ffffff"/>
                  </a:solidFill>
                </a:uFill>
                <a:latin typeface="Calibri"/>
                <a:ea typeface="DejaVu Sans"/>
              </a:rPr>
              <a:t>Voice based discovery</a:t>
            </a:r>
            <a:endParaRPr b="0" lang="en-US" sz="1800" spc="-1" strike="noStrike">
              <a:solidFill>
                <a:srgbClr val="000000"/>
              </a:solidFill>
              <a:uFill>
                <a:solidFill>
                  <a:srgbClr val="ffffff"/>
                </a:solidFill>
              </a:uFill>
              <a:latin typeface="Arial"/>
            </a:endParaRPr>
          </a:p>
        </p:txBody>
      </p:sp>
      <p:sp>
        <p:nvSpPr>
          <p:cNvPr id="186" name="CustomShape 2"/>
          <p:cNvSpPr/>
          <p:nvPr/>
        </p:nvSpPr>
        <p:spPr>
          <a:xfrm>
            <a:off x="392400" y="4877640"/>
            <a:ext cx="11798640" cy="19184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2400" spc="-1" strike="noStrike">
                <a:solidFill>
                  <a:srgbClr val="000000"/>
                </a:solidFill>
                <a:uFill>
                  <a:solidFill>
                    <a:srgbClr val="ffffff"/>
                  </a:solidFill>
                </a:uFill>
                <a:latin typeface="Calibri"/>
                <a:ea typeface="DejaVu Sans"/>
              </a:rPr>
              <a:t>DishTV Hackathon</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2400" spc="-1" strike="noStrike">
                <a:solidFill>
                  <a:srgbClr val="000000"/>
                </a:solidFill>
                <a:uFill>
                  <a:solidFill>
                    <a:srgbClr val="ffffff"/>
                  </a:solidFill>
                </a:uFill>
                <a:latin typeface="Calibri"/>
                <a:ea typeface="DejaVu Sans"/>
              </a:rPr>
              <a:t>Team Square</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ea typeface="DejaVu Sans"/>
              </a:rPr>
              <a:t>16-17 June 2018</a:t>
            </a:r>
            <a:endParaRPr b="0" lang="en-US" sz="1800" spc="-1" strike="noStrike">
              <a:solidFill>
                <a:srgbClr val="000000"/>
              </a:solidFill>
              <a:uFill>
                <a:solidFill>
                  <a:srgbClr val="ffffff"/>
                </a:solidFill>
              </a:uFill>
              <a:latin typeface="Arial"/>
            </a:endParaRPr>
          </a:p>
        </p:txBody>
      </p:sp>
      <p:pic>
        <p:nvPicPr>
          <p:cNvPr id="187" name="" descr=""/>
          <p:cNvPicPr/>
          <p:nvPr/>
        </p:nvPicPr>
        <p:blipFill>
          <a:blip r:embed="rId1"/>
          <a:stretch/>
        </p:blipFill>
        <p:spPr>
          <a:xfrm>
            <a:off x="7200" y="-101880"/>
            <a:ext cx="12191040" cy="4702320"/>
          </a:xfrm>
          <a:prstGeom prst="rect">
            <a:avLst/>
          </a:prstGeom>
          <a:ln>
            <a:noFill/>
          </a:ln>
        </p:spPr>
      </p:pic>
      <p:pic>
        <p:nvPicPr>
          <p:cNvPr id="188" name="" descr=""/>
          <p:cNvPicPr/>
          <p:nvPr/>
        </p:nvPicPr>
        <p:blipFill>
          <a:blip r:embed="rId2"/>
          <a:stretch/>
        </p:blipFill>
        <p:spPr>
          <a:xfrm>
            <a:off x="0" y="5851440"/>
            <a:ext cx="1005480" cy="1005480"/>
          </a:xfrm>
          <a:prstGeom prst="rect">
            <a:avLst/>
          </a:prstGeom>
          <a:ln>
            <a:noFill/>
          </a:ln>
        </p:spPr>
      </p:pic>
      <p:pic>
        <p:nvPicPr>
          <p:cNvPr id="189" name="" descr=""/>
          <p:cNvPicPr/>
          <p:nvPr/>
        </p:nvPicPr>
        <p:blipFill>
          <a:blip r:embed="rId3"/>
          <a:stretch/>
        </p:blipFill>
        <p:spPr>
          <a:xfrm>
            <a:off x="11247120" y="5865840"/>
            <a:ext cx="943920" cy="9910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379800" y="708480"/>
            <a:ext cx="8030880" cy="536760"/>
          </a:xfrm>
          <a:prstGeom prst="rect">
            <a:avLst/>
          </a:prstGeom>
          <a:solidFill>
            <a:srgbClr val="002050"/>
          </a:solidFill>
          <a:ln>
            <a:solidFill>
              <a:srgbClr val="002050"/>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txBody>
          <a:bodyPr lIns="89640" rIns="179280" tIns="143280" bIns="143280" anchor="ctr"/>
          <a:p>
            <a:pPr marL="333000">
              <a:lnSpc>
                <a:spcPct val="100000"/>
              </a:lnSpc>
            </a:pPr>
            <a:r>
              <a:rPr b="0" lang="en-US" sz="2750" spc="-1" strike="noStrike">
                <a:solidFill>
                  <a:srgbClr val="ffffff"/>
                </a:solidFill>
                <a:uFill>
                  <a:solidFill>
                    <a:srgbClr val="ffffff"/>
                  </a:solidFill>
                </a:uFill>
                <a:latin typeface="Segoe UI Light"/>
                <a:ea typeface="Segoe UI"/>
              </a:rPr>
              <a:t>Hackathon Challenge</a:t>
            </a:r>
            <a:endParaRPr b="0" lang="en-US" sz="1800" spc="-1" strike="noStrike">
              <a:solidFill>
                <a:srgbClr val="000000"/>
              </a:solidFill>
              <a:uFill>
                <a:solidFill>
                  <a:srgbClr val="ffffff"/>
                </a:solidFill>
              </a:uFill>
              <a:latin typeface="Arial"/>
            </a:endParaRPr>
          </a:p>
        </p:txBody>
      </p:sp>
      <p:sp>
        <p:nvSpPr>
          <p:cNvPr id="191" name="CustomShape 2"/>
          <p:cNvSpPr/>
          <p:nvPr/>
        </p:nvSpPr>
        <p:spPr>
          <a:xfrm>
            <a:off x="379800" y="1246320"/>
            <a:ext cx="8030880" cy="2391480"/>
          </a:xfrm>
          <a:prstGeom prst="rect">
            <a:avLst/>
          </a:prstGeom>
          <a:noFill/>
          <a:ln>
            <a:solidFill>
              <a:srgbClr val="002050"/>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txBody>
          <a:bodyPr lIns="89640" rIns="89640" tIns="89640" bIns="89640"/>
          <a:p>
            <a:pPr>
              <a:lnSpc>
                <a:spcPct val="100000"/>
              </a:lnSpc>
            </a:pPr>
            <a:r>
              <a:rPr b="0" lang="en-US" sz="2360" spc="-1" strike="noStrike">
                <a:solidFill>
                  <a:srgbClr val="000000"/>
                </a:solidFill>
                <a:uFill>
                  <a:solidFill>
                    <a:srgbClr val="ffffff"/>
                  </a:solidFill>
                </a:uFill>
                <a:latin typeface="Calibri Light"/>
                <a:ea typeface="DejaVu Sans"/>
              </a:rPr>
              <a:t>Create seamless experience for consumer for searching relevant content without wasting too much time searching channel list manually through the remote</a:t>
            </a:r>
            <a:endParaRPr b="0" lang="en-US" sz="1800" spc="-1" strike="noStrike">
              <a:solidFill>
                <a:srgbClr val="000000"/>
              </a:solidFill>
              <a:uFill>
                <a:solidFill>
                  <a:srgbClr val="ffffff"/>
                </a:solidFill>
              </a:uFill>
              <a:latin typeface="Arial"/>
            </a:endParaRPr>
          </a:p>
        </p:txBody>
      </p:sp>
      <p:sp>
        <p:nvSpPr>
          <p:cNvPr id="192" name="CustomShape 3"/>
          <p:cNvSpPr/>
          <p:nvPr/>
        </p:nvSpPr>
        <p:spPr>
          <a:xfrm>
            <a:off x="375120" y="3788280"/>
            <a:ext cx="8035560" cy="536760"/>
          </a:xfrm>
          <a:prstGeom prst="rect">
            <a:avLst/>
          </a:prstGeom>
          <a:solidFill>
            <a:srgbClr val="004b50"/>
          </a:solidFill>
          <a:ln>
            <a:solidFill>
              <a:srgbClr val="004b50"/>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txBody>
          <a:bodyPr lIns="89640" rIns="179280" tIns="143280" bIns="143280" anchor="ctr"/>
          <a:p>
            <a:pPr marL="333000">
              <a:lnSpc>
                <a:spcPct val="100000"/>
              </a:lnSpc>
            </a:pPr>
            <a:r>
              <a:rPr b="0" lang="en-US" sz="2750" spc="-1" strike="noStrike">
                <a:solidFill>
                  <a:srgbClr val="ffffff"/>
                </a:solidFill>
                <a:uFill>
                  <a:solidFill>
                    <a:srgbClr val="ffffff"/>
                  </a:solidFill>
                </a:uFill>
                <a:latin typeface="Segoe UI Light"/>
                <a:ea typeface="Segoe UI"/>
              </a:rPr>
              <a:t>Desired Outcome</a:t>
            </a:r>
            <a:endParaRPr b="0" lang="en-US" sz="1800" spc="-1" strike="noStrike">
              <a:solidFill>
                <a:srgbClr val="000000"/>
              </a:solidFill>
              <a:uFill>
                <a:solidFill>
                  <a:srgbClr val="ffffff"/>
                </a:solidFill>
              </a:uFill>
              <a:latin typeface="Arial"/>
            </a:endParaRPr>
          </a:p>
        </p:txBody>
      </p:sp>
      <p:sp>
        <p:nvSpPr>
          <p:cNvPr id="193" name="CustomShape 4"/>
          <p:cNvSpPr/>
          <p:nvPr/>
        </p:nvSpPr>
        <p:spPr>
          <a:xfrm>
            <a:off x="375120" y="4326120"/>
            <a:ext cx="8035560" cy="1717200"/>
          </a:xfrm>
          <a:prstGeom prst="rect">
            <a:avLst/>
          </a:prstGeom>
          <a:noFill/>
          <a:ln>
            <a:solidFill>
              <a:srgbClr val="004b50"/>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194" name="CustomShape 5"/>
          <p:cNvSpPr/>
          <p:nvPr/>
        </p:nvSpPr>
        <p:spPr>
          <a:xfrm>
            <a:off x="8561160" y="708480"/>
            <a:ext cx="3488400" cy="536760"/>
          </a:xfrm>
          <a:prstGeom prst="rect">
            <a:avLst/>
          </a:prstGeom>
          <a:solidFill>
            <a:srgbClr val="00bcf2"/>
          </a:solidFill>
          <a:ln>
            <a:solidFill>
              <a:srgbClr val="00bcf2"/>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txBody>
          <a:bodyPr lIns="89640" rIns="179280" tIns="143280" bIns="143280" anchor="ctr"/>
          <a:p>
            <a:pPr marL="333000">
              <a:lnSpc>
                <a:spcPct val="100000"/>
              </a:lnSpc>
            </a:pPr>
            <a:r>
              <a:rPr b="0" lang="en-US" sz="2750" spc="-1" strike="noStrike">
                <a:solidFill>
                  <a:srgbClr val="ffffff"/>
                </a:solidFill>
                <a:uFill>
                  <a:solidFill>
                    <a:srgbClr val="ffffff"/>
                  </a:solidFill>
                </a:uFill>
                <a:latin typeface="Segoe UI Light"/>
                <a:ea typeface="Segoe UI"/>
              </a:rPr>
              <a:t>About  the app</a:t>
            </a:r>
            <a:endParaRPr b="0" lang="en-US" sz="1800" spc="-1" strike="noStrike">
              <a:solidFill>
                <a:srgbClr val="000000"/>
              </a:solidFill>
              <a:uFill>
                <a:solidFill>
                  <a:srgbClr val="ffffff"/>
                </a:solidFill>
              </a:uFill>
              <a:latin typeface="Arial"/>
            </a:endParaRPr>
          </a:p>
        </p:txBody>
      </p:sp>
      <p:sp>
        <p:nvSpPr>
          <p:cNvPr id="195" name="CustomShape 6"/>
          <p:cNvSpPr/>
          <p:nvPr/>
        </p:nvSpPr>
        <p:spPr>
          <a:xfrm>
            <a:off x="8561160" y="1246320"/>
            <a:ext cx="3482640" cy="4797360"/>
          </a:xfrm>
          <a:prstGeom prst="rect">
            <a:avLst/>
          </a:prstGeom>
          <a:noFill/>
          <a:ln>
            <a:solidFill>
              <a:srgbClr val="00bcf2"/>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196" name="CustomShape 7"/>
          <p:cNvSpPr/>
          <p:nvPr/>
        </p:nvSpPr>
        <p:spPr>
          <a:xfrm>
            <a:off x="379800" y="4326120"/>
            <a:ext cx="8030880" cy="1717200"/>
          </a:xfrm>
          <a:prstGeom prst="rect">
            <a:avLst/>
          </a:prstGeom>
          <a:noFill/>
          <a:ln>
            <a:solidFill>
              <a:srgbClr val="002050"/>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txBody>
          <a:bodyPr lIns="89640" rIns="89640" tIns="89640" bIns="89640"/>
          <a:p>
            <a:pPr marL="343080" indent="-342000">
              <a:lnSpc>
                <a:spcPct val="100000"/>
              </a:lnSpc>
              <a:buClr>
                <a:srgbClr val="000000"/>
              </a:buClr>
              <a:buFont typeface="Arial"/>
              <a:buChar char="•"/>
            </a:pPr>
            <a:r>
              <a:rPr b="0" lang="en-US" sz="2360" spc="-1" strike="noStrike">
                <a:solidFill>
                  <a:srgbClr val="000000"/>
                </a:solidFill>
                <a:uFill>
                  <a:solidFill>
                    <a:srgbClr val="ffffff"/>
                  </a:solidFill>
                </a:uFill>
                <a:latin typeface="Calibri Light"/>
                <a:ea typeface="DejaVu Sans"/>
              </a:rPr>
              <a:t>Discovery of content in non-Internet connected device through voice</a:t>
            </a:r>
            <a:endParaRPr b="0" lang="en-US"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US" sz="2360" spc="-1" strike="noStrike">
                <a:solidFill>
                  <a:srgbClr val="000000"/>
                </a:solidFill>
                <a:uFill>
                  <a:solidFill>
                    <a:srgbClr val="ffffff"/>
                  </a:solidFill>
                </a:uFill>
                <a:latin typeface="Calibri Light"/>
                <a:ea typeface="DejaVu Sans"/>
              </a:rPr>
              <a:t>Discover of content in Internet connected device to land to the desired content</a:t>
            </a:r>
            <a:endParaRPr b="0" lang="en-US" sz="1800" spc="-1" strike="noStrike">
              <a:solidFill>
                <a:srgbClr val="000000"/>
              </a:solidFill>
              <a:uFill>
                <a:solidFill>
                  <a:srgbClr val="ffffff"/>
                </a:solidFill>
              </a:uFill>
              <a:latin typeface="Arial"/>
            </a:endParaRPr>
          </a:p>
        </p:txBody>
      </p:sp>
      <p:sp>
        <p:nvSpPr>
          <p:cNvPr id="197" name="CustomShape 8"/>
          <p:cNvSpPr/>
          <p:nvPr/>
        </p:nvSpPr>
        <p:spPr>
          <a:xfrm>
            <a:off x="8561160" y="1281240"/>
            <a:ext cx="3488400" cy="4762440"/>
          </a:xfrm>
          <a:prstGeom prst="rect">
            <a:avLst/>
          </a:prstGeom>
          <a:noFill/>
          <a:ln>
            <a:solidFill>
              <a:srgbClr val="002050"/>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txBody>
          <a:bodyPr lIns="89640" rIns="89640" tIns="89640" bIns="89640"/>
          <a:p>
            <a:pPr>
              <a:lnSpc>
                <a:spcPct val="100000"/>
              </a:lnSpc>
            </a:pPr>
            <a:r>
              <a:rPr b="0" lang="en-US" sz="2360" spc="-1" strike="noStrike">
                <a:solidFill>
                  <a:srgbClr val="000000"/>
                </a:solidFill>
                <a:uFill>
                  <a:solidFill>
                    <a:srgbClr val="ffffff"/>
                  </a:solidFill>
                </a:uFill>
                <a:latin typeface="Calibri Light"/>
                <a:ea typeface="DejaVu Sans"/>
              </a:rPr>
              <a:t>Our Android app </a:t>
            </a:r>
            <a:endParaRPr b="0" lang="en-US"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US" sz="2000" spc="-1" strike="noStrike">
                <a:solidFill>
                  <a:srgbClr val="000000"/>
                </a:solidFill>
                <a:uFill>
                  <a:solidFill>
                    <a:srgbClr val="ffffff"/>
                  </a:solidFill>
                </a:uFill>
                <a:latin typeface="Calibri Light"/>
                <a:ea typeface="DejaVu Sans"/>
              </a:rPr>
              <a:t>Voice to IR</a:t>
            </a:r>
            <a:endParaRPr b="0" lang="en-US"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US" sz="2000" spc="-1" strike="noStrike">
                <a:solidFill>
                  <a:srgbClr val="000000"/>
                </a:solidFill>
                <a:uFill>
                  <a:solidFill>
                    <a:srgbClr val="ffffff"/>
                  </a:solidFill>
                </a:uFill>
                <a:latin typeface="Calibri Light"/>
                <a:ea typeface="DejaVu Sans"/>
              </a:rPr>
              <a:t>Works with/without Internet</a:t>
            </a:r>
            <a:endParaRPr b="0" lang="en-US"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US" sz="2000" spc="-1" strike="noStrike">
                <a:solidFill>
                  <a:srgbClr val="000000"/>
                </a:solidFill>
                <a:uFill>
                  <a:solidFill>
                    <a:srgbClr val="ffffff"/>
                  </a:solidFill>
                </a:uFill>
                <a:latin typeface="Calibri Light"/>
                <a:ea typeface="DejaVu Sans"/>
              </a:rPr>
              <a:t>Without Internet: Search by channel name, number or interests</a:t>
            </a:r>
            <a:endParaRPr b="0" lang="en-US"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US" sz="2000" spc="-1" strike="noStrike">
                <a:solidFill>
                  <a:srgbClr val="000000"/>
                </a:solidFill>
                <a:uFill>
                  <a:solidFill>
                    <a:srgbClr val="ffffff"/>
                  </a:solidFill>
                </a:uFill>
                <a:latin typeface="Calibri Light"/>
                <a:ea typeface="DejaVu Sans"/>
              </a:rPr>
              <a:t>With Internet: Based on interests suggest  channel, breaking news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Calibri Light"/>
                <a:ea typeface="DejaVu San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dur="indefinite" nodeType="mainSeq">
                <p:childTnLst>
                  <p:par>
                    <p:cTn id="5" fill="hold">
                      <p:stCondLst>
                        <p:cond delay="0"/>
                      </p:stCondLst>
                      <p:childTnLst>
                        <p:par>
                          <p:cTn id="6" fill="hold">
                            <p:stCondLst>
                              <p:cond delay="0"/>
                            </p:stCondLst>
                            <p:childTnLst>
                              <p:par>
                                <p:cTn id="7" nodeType="afterEffect" fill="hold" presetClass="mediacall">
                                  <p:stCondLst>
                                    <p:cond delay="0"/>
                                  </p:stCond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309960" y="715680"/>
            <a:ext cx="11423520" cy="56840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199" name="CustomShape 2"/>
          <p:cNvSpPr/>
          <p:nvPr/>
        </p:nvSpPr>
        <p:spPr>
          <a:xfrm>
            <a:off x="160560" y="77040"/>
            <a:ext cx="11725560" cy="429840"/>
          </a:xfrm>
          <a:prstGeom prst="rect">
            <a:avLst/>
          </a:prstGeom>
          <a:noFill/>
          <a:ln>
            <a:noFill/>
          </a:ln>
        </p:spPr>
        <p:style>
          <a:lnRef idx="0"/>
          <a:fillRef idx="0"/>
          <a:effectRef idx="0"/>
          <a:fontRef idx="minor"/>
        </p:style>
        <p:txBody>
          <a:bodyPr lIns="0" rIns="90000" tIns="45000" bIns="45000" anchor="b"/>
          <a:p>
            <a:pPr>
              <a:lnSpc>
                <a:spcPct val="100000"/>
              </a:lnSpc>
            </a:pPr>
            <a:r>
              <a:rPr b="0" lang="en-US" sz="3200" spc="-1" strike="noStrike">
                <a:solidFill>
                  <a:srgbClr val="0070c0"/>
                </a:solidFill>
                <a:uFill>
                  <a:solidFill>
                    <a:srgbClr val="ffffff"/>
                  </a:solidFill>
                </a:uFill>
                <a:latin typeface="Segoe UI"/>
                <a:ea typeface="DejaVu Sans"/>
              </a:rPr>
              <a:t>Technology Stack</a:t>
            </a:r>
            <a:endParaRPr b="0" lang="en-US" sz="1800" spc="-1" strike="noStrike">
              <a:solidFill>
                <a:srgbClr val="000000"/>
              </a:solidFill>
              <a:uFill>
                <a:solidFill>
                  <a:srgbClr val="ffffff"/>
                </a:solidFill>
              </a:uFill>
              <a:latin typeface="Arial"/>
            </a:endParaRPr>
          </a:p>
        </p:txBody>
      </p:sp>
      <p:sp>
        <p:nvSpPr>
          <p:cNvPr id="200" name="Line 3"/>
          <p:cNvSpPr/>
          <p:nvPr/>
        </p:nvSpPr>
        <p:spPr>
          <a:xfrm>
            <a:off x="890280" y="2025720"/>
            <a:ext cx="9287280" cy="360"/>
          </a:xfrm>
          <a:prstGeom prst="line">
            <a:avLst/>
          </a:prstGeom>
          <a:ln>
            <a:solidFill>
              <a:schemeClr val="bg1"/>
            </a:solidFill>
            <a:round/>
          </a:ln>
        </p:spPr>
        <p:style>
          <a:lnRef idx="1">
            <a:schemeClr val="accent1"/>
          </a:lnRef>
          <a:fillRef idx="0">
            <a:schemeClr val="accent1"/>
          </a:fillRef>
          <a:effectRef idx="0">
            <a:schemeClr val="accent1"/>
          </a:effectRef>
          <a:fontRef idx="minor"/>
        </p:style>
      </p:sp>
      <p:sp>
        <p:nvSpPr>
          <p:cNvPr id="201" name="Line 4"/>
          <p:cNvSpPr/>
          <p:nvPr/>
        </p:nvSpPr>
        <p:spPr>
          <a:xfrm>
            <a:off x="946080" y="3245400"/>
            <a:ext cx="9286920" cy="360"/>
          </a:xfrm>
          <a:prstGeom prst="line">
            <a:avLst/>
          </a:prstGeom>
          <a:ln>
            <a:solidFill>
              <a:schemeClr val="bg1"/>
            </a:solidFill>
            <a:round/>
          </a:ln>
        </p:spPr>
        <p:style>
          <a:lnRef idx="1">
            <a:schemeClr val="accent1"/>
          </a:lnRef>
          <a:fillRef idx="0">
            <a:schemeClr val="accent1"/>
          </a:fillRef>
          <a:effectRef idx="0">
            <a:schemeClr val="accent1"/>
          </a:effectRef>
          <a:fontRef idx="minor"/>
        </p:style>
      </p:sp>
      <p:sp>
        <p:nvSpPr>
          <p:cNvPr id="202" name="Line 5"/>
          <p:cNvSpPr/>
          <p:nvPr/>
        </p:nvSpPr>
        <p:spPr>
          <a:xfrm>
            <a:off x="946080" y="4422240"/>
            <a:ext cx="9286920" cy="360"/>
          </a:xfrm>
          <a:prstGeom prst="line">
            <a:avLst/>
          </a:prstGeom>
          <a:ln>
            <a:solidFill>
              <a:schemeClr val="bg1"/>
            </a:solidFill>
            <a:round/>
          </a:ln>
        </p:spPr>
        <p:style>
          <a:lnRef idx="1">
            <a:schemeClr val="accent1"/>
          </a:lnRef>
          <a:fillRef idx="0">
            <a:schemeClr val="accent1"/>
          </a:fillRef>
          <a:effectRef idx="0">
            <a:schemeClr val="accent1"/>
          </a:effectRef>
          <a:fontRef idx="minor"/>
        </p:style>
      </p:sp>
      <p:sp>
        <p:nvSpPr>
          <p:cNvPr id="203" name="Line 6"/>
          <p:cNvSpPr/>
          <p:nvPr/>
        </p:nvSpPr>
        <p:spPr>
          <a:xfrm>
            <a:off x="946080" y="5551200"/>
            <a:ext cx="9286920" cy="360"/>
          </a:xfrm>
          <a:prstGeom prst="line">
            <a:avLst/>
          </a:prstGeom>
          <a:ln>
            <a:solidFill>
              <a:schemeClr val="bg1"/>
            </a:solidFill>
            <a:round/>
          </a:ln>
        </p:spPr>
        <p:style>
          <a:lnRef idx="1">
            <a:schemeClr val="accent1"/>
          </a:lnRef>
          <a:fillRef idx="0">
            <a:schemeClr val="accent1"/>
          </a:fillRef>
          <a:effectRef idx="0">
            <a:schemeClr val="accent1"/>
          </a:effectRef>
          <a:fontRef idx="minor"/>
        </p:style>
      </p:sp>
      <p:sp>
        <p:nvSpPr>
          <p:cNvPr id="204" name="CustomShape 7"/>
          <p:cNvSpPr/>
          <p:nvPr/>
        </p:nvSpPr>
        <p:spPr>
          <a:xfrm>
            <a:off x="946080" y="1145160"/>
            <a:ext cx="2765880" cy="57708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ffffff"/>
                </a:solidFill>
                <a:uFill>
                  <a:solidFill>
                    <a:srgbClr val="ffffff"/>
                  </a:solidFill>
                </a:uFill>
                <a:latin typeface="Calibri"/>
                <a:ea typeface="DejaVu Sans"/>
              </a:rPr>
              <a:t>Platform</a:t>
            </a:r>
            <a:endParaRPr b="0" lang="en-US" sz="1800" spc="-1" strike="noStrike">
              <a:solidFill>
                <a:srgbClr val="000000"/>
              </a:solidFill>
              <a:uFill>
                <a:solidFill>
                  <a:srgbClr val="ffffff"/>
                </a:solidFill>
              </a:uFill>
              <a:latin typeface="Arial"/>
            </a:endParaRPr>
          </a:p>
        </p:txBody>
      </p:sp>
      <p:sp>
        <p:nvSpPr>
          <p:cNvPr id="205" name="CustomShape 8"/>
          <p:cNvSpPr/>
          <p:nvPr/>
        </p:nvSpPr>
        <p:spPr>
          <a:xfrm>
            <a:off x="946080" y="2472480"/>
            <a:ext cx="3808440" cy="57708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ffffff"/>
                </a:solidFill>
                <a:uFill>
                  <a:solidFill>
                    <a:srgbClr val="ffffff"/>
                  </a:solidFill>
                </a:uFill>
                <a:latin typeface="Calibri"/>
                <a:ea typeface="DejaVu Sans"/>
              </a:rPr>
              <a:t>Server and Analytics</a:t>
            </a:r>
            <a:endParaRPr b="0" lang="en-US" sz="1800" spc="-1" strike="noStrike">
              <a:solidFill>
                <a:srgbClr val="000000"/>
              </a:solidFill>
              <a:uFill>
                <a:solidFill>
                  <a:srgbClr val="ffffff"/>
                </a:solidFill>
              </a:uFill>
              <a:latin typeface="Arial"/>
            </a:endParaRPr>
          </a:p>
        </p:txBody>
      </p:sp>
      <p:sp>
        <p:nvSpPr>
          <p:cNvPr id="206" name="CustomShape 9"/>
          <p:cNvSpPr/>
          <p:nvPr/>
        </p:nvSpPr>
        <p:spPr>
          <a:xfrm>
            <a:off x="946080" y="3659040"/>
            <a:ext cx="3351240" cy="57708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ffffff"/>
                </a:solidFill>
                <a:uFill>
                  <a:solidFill>
                    <a:srgbClr val="ffffff"/>
                  </a:solidFill>
                </a:uFill>
                <a:latin typeface="Calibri"/>
                <a:ea typeface="DejaVu Sans"/>
              </a:rPr>
              <a:t>Voice recognition</a:t>
            </a:r>
            <a:endParaRPr b="0" lang="en-US" sz="1800" spc="-1" strike="noStrike">
              <a:solidFill>
                <a:srgbClr val="000000"/>
              </a:solidFill>
              <a:uFill>
                <a:solidFill>
                  <a:srgbClr val="ffffff"/>
                </a:solidFill>
              </a:uFill>
              <a:latin typeface="Arial"/>
            </a:endParaRPr>
          </a:p>
        </p:txBody>
      </p:sp>
      <p:sp>
        <p:nvSpPr>
          <p:cNvPr id="207" name="CustomShape 10"/>
          <p:cNvSpPr/>
          <p:nvPr/>
        </p:nvSpPr>
        <p:spPr>
          <a:xfrm>
            <a:off x="946080" y="4795920"/>
            <a:ext cx="2765880" cy="57708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ffffff"/>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p:txBody>
      </p:sp>
      <p:pic>
        <p:nvPicPr>
          <p:cNvPr id="208" name="Picture 27" descr=""/>
          <p:cNvPicPr/>
          <p:nvPr/>
        </p:nvPicPr>
        <p:blipFill>
          <a:blip r:embed="rId1"/>
          <a:stretch/>
        </p:blipFill>
        <p:spPr>
          <a:xfrm>
            <a:off x="6940800" y="1012680"/>
            <a:ext cx="568800" cy="570600"/>
          </a:xfrm>
          <a:prstGeom prst="rect">
            <a:avLst/>
          </a:prstGeom>
          <a:ln>
            <a:noFill/>
          </a:ln>
        </p:spPr>
      </p:pic>
      <p:pic>
        <p:nvPicPr>
          <p:cNvPr id="209" name="" descr=""/>
          <p:cNvPicPr/>
          <p:nvPr/>
        </p:nvPicPr>
        <p:blipFill>
          <a:blip r:embed="rId2"/>
          <a:stretch/>
        </p:blipFill>
        <p:spPr>
          <a:xfrm>
            <a:off x="4961520" y="1030680"/>
            <a:ext cx="610560" cy="583920"/>
          </a:xfrm>
          <a:prstGeom prst="rect">
            <a:avLst/>
          </a:prstGeom>
          <a:ln>
            <a:noFill/>
          </a:ln>
        </p:spPr>
      </p:pic>
      <p:pic>
        <p:nvPicPr>
          <p:cNvPr id="210" name="" descr=""/>
          <p:cNvPicPr/>
          <p:nvPr/>
        </p:nvPicPr>
        <p:blipFill>
          <a:blip r:embed="rId3"/>
          <a:stretch/>
        </p:blipFill>
        <p:spPr>
          <a:xfrm>
            <a:off x="8805960" y="1007280"/>
            <a:ext cx="568800" cy="563760"/>
          </a:xfrm>
          <a:prstGeom prst="rect">
            <a:avLst/>
          </a:prstGeom>
          <a:ln>
            <a:noFill/>
          </a:ln>
        </p:spPr>
      </p:pic>
      <p:pic>
        <p:nvPicPr>
          <p:cNvPr id="211" name="" descr=""/>
          <p:cNvPicPr/>
          <p:nvPr/>
        </p:nvPicPr>
        <p:blipFill>
          <a:blip r:embed="rId4"/>
          <a:stretch/>
        </p:blipFill>
        <p:spPr>
          <a:xfrm>
            <a:off x="5033520" y="2333520"/>
            <a:ext cx="2208960" cy="608760"/>
          </a:xfrm>
          <a:prstGeom prst="rect">
            <a:avLst/>
          </a:prstGeom>
          <a:ln>
            <a:noFill/>
          </a:ln>
        </p:spPr>
      </p:pic>
      <p:pic>
        <p:nvPicPr>
          <p:cNvPr id="212" name="" descr=""/>
          <p:cNvPicPr/>
          <p:nvPr/>
        </p:nvPicPr>
        <p:blipFill>
          <a:blip r:embed="rId5"/>
          <a:stretch/>
        </p:blipFill>
        <p:spPr>
          <a:xfrm>
            <a:off x="4973760" y="3383280"/>
            <a:ext cx="639720" cy="922320"/>
          </a:xfrm>
          <a:prstGeom prst="rect">
            <a:avLst/>
          </a:prstGeom>
          <a:ln>
            <a:noFill/>
          </a:ln>
        </p:spPr>
      </p:pic>
    </p:spTree>
  </p:cSld>
  <p:timing>
    <p:tnLst>
      <p:par>
        <p:cTn id="8" dur="indefinite" restart="never" nodeType="tmRoot">
          <p:childTnLst>
            <p:seq>
              <p:cTn id="9" dur="indefinite" nodeType="mainSeq">
                <p:childTnLst>
                  <p:par>
                    <p:cTn id="10" fill="hold">
                      <p:stCondLst>
                        <p:cond delay="0"/>
                      </p:stCondLst>
                      <p:childTnLst>
                        <p:par>
                          <p:cTn id="11" fill="hold">
                            <p:stCondLst>
                              <p:cond delay="0"/>
                            </p:stCondLst>
                            <p:childTnLst>
                              <p:par>
                                <p:cTn id="12" nodeType="afterEffect" fill="hold" presetClass="mediacall">
                                  <p:stCondLst>
                                    <p:cond delay="0"/>
                                  </p:stCond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231560" y="1600560"/>
            <a:ext cx="9576720" cy="343080"/>
          </a:xfrm>
          <a:prstGeom prst="rect">
            <a:avLst/>
          </a:prstGeom>
          <a:solidFill>
            <a:schemeClr val="accent1"/>
          </a:solidFill>
          <a:ln>
            <a:noFill/>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txBody>
          <a:bodyPr lIns="186480" rIns="186480" tIns="149040" bIns="149040" anchor="ctr"/>
          <a:p>
            <a:pPr algn="ctr">
              <a:lnSpc>
                <a:spcPct val="90000"/>
              </a:lnSpc>
            </a:pPr>
            <a:r>
              <a:rPr b="1" lang="en-US" sz="2040" spc="-1" strike="noStrike">
                <a:solidFill>
                  <a:srgbClr val="ffffff"/>
                </a:solidFill>
                <a:uFill>
                  <a:solidFill>
                    <a:srgbClr val="ffffff"/>
                  </a:solidFill>
                </a:uFill>
                <a:latin typeface="Calibri"/>
                <a:ea typeface="Segoe UI"/>
              </a:rPr>
              <a:t>Voice to IR app Key Capabilities and Future Enhancements</a:t>
            </a:r>
            <a:endParaRPr b="0" lang="en-US" sz="1800" spc="-1" strike="noStrike">
              <a:solidFill>
                <a:srgbClr val="000000"/>
              </a:solidFill>
              <a:uFill>
                <a:solidFill>
                  <a:srgbClr val="ffffff"/>
                </a:solidFill>
              </a:uFill>
              <a:latin typeface="Arial"/>
            </a:endParaRPr>
          </a:p>
        </p:txBody>
      </p:sp>
      <p:sp>
        <p:nvSpPr>
          <p:cNvPr id="214" name="Line 2"/>
          <p:cNvSpPr/>
          <p:nvPr/>
        </p:nvSpPr>
        <p:spPr>
          <a:xfrm>
            <a:off x="4320720" y="3861360"/>
            <a:ext cx="360" cy="700560"/>
          </a:xfrm>
          <a:prstGeom prst="line">
            <a:avLst/>
          </a:prstGeom>
          <a:ln cap="rnd" w="12600">
            <a:solidFill>
              <a:schemeClr val="bg1"/>
            </a:solidFill>
            <a:custDash>
              <a:ds d="100000" sp="100000"/>
            </a:custDash>
            <a:round/>
          </a:ln>
        </p:spPr>
        <p:style>
          <a:lnRef idx="1">
            <a:schemeClr val="accent1"/>
          </a:lnRef>
          <a:fillRef idx="0">
            <a:schemeClr val="accent1"/>
          </a:fillRef>
          <a:effectRef idx="0">
            <a:schemeClr val="accent1"/>
          </a:effectRef>
          <a:fontRef idx="minor"/>
        </p:style>
      </p:sp>
      <p:sp>
        <p:nvSpPr>
          <p:cNvPr id="215" name="CustomShape 3"/>
          <p:cNvSpPr/>
          <p:nvPr/>
        </p:nvSpPr>
        <p:spPr>
          <a:xfrm>
            <a:off x="3681720" y="3887280"/>
            <a:ext cx="570960" cy="647640"/>
          </a:xfrm>
          <a:custGeom>
            <a:avLst/>
            <a:gdLst/>
            <a:ahLst/>
            <a:rect l="l" t="t" r="r" b="b"/>
            <a:pathLst>
              <a:path w="3911447" h="4437244">
                <a:moveTo>
                  <a:pt x="2118517" y="1334584"/>
                </a:moveTo>
                <a:lnTo>
                  <a:pt x="2351646" y="1334584"/>
                </a:lnTo>
                <a:lnTo>
                  <a:pt x="2351646" y="1523144"/>
                </a:lnTo>
                <a:cubicBezTo>
                  <a:pt x="2460211" y="1526001"/>
                  <a:pt x="2541349" y="1540857"/>
                  <a:pt x="2636200" y="1567713"/>
                </a:cubicBezTo>
                <a:lnTo>
                  <a:pt x="2636200" y="1920834"/>
                </a:lnTo>
                <a:cubicBezTo>
                  <a:pt x="2474496" y="1835125"/>
                  <a:pt x="2273365" y="1795698"/>
                  <a:pt x="2207654" y="1838553"/>
                </a:cubicBezTo>
                <a:cubicBezTo>
                  <a:pt x="2143087" y="1864266"/>
                  <a:pt x="2148801" y="1951689"/>
                  <a:pt x="2193941" y="1982544"/>
                </a:cubicBezTo>
                <a:cubicBezTo>
                  <a:pt x="2250509" y="2061968"/>
                  <a:pt x="2742480" y="2139677"/>
                  <a:pt x="2697911" y="2513940"/>
                </a:cubicBezTo>
                <a:cubicBezTo>
                  <a:pt x="2676198" y="2774496"/>
                  <a:pt x="2445355" y="2858490"/>
                  <a:pt x="2355074" y="2884203"/>
                </a:cubicBezTo>
                <a:lnTo>
                  <a:pt x="2355074" y="3103618"/>
                </a:lnTo>
                <a:lnTo>
                  <a:pt x="2121945" y="3103618"/>
                </a:lnTo>
                <a:lnTo>
                  <a:pt x="2121945" y="2911630"/>
                </a:lnTo>
                <a:cubicBezTo>
                  <a:pt x="1984239" y="2908202"/>
                  <a:pt x="1817392" y="2870490"/>
                  <a:pt x="1755110" y="2829349"/>
                </a:cubicBezTo>
                <a:lnTo>
                  <a:pt x="1755110" y="2462515"/>
                </a:lnTo>
                <a:cubicBezTo>
                  <a:pt x="1882531" y="2572222"/>
                  <a:pt x="2069949" y="2616791"/>
                  <a:pt x="2173371" y="2606506"/>
                </a:cubicBezTo>
                <a:cubicBezTo>
                  <a:pt x="2273936" y="2595650"/>
                  <a:pt x="2276793" y="2487085"/>
                  <a:pt x="2228225" y="2445373"/>
                </a:cubicBezTo>
                <a:cubicBezTo>
                  <a:pt x="2160800" y="2349950"/>
                  <a:pt x="1657972" y="2316238"/>
                  <a:pt x="1748253" y="1855695"/>
                </a:cubicBezTo>
                <a:cubicBezTo>
                  <a:pt x="1788822" y="1620852"/>
                  <a:pt x="2024808" y="1545428"/>
                  <a:pt x="2121945" y="1536857"/>
                </a:cubicBezTo>
                <a:close/>
                <a:moveTo>
                  <a:pt x="2218622" y="0"/>
                </a:moveTo>
                <a:cubicBezTo>
                  <a:pt x="2627497" y="0"/>
                  <a:pt x="3010537" y="110605"/>
                  <a:pt x="3338276" y="305539"/>
                </a:cubicBezTo>
                <a:lnTo>
                  <a:pt x="3497555" y="101671"/>
                </a:lnTo>
                <a:lnTo>
                  <a:pt x="3773280" y="994290"/>
                </a:lnTo>
                <a:lnTo>
                  <a:pt x="2844521" y="937517"/>
                </a:lnTo>
                <a:lnTo>
                  <a:pt x="3030164" y="699905"/>
                </a:lnTo>
                <a:lnTo>
                  <a:pt x="3013735" y="720897"/>
                </a:lnTo>
                <a:cubicBezTo>
                  <a:pt x="2776817" y="594118"/>
                  <a:pt x="2506071" y="522608"/>
                  <a:pt x="2218622" y="522608"/>
                </a:cubicBezTo>
                <a:cubicBezTo>
                  <a:pt x="1281939" y="522608"/>
                  <a:pt x="522608" y="1281939"/>
                  <a:pt x="522608" y="2218622"/>
                </a:cubicBezTo>
                <a:cubicBezTo>
                  <a:pt x="522608" y="3155305"/>
                  <a:pt x="1281939" y="3914636"/>
                  <a:pt x="2218622" y="3914636"/>
                </a:cubicBezTo>
                <a:cubicBezTo>
                  <a:pt x="2743841" y="3914636"/>
                  <a:pt x="3213298" y="3675896"/>
                  <a:pt x="3524229" y="3300878"/>
                </a:cubicBezTo>
                <a:lnTo>
                  <a:pt x="3911447" y="3650966"/>
                </a:lnTo>
                <a:cubicBezTo>
                  <a:pt x="3505378" y="4132223"/>
                  <a:pt x="2897621" y="4437244"/>
                  <a:pt x="2218622" y="4437244"/>
                </a:cubicBezTo>
                <a:cubicBezTo>
                  <a:pt x="993311" y="4437244"/>
                  <a:pt x="0" y="3443933"/>
                  <a:pt x="0" y="2218622"/>
                </a:cubicBezTo>
                <a:cubicBezTo>
                  <a:pt x="0" y="993311"/>
                  <a:pt x="993311" y="0"/>
                  <a:pt x="22186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16" name="Line 4"/>
          <p:cNvSpPr/>
          <p:nvPr/>
        </p:nvSpPr>
        <p:spPr>
          <a:xfrm>
            <a:off x="1917360" y="3864240"/>
            <a:ext cx="360" cy="700560"/>
          </a:xfrm>
          <a:prstGeom prst="line">
            <a:avLst/>
          </a:prstGeom>
          <a:ln cap="rnd" w="12600">
            <a:solidFill>
              <a:schemeClr val="bg1"/>
            </a:solidFill>
            <a:custDash>
              <a:ds d="100000" sp="100000"/>
            </a:custDash>
            <a:round/>
          </a:ln>
        </p:spPr>
        <p:style>
          <a:lnRef idx="1">
            <a:schemeClr val="accent1"/>
          </a:lnRef>
          <a:fillRef idx="0">
            <a:schemeClr val="accent1"/>
          </a:fillRef>
          <a:effectRef idx="0">
            <a:schemeClr val="accent1"/>
          </a:effectRef>
          <a:fontRef idx="minor"/>
        </p:style>
      </p:sp>
      <p:sp>
        <p:nvSpPr>
          <p:cNvPr id="217" name="CustomShape 5"/>
          <p:cNvSpPr/>
          <p:nvPr/>
        </p:nvSpPr>
        <p:spPr>
          <a:xfrm>
            <a:off x="1312920" y="4058280"/>
            <a:ext cx="502920" cy="305640"/>
          </a:xfrm>
          <a:custGeom>
            <a:avLst/>
            <a:gdLst/>
            <a:ahLst/>
            <a:rect l="l" t="t" r="r" b="b"/>
            <a:pathLst>
              <a:path w="1822529" h="1109555">
                <a:moveTo>
                  <a:pt x="341442" y="686899"/>
                </a:moveTo>
                <a:cubicBezTo>
                  <a:pt x="376723" y="679869"/>
                  <a:pt x="419060" y="707989"/>
                  <a:pt x="433172" y="750169"/>
                </a:cubicBezTo>
                <a:cubicBezTo>
                  <a:pt x="440228" y="715019"/>
                  <a:pt x="482565" y="693929"/>
                  <a:pt x="517846" y="700959"/>
                </a:cubicBezTo>
                <a:cubicBezTo>
                  <a:pt x="553127" y="707989"/>
                  <a:pt x="581351" y="743139"/>
                  <a:pt x="581351" y="778289"/>
                </a:cubicBezTo>
                <a:cubicBezTo>
                  <a:pt x="581351" y="778283"/>
                  <a:pt x="581351" y="778218"/>
                  <a:pt x="581351" y="777410"/>
                </a:cubicBezTo>
                <a:lnTo>
                  <a:pt x="581351" y="771259"/>
                </a:lnTo>
                <a:cubicBezTo>
                  <a:pt x="588407" y="729079"/>
                  <a:pt x="630744" y="707989"/>
                  <a:pt x="673081" y="715019"/>
                </a:cubicBezTo>
                <a:cubicBezTo>
                  <a:pt x="715418" y="722049"/>
                  <a:pt x="743643" y="764229"/>
                  <a:pt x="729530" y="806408"/>
                </a:cubicBezTo>
                <a:cubicBezTo>
                  <a:pt x="729528" y="806422"/>
                  <a:pt x="729410" y="807248"/>
                  <a:pt x="722474" y="855618"/>
                </a:cubicBezTo>
                <a:cubicBezTo>
                  <a:pt x="736586" y="827498"/>
                  <a:pt x="771867" y="813438"/>
                  <a:pt x="807148" y="820468"/>
                </a:cubicBezTo>
                <a:cubicBezTo>
                  <a:pt x="842429" y="827498"/>
                  <a:pt x="870653" y="869678"/>
                  <a:pt x="863597" y="911858"/>
                </a:cubicBezTo>
                <a:cubicBezTo>
                  <a:pt x="863595" y="911868"/>
                  <a:pt x="863334" y="912973"/>
                  <a:pt x="835372" y="1031367"/>
                </a:cubicBezTo>
                <a:cubicBezTo>
                  <a:pt x="821260" y="1073546"/>
                  <a:pt x="785979" y="1094636"/>
                  <a:pt x="750699" y="1094636"/>
                </a:cubicBezTo>
                <a:lnTo>
                  <a:pt x="744602" y="1094636"/>
                </a:lnTo>
                <a:cubicBezTo>
                  <a:pt x="701306" y="1080576"/>
                  <a:pt x="680137" y="1045427"/>
                  <a:pt x="680137" y="1010277"/>
                </a:cubicBezTo>
                <a:cubicBezTo>
                  <a:pt x="666025" y="1031367"/>
                  <a:pt x="637800" y="1045427"/>
                  <a:pt x="609576" y="1045427"/>
                </a:cubicBezTo>
                <a:lnTo>
                  <a:pt x="603479" y="1045427"/>
                </a:lnTo>
                <a:cubicBezTo>
                  <a:pt x="560183" y="1031367"/>
                  <a:pt x="531958" y="989187"/>
                  <a:pt x="539014" y="954037"/>
                </a:cubicBezTo>
                <a:cubicBezTo>
                  <a:pt x="539018" y="954033"/>
                  <a:pt x="539072" y="953980"/>
                  <a:pt x="539896" y="953158"/>
                </a:cubicBezTo>
                <a:lnTo>
                  <a:pt x="546071" y="947007"/>
                </a:lnTo>
                <a:cubicBezTo>
                  <a:pt x="524902" y="968097"/>
                  <a:pt x="496678" y="982157"/>
                  <a:pt x="468453" y="982157"/>
                </a:cubicBezTo>
                <a:cubicBezTo>
                  <a:pt x="468446" y="982157"/>
                  <a:pt x="468376" y="982157"/>
                  <a:pt x="467571" y="982157"/>
                </a:cubicBezTo>
                <a:lnTo>
                  <a:pt x="461397" y="982157"/>
                </a:lnTo>
                <a:cubicBezTo>
                  <a:pt x="433172" y="975127"/>
                  <a:pt x="412004" y="954037"/>
                  <a:pt x="404948" y="925917"/>
                </a:cubicBezTo>
                <a:cubicBezTo>
                  <a:pt x="397892" y="932947"/>
                  <a:pt x="397892" y="932947"/>
                  <a:pt x="390835" y="932947"/>
                </a:cubicBezTo>
                <a:cubicBezTo>
                  <a:pt x="383779" y="932947"/>
                  <a:pt x="376723" y="932947"/>
                  <a:pt x="369667" y="932947"/>
                </a:cubicBezTo>
                <a:cubicBezTo>
                  <a:pt x="334386" y="932947"/>
                  <a:pt x="306162" y="904828"/>
                  <a:pt x="299106" y="876708"/>
                </a:cubicBezTo>
                <a:cubicBezTo>
                  <a:pt x="299102" y="876692"/>
                  <a:pt x="298837" y="875458"/>
                  <a:pt x="277937" y="778289"/>
                </a:cubicBezTo>
                <a:cubicBezTo>
                  <a:pt x="270881" y="736109"/>
                  <a:pt x="299106" y="700959"/>
                  <a:pt x="341442" y="686899"/>
                </a:cubicBezTo>
                <a:close/>
                <a:moveTo>
                  <a:pt x="362511" y="142762"/>
                </a:moveTo>
                <a:cubicBezTo>
                  <a:pt x="362554" y="142762"/>
                  <a:pt x="390795" y="142762"/>
                  <a:pt x="433141" y="142762"/>
                </a:cubicBezTo>
                <a:cubicBezTo>
                  <a:pt x="404889" y="170990"/>
                  <a:pt x="383700" y="206274"/>
                  <a:pt x="383700" y="241559"/>
                </a:cubicBezTo>
                <a:cubicBezTo>
                  <a:pt x="376637" y="276843"/>
                  <a:pt x="383700" y="305071"/>
                  <a:pt x="397826" y="333298"/>
                </a:cubicBezTo>
                <a:cubicBezTo>
                  <a:pt x="426078" y="382696"/>
                  <a:pt x="468457" y="410924"/>
                  <a:pt x="517898" y="410924"/>
                </a:cubicBezTo>
                <a:cubicBezTo>
                  <a:pt x="546150" y="417981"/>
                  <a:pt x="581465" y="410924"/>
                  <a:pt x="609717" y="396810"/>
                </a:cubicBezTo>
                <a:cubicBezTo>
                  <a:pt x="609726" y="396804"/>
                  <a:pt x="610149" y="396523"/>
                  <a:pt x="630907" y="382696"/>
                </a:cubicBezTo>
                <a:cubicBezTo>
                  <a:pt x="630927" y="382685"/>
                  <a:pt x="632883" y="381599"/>
                  <a:pt x="821609" y="276843"/>
                </a:cubicBezTo>
                <a:cubicBezTo>
                  <a:pt x="821623" y="276849"/>
                  <a:pt x="822935" y="277432"/>
                  <a:pt x="948744" y="333298"/>
                </a:cubicBezTo>
                <a:cubicBezTo>
                  <a:pt x="948758" y="333309"/>
                  <a:pt x="951606" y="335362"/>
                  <a:pt x="1506724" y="735540"/>
                </a:cubicBezTo>
                <a:cubicBezTo>
                  <a:pt x="1534976" y="756711"/>
                  <a:pt x="1542039" y="806109"/>
                  <a:pt x="1520850" y="841394"/>
                </a:cubicBezTo>
                <a:cubicBezTo>
                  <a:pt x="1506724" y="862564"/>
                  <a:pt x="1485535" y="876678"/>
                  <a:pt x="1457283" y="876678"/>
                </a:cubicBezTo>
                <a:cubicBezTo>
                  <a:pt x="1457268" y="876667"/>
                  <a:pt x="1455327" y="875252"/>
                  <a:pt x="1195950" y="686142"/>
                </a:cubicBezTo>
                <a:cubicBezTo>
                  <a:pt x="1188887" y="679085"/>
                  <a:pt x="1181824" y="686142"/>
                  <a:pt x="1174761" y="693199"/>
                </a:cubicBezTo>
                <a:cubicBezTo>
                  <a:pt x="1174761" y="700256"/>
                  <a:pt x="1174761" y="707313"/>
                  <a:pt x="1181824" y="714370"/>
                </a:cubicBezTo>
                <a:cubicBezTo>
                  <a:pt x="1181837" y="714379"/>
                  <a:pt x="1183505" y="715545"/>
                  <a:pt x="1393715" y="862564"/>
                </a:cubicBezTo>
                <a:cubicBezTo>
                  <a:pt x="1393715" y="883735"/>
                  <a:pt x="1393715" y="904906"/>
                  <a:pt x="1379589" y="926076"/>
                </a:cubicBezTo>
                <a:cubicBezTo>
                  <a:pt x="1365463" y="947247"/>
                  <a:pt x="1337211" y="961361"/>
                  <a:pt x="1316022" y="961361"/>
                </a:cubicBezTo>
                <a:cubicBezTo>
                  <a:pt x="1316007" y="961350"/>
                  <a:pt x="1314082" y="959908"/>
                  <a:pt x="1061752" y="770825"/>
                </a:cubicBezTo>
                <a:cubicBezTo>
                  <a:pt x="1054689" y="770825"/>
                  <a:pt x="1040563" y="770825"/>
                  <a:pt x="1040563" y="777882"/>
                </a:cubicBezTo>
                <a:cubicBezTo>
                  <a:pt x="1033500" y="784939"/>
                  <a:pt x="1033500" y="791995"/>
                  <a:pt x="1040563" y="799052"/>
                </a:cubicBezTo>
                <a:cubicBezTo>
                  <a:pt x="1040576" y="799061"/>
                  <a:pt x="1042204" y="800199"/>
                  <a:pt x="1252454" y="947247"/>
                </a:cubicBezTo>
                <a:cubicBezTo>
                  <a:pt x="1252454" y="968418"/>
                  <a:pt x="1252454" y="989588"/>
                  <a:pt x="1238328" y="1010759"/>
                </a:cubicBezTo>
                <a:cubicBezTo>
                  <a:pt x="1224202" y="1031930"/>
                  <a:pt x="1203013" y="1038986"/>
                  <a:pt x="1174761" y="1038986"/>
                </a:cubicBezTo>
                <a:cubicBezTo>
                  <a:pt x="1174742" y="1038973"/>
                  <a:pt x="1172878" y="1037684"/>
                  <a:pt x="991122" y="911962"/>
                </a:cubicBezTo>
                <a:cubicBezTo>
                  <a:pt x="984059" y="904906"/>
                  <a:pt x="976996" y="904906"/>
                  <a:pt x="969933" y="911962"/>
                </a:cubicBezTo>
                <a:cubicBezTo>
                  <a:pt x="969933" y="919019"/>
                  <a:pt x="969933" y="926076"/>
                  <a:pt x="976996" y="933133"/>
                </a:cubicBezTo>
                <a:cubicBezTo>
                  <a:pt x="977008" y="933143"/>
                  <a:pt x="978180" y="934021"/>
                  <a:pt x="1090004" y="1017816"/>
                </a:cubicBezTo>
                <a:cubicBezTo>
                  <a:pt x="1097067" y="1038986"/>
                  <a:pt x="1090004" y="1060157"/>
                  <a:pt x="1082941" y="1074271"/>
                </a:cubicBezTo>
                <a:cubicBezTo>
                  <a:pt x="1061752" y="1095441"/>
                  <a:pt x="1040563" y="1109555"/>
                  <a:pt x="1019374" y="1109555"/>
                </a:cubicBezTo>
                <a:cubicBezTo>
                  <a:pt x="1019361" y="1109546"/>
                  <a:pt x="1018089" y="1108628"/>
                  <a:pt x="892239" y="1017816"/>
                </a:cubicBezTo>
                <a:cubicBezTo>
                  <a:pt x="892243" y="1017797"/>
                  <a:pt x="892533" y="1016447"/>
                  <a:pt x="913428" y="919019"/>
                </a:cubicBezTo>
                <a:cubicBezTo>
                  <a:pt x="913428" y="918992"/>
                  <a:pt x="913428" y="911948"/>
                  <a:pt x="913428" y="904906"/>
                </a:cubicBezTo>
                <a:cubicBezTo>
                  <a:pt x="920491" y="841394"/>
                  <a:pt x="878113" y="784939"/>
                  <a:pt x="814546" y="770825"/>
                </a:cubicBezTo>
                <a:cubicBezTo>
                  <a:pt x="807483" y="763768"/>
                  <a:pt x="807483" y="763768"/>
                  <a:pt x="800420" y="763768"/>
                </a:cubicBezTo>
                <a:cubicBezTo>
                  <a:pt x="793357" y="763768"/>
                  <a:pt x="786294" y="763768"/>
                  <a:pt x="779230" y="763768"/>
                </a:cubicBezTo>
                <a:cubicBezTo>
                  <a:pt x="772167" y="714370"/>
                  <a:pt x="736852" y="679085"/>
                  <a:pt x="687411" y="664972"/>
                </a:cubicBezTo>
                <a:cubicBezTo>
                  <a:pt x="680357" y="664972"/>
                  <a:pt x="673304" y="664972"/>
                  <a:pt x="673285" y="664972"/>
                </a:cubicBezTo>
                <a:cubicBezTo>
                  <a:pt x="637970" y="657915"/>
                  <a:pt x="609717" y="664972"/>
                  <a:pt x="588528" y="679085"/>
                </a:cubicBezTo>
                <a:cubicBezTo>
                  <a:pt x="574402" y="664972"/>
                  <a:pt x="553213" y="650858"/>
                  <a:pt x="524961" y="650858"/>
                </a:cubicBezTo>
                <a:cubicBezTo>
                  <a:pt x="524931" y="650858"/>
                  <a:pt x="517917" y="650858"/>
                  <a:pt x="517898" y="650858"/>
                </a:cubicBezTo>
                <a:cubicBezTo>
                  <a:pt x="489646" y="643801"/>
                  <a:pt x="461394" y="650858"/>
                  <a:pt x="440204" y="664972"/>
                </a:cubicBezTo>
                <a:cubicBezTo>
                  <a:pt x="419015" y="650858"/>
                  <a:pt x="390763" y="636744"/>
                  <a:pt x="369574" y="636744"/>
                </a:cubicBezTo>
                <a:cubicBezTo>
                  <a:pt x="355448" y="636744"/>
                  <a:pt x="341322" y="636744"/>
                  <a:pt x="327196" y="636744"/>
                </a:cubicBezTo>
                <a:cubicBezTo>
                  <a:pt x="284817" y="650858"/>
                  <a:pt x="256565" y="672028"/>
                  <a:pt x="242439" y="707313"/>
                </a:cubicBezTo>
                <a:cubicBezTo>
                  <a:pt x="242430" y="707310"/>
                  <a:pt x="242003" y="707167"/>
                  <a:pt x="221250" y="700256"/>
                </a:cubicBezTo>
                <a:cubicBezTo>
                  <a:pt x="214188" y="425073"/>
                  <a:pt x="362473" y="142834"/>
                  <a:pt x="362511" y="142762"/>
                </a:cubicBezTo>
                <a:close/>
                <a:moveTo>
                  <a:pt x="1723364" y="112687"/>
                </a:moveTo>
                <a:cubicBezTo>
                  <a:pt x="1743550" y="115333"/>
                  <a:pt x="1760758" y="129886"/>
                  <a:pt x="1766052" y="156347"/>
                </a:cubicBezTo>
                <a:cubicBezTo>
                  <a:pt x="1766054" y="156361"/>
                  <a:pt x="1766355" y="158999"/>
                  <a:pt x="1822529" y="650276"/>
                </a:cubicBezTo>
                <a:cubicBezTo>
                  <a:pt x="1822529" y="678501"/>
                  <a:pt x="1801350" y="706725"/>
                  <a:pt x="1766052" y="706725"/>
                </a:cubicBezTo>
                <a:cubicBezTo>
                  <a:pt x="1766043" y="706725"/>
                  <a:pt x="1765216" y="706725"/>
                  <a:pt x="1688397" y="706725"/>
                </a:cubicBezTo>
                <a:cubicBezTo>
                  <a:pt x="1709572" y="332816"/>
                  <a:pt x="1533148" y="156409"/>
                  <a:pt x="1533086" y="156347"/>
                </a:cubicBezTo>
                <a:cubicBezTo>
                  <a:pt x="1533096" y="156345"/>
                  <a:pt x="1534390" y="156021"/>
                  <a:pt x="1702516" y="114010"/>
                </a:cubicBezTo>
                <a:cubicBezTo>
                  <a:pt x="1709576" y="112246"/>
                  <a:pt x="1716635" y="111805"/>
                  <a:pt x="1723364" y="112687"/>
                </a:cubicBezTo>
                <a:close/>
                <a:moveTo>
                  <a:pt x="216121" y="52882"/>
                </a:moveTo>
                <a:cubicBezTo>
                  <a:pt x="222948" y="53102"/>
                  <a:pt x="229996" y="54864"/>
                  <a:pt x="237043" y="58387"/>
                </a:cubicBezTo>
                <a:cubicBezTo>
                  <a:pt x="237043" y="58387"/>
                  <a:pt x="237043" y="58387"/>
                  <a:pt x="321609" y="107717"/>
                </a:cubicBezTo>
                <a:cubicBezTo>
                  <a:pt x="321609" y="107717"/>
                  <a:pt x="159524" y="410746"/>
                  <a:pt x="173618" y="706726"/>
                </a:cubicBezTo>
                <a:cubicBezTo>
                  <a:pt x="173618" y="706726"/>
                  <a:pt x="173618" y="706726"/>
                  <a:pt x="39721" y="678538"/>
                </a:cubicBezTo>
                <a:cubicBezTo>
                  <a:pt x="11533" y="678538"/>
                  <a:pt x="-9609" y="650349"/>
                  <a:pt x="4485" y="615113"/>
                </a:cubicBezTo>
                <a:cubicBezTo>
                  <a:pt x="4485" y="615113"/>
                  <a:pt x="4485" y="615113"/>
                  <a:pt x="166571" y="86576"/>
                </a:cubicBezTo>
                <a:cubicBezTo>
                  <a:pt x="177142" y="65434"/>
                  <a:pt x="195640" y="52221"/>
                  <a:pt x="216121" y="52882"/>
                </a:cubicBezTo>
                <a:close/>
                <a:moveTo>
                  <a:pt x="811860" y="637"/>
                </a:moveTo>
                <a:cubicBezTo>
                  <a:pt x="827743" y="-1131"/>
                  <a:pt x="843626" y="637"/>
                  <a:pt x="857745" y="7709"/>
                </a:cubicBezTo>
                <a:cubicBezTo>
                  <a:pt x="857763" y="7717"/>
                  <a:pt x="860458" y="8948"/>
                  <a:pt x="1260115" y="191579"/>
                </a:cubicBezTo>
                <a:cubicBezTo>
                  <a:pt x="1281293" y="205723"/>
                  <a:pt x="1302470" y="212795"/>
                  <a:pt x="1316589" y="212795"/>
                </a:cubicBezTo>
                <a:cubicBezTo>
                  <a:pt x="1358938" y="226937"/>
                  <a:pt x="1507151" y="198657"/>
                  <a:pt x="1507185" y="198651"/>
                </a:cubicBezTo>
                <a:cubicBezTo>
                  <a:pt x="1507263" y="198732"/>
                  <a:pt x="1655423" y="354319"/>
                  <a:pt x="1641309" y="679541"/>
                </a:cubicBezTo>
                <a:cubicBezTo>
                  <a:pt x="1641290" y="679545"/>
                  <a:pt x="1639948" y="679833"/>
                  <a:pt x="1542481" y="700757"/>
                </a:cubicBezTo>
                <a:cubicBezTo>
                  <a:pt x="1542454" y="700730"/>
                  <a:pt x="1535433" y="693697"/>
                  <a:pt x="1535422" y="693685"/>
                </a:cubicBezTo>
                <a:cubicBezTo>
                  <a:pt x="1535404" y="693673"/>
                  <a:pt x="1532978" y="691937"/>
                  <a:pt x="1189524" y="446168"/>
                </a:cubicBezTo>
                <a:cubicBezTo>
                  <a:pt x="1189512" y="446159"/>
                  <a:pt x="1187911" y="444983"/>
                  <a:pt x="977750" y="290586"/>
                </a:cubicBezTo>
                <a:cubicBezTo>
                  <a:pt x="977733" y="290578"/>
                  <a:pt x="976153" y="289858"/>
                  <a:pt x="822449" y="219867"/>
                </a:cubicBezTo>
                <a:cubicBezTo>
                  <a:pt x="822435" y="219874"/>
                  <a:pt x="820645" y="220824"/>
                  <a:pt x="582438" y="347161"/>
                </a:cubicBezTo>
                <a:cubicBezTo>
                  <a:pt x="568320" y="361305"/>
                  <a:pt x="547143" y="361305"/>
                  <a:pt x="525965" y="361305"/>
                </a:cubicBezTo>
                <a:cubicBezTo>
                  <a:pt x="490669" y="361305"/>
                  <a:pt x="462433" y="340089"/>
                  <a:pt x="448315" y="311802"/>
                </a:cubicBezTo>
                <a:cubicBezTo>
                  <a:pt x="420078" y="262298"/>
                  <a:pt x="434196" y="198651"/>
                  <a:pt x="483610" y="170363"/>
                </a:cubicBezTo>
                <a:cubicBezTo>
                  <a:pt x="483624" y="170356"/>
                  <a:pt x="484873" y="169694"/>
                  <a:pt x="603616" y="106715"/>
                </a:cubicBezTo>
                <a:cubicBezTo>
                  <a:pt x="603633" y="106706"/>
                  <a:pt x="605286" y="105770"/>
                  <a:pt x="765976" y="14781"/>
                </a:cubicBezTo>
                <a:cubicBezTo>
                  <a:pt x="780094" y="7709"/>
                  <a:pt x="795977" y="2405"/>
                  <a:pt x="811860" y="637"/>
                </a:cubicBezTo>
                <a:close/>
              </a:path>
            </a:pathLst>
          </a:custGeom>
          <a:solidFill>
            <a:schemeClr val="bg1"/>
          </a:solidFill>
          <a:ln>
            <a:noFill/>
          </a:ln>
        </p:spPr>
        <p:style>
          <a:lnRef idx="2">
            <a:schemeClr val="dk1">
              <a:shade val="50000"/>
            </a:schemeClr>
          </a:lnRef>
          <a:fillRef idx="1">
            <a:schemeClr val="dk1"/>
          </a:fillRef>
          <a:effectRef idx="0">
            <a:schemeClr val="dk1"/>
          </a:effectRef>
          <a:fontRef idx="minor"/>
        </p:style>
      </p:sp>
      <p:sp>
        <p:nvSpPr>
          <p:cNvPr id="218" name="CustomShape 6"/>
          <p:cNvSpPr/>
          <p:nvPr/>
        </p:nvSpPr>
        <p:spPr>
          <a:xfrm>
            <a:off x="6035400" y="1986120"/>
            <a:ext cx="2376360" cy="1472400"/>
          </a:xfrm>
          <a:prstGeom prst="rect">
            <a:avLst/>
          </a:prstGeom>
          <a:ln>
            <a:noFill/>
          </a:ln>
        </p:spPr>
        <p:style>
          <a:lnRef idx="2">
            <a:schemeClr val="accent3">
              <a:shade val="50000"/>
            </a:schemeClr>
          </a:lnRef>
          <a:fillRef idx="1">
            <a:schemeClr val="accent3"/>
          </a:fillRef>
          <a:effectRef idx="0">
            <a:schemeClr val="accent3"/>
          </a:effectRef>
          <a:fontRef idx="minor"/>
        </p:style>
        <p:txBody>
          <a:bodyPr lIns="745920" rIns="46800" tIns="46800" bIns="46800" anchor="ctr"/>
          <a:p>
            <a:pPr>
              <a:lnSpc>
                <a:spcPct val="100000"/>
              </a:lnSpc>
            </a:pPr>
            <a:r>
              <a:rPr b="0" lang="en-US" sz="1840" spc="-1" strike="noStrike">
                <a:solidFill>
                  <a:srgbClr val="ffffff"/>
                </a:solidFill>
                <a:uFill>
                  <a:solidFill>
                    <a:srgbClr val="ffffff"/>
                  </a:solidFill>
                </a:uFill>
                <a:latin typeface="Segoe UI Semibold"/>
                <a:ea typeface="Segoe UI"/>
              </a:rPr>
              <a:t>Personalized settings</a:t>
            </a:r>
            <a:endParaRPr b="0" lang="en-US" sz="1800" spc="-1" strike="noStrike">
              <a:solidFill>
                <a:srgbClr val="000000"/>
              </a:solidFill>
              <a:uFill>
                <a:solidFill>
                  <a:srgbClr val="ffffff"/>
                </a:solidFill>
              </a:uFill>
              <a:latin typeface="Arial"/>
            </a:endParaRPr>
          </a:p>
        </p:txBody>
      </p:sp>
      <p:sp>
        <p:nvSpPr>
          <p:cNvPr id="219" name="Line 7"/>
          <p:cNvSpPr/>
          <p:nvPr/>
        </p:nvSpPr>
        <p:spPr>
          <a:xfrm>
            <a:off x="6756840" y="2372400"/>
            <a:ext cx="360" cy="700560"/>
          </a:xfrm>
          <a:prstGeom prst="line">
            <a:avLst/>
          </a:prstGeom>
          <a:ln cap="rnd" w="12600">
            <a:solidFill>
              <a:schemeClr val="bg1"/>
            </a:solidFill>
            <a:custDash>
              <a:ds d="100000" sp="100000"/>
            </a:custDash>
            <a:round/>
          </a:ln>
        </p:spPr>
        <p:style>
          <a:lnRef idx="1">
            <a:schemeClr val="accent1"/>
          </a:lnRef>
          <a:fillRef idx="0">
            <a:schemeClr val="accent1"/>
          </a:fillRef>
          <a:effectRef idx="0">
            <a:schemeClr val="accent1"/>
          </a:effectRef>
          <a:fontRef idx="minor"/>
        </p:style>
      </p:sp>
      <p:sp>
        <p:nvSpPr>
          <p:cNvPr id="220" name="Line 8"/>
          <p:cNvSpPr/>
          <p:nvPr/>
        </p:nvSpPr>
        <p:spPr>
          <a:xfrm>
            <a:off x="6722640" y="3861360"/>
            <a:ext cx="360" cy="700560"/>
          </a:xfrm>
          <a:prstGeom prst="line">
            <a:avLst/>
          </a:prstGeom>
          <a:ln cap="rnd" w="12600">
            <a:solidFill>
              <a:schemeClr val="bg1"/>
            </a:solidFill>
            <a:custDash>
              <a:ds d="100000" sp="100000"/>
            </a:custDash>
            <a:round/>
          </a:ln>
        </p:spPr>
        <p:style>
          <a:lnRef idx="1">
            <a:schemeClr val="accent1"/>
          </a:lnRef>
          <a:fillRef idx="0">
            <a:schemeClr val="accent1"/>
          </a:fillRef>
          <a:effectRef idx="0">
            <a:schemeClr val="accent1"/>
          </a:effectRef>
          <a:fontRef idx="minor"/>
        </p:style>
      </p:sp>
      <p:sp>
        <p:nvSpPr>
          <p:cNvPr id="221" name="CustomShape 9"/>
          <p:cNvSpPr/>
          <p:nvPr/>
        </p:nvSpPr>
        <p:spPr>
          <a:xfrm>
            <a:off x="3634560" y="1986120"/>
            <a:ext cx="2376360" cy="1472400"/>
          </a:xfrm>
          <a:prstGeom prst="rect">
            <a:avLst/>
          </a:prstGeom>
          <a:ln>
            <a:noFill/>
          </a:ln>
        </p:spPr>
        <p:style>
          <a:lnRef idx="2">
            <a:schemeClr val="accent3">
              <a:shade val="50000"/>
            </a:schemeClr>
          </a:lnRef>
          <a:fillRef idx="1">
            <a:schemeClr val="accent3"/>
          </a:fillRef>
          <a:effectRef idx="0">
            <a:schemeClr val="accent3"/>
          </a:effectRef>
          <a:fontRef idx="minor"/>
        </p:style>
        <p:txBody>
          <a:bodyPr lIns="745920" rIns="46800" tIns="46800" bIns="46800" anchor="ctr"/>
          <a:p>
            <a:pPr>
              <a:lnSpc>
                <a:spcPct val="100000"/>
              </a:lnSpc>
            </a:pPr>
            <a:r>
              <a:rPr b="0" lang="en-US" sz="1840" spc="-1" strike="noStrike">
                <a:solidFill>
                  <a:srgbClr val="ffffff"/>
                </a:solidFill>
                <a:uFill>
                  <a:solidFill>
                    <a:srgbClr val="ffffff"/>
                  </a:solidFill>
                </a:uFill>
                <a:latin typeface="Segoe UI Semibold"/>
                <a:ea typeface="Segoe UI"/>
              </a:rPr>
              <a:t>Voice based search</a:t>
            </a:r>
            <a:endParaRPr b="0" lang="en-US" sz="1800" spc="-1" strike="noStrike">
              <a:solidFill>
                <a:srgbClr val="000000"/>
              </a:solidFill>
              <a:uFill>
                <a:solidFill>
                  <a:srgbClr val="ffffff"/>
                </a:solidFill>
              </a:uFill>
              <a:latin typeface="Arial"/>
            </a:endParaRPr>
          </a:p>
        </p:txBody>
      </p:sp>
      <p:sp>
        <p:nvSpPr>
          <p:cNvPr id="222" name="Line 10"/>
          <p:cNvSpPr/>
          <p:nvPr/>
        </p:nvSpPr>
        <p:spPr>
          <a:xfrm>
            <a:off x="4351680" y="2372400"/>
            <a:ext cx="360" cy="700560"/>
          </a:xfrm>
          <a:prstGeom prst="line">
            <a:avLst/>
          </a:prstGeom>
          <a:ln cap="rnd" w="12600">
            <a:solidFill>
              <a:schemeClr val="bg1"/>
            </a:solidFill>
            <a:custDash>
              <a:ds d="100000" sp="100000"/>
            </a:custDash>
            <a:round/>
          </a:ln>
        </p:spPr>
        <p:style>
          <a:lnRef idx="1">
            <a:schemeClr val="accent1"/>
          </a:lnRef>
          <a:fillRef idx="0">
            <a:schemeClr val="accent1"/>
          </a:fillRef>
          <a:effectRef idx="0">
            <a:schemeClr val="accent1"/>
          </a:effectRef>
          <a:fontRef idx="minor"/>
        </p:style>
      </p:sp>
      <p:sp>
        <p:nvSpPr>
          <p:cNvPr id="223" name="CustomShape 11"/>
          <p:cNvSpPr/>
          <p:nvPr/>
        </p:nvSpPr>
        <p:spPr>
          <a:xfrm>
            <a:off x="8435880" y="1986120"/>
            <a:ext cx="2376360" cy="1472400"/>
          </a:xfrm>
          <a:prstGeom prst="rect">
            <a:avLst/>
          </a:prstGeom>
          <a:ln>
            <a:noFill/>
          </a:ln>
        </p:spPr>
        <p:style>
          <a:lnRef idx="2">
            <a:schemeClr val="accent3">
              <a:shade val="50000"/>
            </a:schemeClr>
          </a:lnRef>
          <a:fillRef idx="1">
            <a:schemeClr val="accent3"/>
          </a:fillRef>
          <a:effectRef idx="0">
            <a:schemeClr val="accent3"/>
          </a:effectRef>
          <a:fontRef idx="minor"/>
        </p:style>
        <p:txBody>
          <a:bodyPr lIns="745920" rIns="46800" tIns="46800" bIns="46800" anchor="ctr"/>
          <a:p>
            <a:pPr>
              <a:lnSpc>
                <a:spcPct val="100000"/>
              </a:lnSpc>
            </a:pPr>
            <a:r>
              <a:rPr b="0" lang="en-US" sz="1840" spc="-1" strike="noStrike">
                <a:solidFill>
                  <a:srgbClr val="ffffff"/>
                </a:solidFill>
                <a:uFill>
                  <a:solidFill>
                    <a:srgbClr val="ffffff"/>
                  </a:solidFill>
                </a:uFill>
                <a:latin typeface="Segoe UI Semibold"/>
                <a:ea typeface="Segoe UI"/>
              </a:rPr>
              <a:t>*Customer identification</a:t>
            </a:r>
            <a:endParaRPr b="0" lang="en-US" sz="1800" spc="-1" strike="noStrike">
              <a:solidFill>
                <a:srgbClr val="000000"/>
              </a:solidFill>
              <a:uFill>
                <a:solidFill>
                  <a:srgbClr val="ffffff"/>
                </a:solidFill>
              </a:uFill>
              <a:latin typeface="Arial"/>
            </a:endParaRPr>
          </a:p>
        </p:txBody>
      </p:sp>
      <p:sp>
        <p:nvSpPr>
          <p:cNvPr id="224" name="Line 12"/>
          <p:cNvSpPr/>
          <p:nvPr/>
        </p:nvSpPr>
        <p:spPr>
          <a:xfrm>
            <a:off x="9121320" y="2377800"/>
            <a:ext cx="360" cy="700560"/>
          </a:xfrm>
          <a:prstGeom prst="line">
            <a:avLst/>
          </a:prstGeom>
          <a:ln cap="rnd" w="12600">
            <a:solidFill>
              <a:schemeClr val="bg1"/>
            </a:solidFill>
            <a:custDash>
              <a:ds d="100000" sp="100000"/>
            </a:custDash>
            <a:round/>
          </a:ln>
        </p:spPr>
        <p:style>
          <a:lnRef idx="1">
            <a:schemeClr val="accent1"/>
          </a:lnRef>
          <a:fillRef idx="0">
            <a:schemeClr val="accent1"/>
          </a:fillRef>
          <a:effectRef idx="0">
            <a:schemeClr val="accent1"/>
          </a:effectRef>
          <a:fontRef idx="minor"/>
        </p:style>
      </p:sp>
      <p:sp>
        <p:nvSpPr>
          <p:cNvPr id="225" name="CustomShape 13"/>
          <p:cNvSpPr/>
          <p:nvPr/>
        </p:nvSpPr>
        <p:spPr>
          <a:xfrm>
            <a:off x="1231560" y="1986120"/>
            <a:ext cx="2376360" cy="1472400"/>
          </a:xfrm>
          <a:prstGeom prst="rect">
            <a:avLst/>
          </a:prstGeom>
          <a:ln>
            <a:noFill/>
          </a:ln>
        </p:spPr>
        <p:style>
          <a:lnRef idx="2">
            <a:schemeClr val="accent3">
              <a:shade val="50000"/>
            </a:schemeClr>
          </a:lnRef>
          <a:fillRef idx="1">
            <a:schemeClr val="accent3"/>
          </a:fillRef>
          <a:effectRef idx="0">
            <a:schemeClr val="accent3"/>
          </a:effectRef>
          <a:fontRef idx="minor"/>
        </p:style>
        <p:txBody>
          <a:bodyPr lIns="745920" rIns="46800" tIns="46800" bIns="46800" anchor="ctr"/>
          <a:p>
            <a:pPr>
              <a:lnSpc>
                <a:spcPct val="100000"/>
              </a:lnSpc>
            </a:pPr>
            <a:r>
              <a:rPr b="0" lang="en-US" sz="1840" spc="-1" strike="noStrike">
                <a:solidFill>
                  <a:srgbClr val="ffffff"/>
                </a:solidFill>
                <a:uFill>
                  <a:solidFill>
                    <a:srgbClr val="ffffff"/>
                  </a:solidFill>
                </a:uFill>
                <a:latin typeface="Segoe UI Semibold"/>
                <a:ea typeface="Segoe UI"/>
              </a:rPr>
              <a:t>Works with without Internet</a:t>
            </a:r>
            <a:endParaRPr b="0" lang="en-US" sz="1800" spc="-1" strike="noStrike">
              <a:solidFill>
                <a:srgbClr val="000000"/>
              </a:solidFill>
              <a:uFill>
                <a:solidFill>
                  <a:srgbClr val="ffffff"/>
                </a:solidFill>
              </a:uFill>
              <a:latin typeface="Arial"/>
            </a:endParaRPr>
          </a:p>
        </p:txBody>
      </p:sp>
      <p:sp>
        <p:nvSpPr>
          <p:cNvPr id="226" name="Line 14"/>
          <p:cNvSpPr/>
          <p:nvPr/>
        </p:nvSpPr>
        <p:spPr>
          <a:xfrm>
            <a:off x="1917000" y="2372400"/>
            <a:ext cx="360" cy="700560"/>
          </a:xfrm>
          <a:prstGeom prst="line">
            <a:avLst/>
          </a:prstGeom>
          <a:ln cap="rnd" w="12600">
            <a:solidFill>
              <a:schemeClr val="bg1"/>
            </a:solidFill>
            <a:custDash>
              <a:ds d="100000" sp="100000"/>
            </a:custDash>
            <a:round/>
          </a:ln>
        </p:spPr>
        <p:style>
          <a:lnRef idx="1">
            <a:schemeClr val="accent1"/>
          </a:lnRef>
          <a:fillRef idx="0">
            <a:schemeClr val="accent1"/>
          </a:fillRef>
          <a:effectRef idx="0">
            <a:schemeClr val="accent1"/>
          </a:effectRef>
          <a:fontRef idx="minor"/>
        </p:style>
      </p:sp>
      <p:sp>
        <p:nvSpPr>
          <p:cNvPr id="227" name="CustomShape 15"/>
          <p:cNvSpPr/>
          <p:nvPr/>
        </p:nvSpPr>
        <p:spPr>
          <a:xfrm flipH="1">
            <a:off x="1312200" y="2454120"/>
            <a:ext cx="441720" cy="467280"/>
          </a:xfrm>
          <a:custGeom>
            <a:avLst/>
            <a:gdLst/>
            <a:ahLst/>
            <a:rect l="l" t="t" r="r" b="b"/>
            <a:pathLst>
              <a:path w="383" h="405">
                <a:moveTo>
                  <a:pt x="0" y="378"/>
                </a:moveTo>
                <a:cubicBezTo>
                  <a:pt x="0" y="163"/>
                  <a:pt x="0" y="163"/>
                  <a:pt x="0" y="163"/>
                </a:cubicBezTo>
                <a:cubicBezTo>
                  <a:pt x="39" y="163"/>
                  <a:pt x="39" y="163"/>
                  <a:pt x="39" y="163"/>
                </a:cubicBezTo>
                <a:cubicBezTo>
                  <a:pt x="39" y="378"/>
                  <a:pt x="39" y="378"/>
                  <a:pt x="39" y="378"/>
                </a:cubicBezTo>
                <a:cubicBezTo>
                  <a:pt x="0" y="378"/>
                  <a:pt x="0" y="378"/>
                  <a:pt x="0" y="378"/>
                </a:cubicBezTo>
                <a:close/>
                <a:moveTo>
                  <a:pt x="357" y="158"/>
                </a:moveTo>
                <a:cubicBezTo>
                  <a:pt x="357" y="158"/>
                  <a:pt x="309" y="157"/>
                  <a:pt x="263" y="156"/>
                </a:cubicBezTo>
                <a:cubicBezTo>
                  <a:pt x="271" y="137"/>
                  <a:pt x="281" y="113"/>
                  <a:pt x="286" y="97"/>
                </a:cubicBezTo>
                <a:cubicBezTo>
                  <a:pt x="295" y="65"/>
                  <a:pt x="299" y="1"/>
                  <a:pt x="260" y="0"/>
                </a:cubicBezTo>
                <a:cubicBezTo>
                  <a:pt x="245" y="0"/>
                  <a:pt x="233" y="11"/>
                  <a:pt x="233" y="26"/>
                </a:cubicBezTo>
                <a:cubicBezTo>
                  <a:pt x="233" y="83"/>
                  <a:pt x="197" y="131"/>
                  <a:pt x="131" y="145"/>
                </a:cubicBezTo>
                <a:cubicBezTo>
                  <a:pt x="100" y="152"/>
                  <a:pt x="69" y="169"/>
                  <a:pt x="59" y="185"/>
                </a:cubicBezTo>
                <a:cubicBezTo>
                  <a:pt x="59" y="223"/>
                  <a:pt x="59" y="364"/>
                  <a:pt x="59" y="364"/>
                </a:cubicBezTo>
                <a:cubicBezTo>
                  <a:pt x="59" y="364"/>
                  <a:pt x="127" y="405"/>
                  <a:pt x="162" y="405"/>
                </a:cubicBezTo>
                <a:cubicBezTo>
                  <a:pt x="163" y="405"/>
                  <a:pt x="276" y="403"/>
                  <a:pt x="276" y="403"/>
                </a:cubicBezTo>
                <a:cubicBezTo>
                  <a:pt x="291" y="404"/>
                  <a:pt x="304" y="392"/>
                  <a:pt x="305" y="377"/>
                </a:cubicBezTo>
                <a:cubicBezTo>
                  <a:pt x="305" y="366"/>
                  <a:pt x="300" y="356"/>
                  <a:pt x="291" y="351"/>
                </a:cubicBezTo>
                <a:cubicBezTo>
                  <a:pt x="291" y="351"/>
                  <a:pt x="291" y="351"/>
                  <a:pt x="291" y="351"/>
                </a:cubicBezTo>
                <a:cubicBezTo>
                  <a:pt x="290" y="351"/>
                  <a:pt x="290" y="351"/>
                  <a:pt x="290" y="351"/>
                </a:cubicBezTo>
                <a:cubicBezTo>
                  <a:pt x="287" y="350"/>
                  <a:pt x="286" y="348"/>
                  <a:pt x="286" y="346"/>
                </a:cubicBezTo>
                <a:cubicBezTo>
                  <a:pt x="286" y="342"/>
                  <a:pt x="288" y="340"/>
                  <a:pt x="291" y="340"/>
                </a:cubicBezTo>
                <a:cubicBezTo>
                  <a:pt x="302" y="340"/>
                  <a:pt x="302" y="340"/>
                  <a:pt x="302" y="340"/>
                </a:cubicBezTo>
                <a:cubicBezTo>
                  <a:pt x="317" y="340"/>
                  <a:pt x="330" y="329"/>
                  <a:pt x="331" y="314"/>
                </a:cubicBezTo>
                <a:cubicBezTo>
                  <a:pt x="331" y="303"/>
                  <a:pt x="326" y="293"/>
                  <a:pt x="317" y="288"/>
                </a:cubicBezTo>
                <a:cubicBezTo>
                  <a:pt x="317" y="288"/>
                  <a:pt x="317" y="288"/>
                  <a:pt x="317" y="288"/>
                </a:cubicBezTo>
                <a:cubicBezTo>
                  <a:pt x="316" y="288"/>
                  <a:pt x="316" y="288"/>
                  <a:pt x="316" y="287"/>
                </a:cubicBezTo>
                <a:cubicBezTo>
                  <a:pt x="313" y="287"/>
                  <a:pt x="312" y="285"/>
                  <a:pt x="312" y="282"/>
                </a:cubicBezTo>
                <a:cubicBezTo>
                  <a:pt x="312" y="279"/>
                  <a:pt x="314" y="277"/>
                  <a:pt x="317" y="277"/>
                </a:cubicBezTo>
                <a:cubicBezTo>
                  <a:pt x="328" y="276"/>
                  <a:pt x="328" y="276"/>
                  <a:pt x="328" y="276"/>
                </a:cubicBezTo>
                <a:cubicBezTo>
                  <a:pt x="343" y="277"/>
                  <a:pt x="356" y="265"/>
                  <a:pt x="357" y="250"/>
                </a:cubicBezTo>
                <a:cubicBezTo>
                  <a:pt x="357" y="239"/>
                  <a:pt x="352" y="229"/>
                  <a:pt x="343" y="225"/>
                </a:cubicBezTo>
                <a:cubicBezTo>
                  <a:pt x="343" y="225"/>
                  <a:pt x="343" y="225"/>
                  <a:pt x="343" y="225"/>
                </a:cubicBezTo>
                <a:cubicBezTo>
                  <a:pt x="342" y="224"/>
                  <a:pt x="342" y="224"/>
                  <a:pt x="342" y="224"/>
                </a:cubicBezTo>
                <a:cubicBezTo>
                  <a:pt x="339" y="223"/>
                  <a:pt x="338" y="221"/>
                  <a:pt x="338" y="219"/>
                </a:cubicBezTo>
                <a:cubicBezTo>
                  <a:pt x="338" y="216"/>
                  <a:pt x="340" y="213"/>
                  <a:pt x="343" y="213"/>
                </a:cubicBezTo>
                <a:cubicBezTo>
                  <a:pt x="354" y="213"/>
                  <a:pt x="354" y="213"/>
                  <a:pt x="354" y="213"/>
                </a:cubicBezTo>
                <a:cubicBezTo>
                  <a:pt x="369" y="214"/>
                  <a:pt x="382" y="202"/>
                  <a:pt x="383" y="187"/>
                </a:cubicBezTo>
                <a:cubicBezTo>
                  <a:pt x="383" y="172"/>
                  <a:pt x="374" y="159"/>
                  <a:pt x="357" y="158"/>
                </a:cubicBezTo>
                <a:close/>
              </a:path>
            </a:pathLst>
          </a:custGeom>
          <a:solidFill>
            <a:schemeClr val="bg1"/>
          </a:solidFill>
          <a:ln w="10800">
            <a:noFill/>
          </a:ln>
        </p:spPr>
        <p:style>
          <a:lnRef idx="0"/>
          <a:fillRef idx="0"/>
          <a:effectRef idx="0"/>
          <a:fontRef idx="minor"/>
        </p:style>
      </p:sp>
      <p:sp>
        <p:nvSpPr>
          <p:cNvPr id="228" name="CustomShape 16"/>
          <p:cNvSpPr/>
          <p:nvPr/>
        </p:nvSpPr>
        <p:spPr>
          <a:xfrm>
            <a:off x="9034920" y="4614480"/>
            <a:ext cx="1773360" cy="458640"/>
          </a:xfrm>
          <a:prstGeom prst="rect">
            <a:avLst/>
          </a:prstGeom>
          <a:noFill/>
          <a:ln>
            <a:noFill/>
          </a:ln>
        </p:spPr>
        <p:style>
          <a:lnRef idx="0"/>
          <a:fillRef idx="0"/>
          <a:effectRef idx="0"/>
          <a:fontRef idx="minor"/>
        </p:style>
        <p:txBody>
          <a:bodyPr lIns="182880" rIns="182880" tIns="146160" bIns="146160"/>
          <a:p>
            <a:pPr>
              <a:lnSpc>
                <a:spcPct val="90000"/>
              </a:lnSpc>
            </a:pPr>
            <a:r>
              <a:rPr b="0" lang="en-US" sz="1100" spc="-1" strike="noStrike">
                <a:solidFill>
                  <a:srgbClr val="000000"/>
                </a:solidFill>
                <a:uFill>
                  <a:solidFill>
                    <a:srgbClr val="ffffff"/>
                  </a:solidFill>
                </a:uFill>
                <a:latin typeface="Calibri"/>
                <a:ea typeface="DejaVu Sans"/>
              </a:rPr>
              <a:t>*= new capabilities</a:t>
            </a:r>
            <a:endParaRPr b="0" lang="en-US" sz="1800" spc="-1" strike="noStrike">
              <a:solidFill>
                <a:srgbClr val="000000"/>
              </a:solidFill>
              <a:uFill>
                <a:solidFill>
                  <a:srgbClr val="ffffff"/>
                </a:solidFill>
              </a:uFill>
              <a:latin typeface="Arial"/>
            </a:endParaRPr>
          </a:p>
        </p:txBody>
      </p:sp>
      <p:sp>
        <p:nvSpPr>
          <p:cNvPr id="229" name="Line 17"/>
          <p:cNvSpPr/>
          <p:nvPr/>
        </p:nvSpPr>
        <p:spPr>
          <a:xfrm>
            <a:off x="9133560" y="3875760"/>
            <a:ext cx="360" cy="700560"/>
          </a:xfrm>
          <a:prstGeom prst="line">
            <a:avLst/>
          </a:prstGeom>
          <a:ln cap="rnd" w="12600">
            <a:solidFill>
              <a:schemeClr val="bg1"/>
            </a:solidFill>
            <a:custDash>
              <a:ds d="100000" sp="100000"/>
            </a:custDash>
            <a:round/>
          </a:ln>
        </p:spPr>
        <p:style>
          <a:lnRef idx="1">
            <a:schemeClr val="accent1"/>
          </a:lnRef>
          <a:fillRef idx="0">
            <a:schemeClr val="accent1"/>
          </a:fillRef>
          <a:effectRef idx="0">
            <a:schemeClr val="accent1"/>
          </a:effectRef>
          <a:fontRef idx="minor"/>
        </p:style>
      </p:sp>
      <p:sp>
        <p:nvSpPr>
          <p:cNvPr id="230" name="CustomShape 18"/>
          <p:cNvSpPr/>
          <p:nvPr/>
        </p:nvSpPr>
        <p:spPr>
          <a:xfrm>
            <a:off x="8518320" y="4004280"/>
            <a:ext cx="570600" cy="457560"/>
          </a:xfrm>
          <a:custGeom>
            <a:avLst/>
            <a:gdLst/>
            <a:ahLst/>
            <a:rect l="l" t="t"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bg1"/>
          </a:solidFill>
          <a:ln>
            <a:noFill/>
          </a:ln>
        </p:spPr>
        <p:style>
          <a:lnRef idx="0"/>
          <a:fillRef idx="0"/>
          <a:effectRef idx="0"/>
          <a:fontRef idx="minor"/>
        </p:style>
      </p:sp>
      <p:sp>
        <p:nvSpPr>
          <p:cNvPr id="231" name="Line 19"/>
          <p:cNvSpPr/>
          <p:nvPr/>
        </p:nvSpPr>
        <p:spPr>
          <a:xfrm>
            <a:off x="9141840" y="3875760"/>
            <a:ext cx="360" cy="700560"/>
          </a:xfrm>
          <a:prstGeom prst="line">
            <a:avLst/>
          </a:prstGeom>
          <a:ln cap="rnd" w="12600">
            <a:solidFill>
              <a:schemeClr val="bg1"/>
            </a:solidFill>
            <a:custDash>
              <a:ds d="100000" sp="100000"/>
            </a:custDash>
            <a:round/>
          </a:ln>
        </p:spPr>
        <p:style>
          <a:lnRef idx="1">
            <a:schemeClr val="accent1"/>
          </a:lnRef>
          <a:fillRef idx="0">
            <a:schemeClr val="accent1"/>
          </a:fillRef>
          <a:effectRef idx="0">
            <a:schemeClr val="accent1"/>
          </a:effectRef>
          <a:fontRef idx="minor"/>
        </p:style>
      </p:sp>
      <p:sp>
        <p:nvSpPr>
          <p:cNvPr id="232" name="CustomShape 20"/>
          <p:cNvSpPr/>
          <p:nvPr/>
        </p:nvSpPr>
        <p:spPr>
          <a:xfrm>
            <a:off x="8526600" y="3971520"/>
            <a:ext cx="570600" cy="457560"/>
          </a:xfrm>
          <a:custGeom>
            <a:avLst/>
            <a:gdLst/>
            <a:ahLst/>
            <a:rect l="l" t="t"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bg1"/>
          </a:solidFill>
          <a:ln>
            <a:noFill/>
          </a:ln>
        </p:spPr>
        <p:style>
          <a:lnRef idx="0"/>
          <a:fillRef idx="0"/>
          <a:effectRef idx="0"/>
          <a:fontRef idx="minor"/>
        </p:style>
      </p:sp>
      <p:sp>
        <p:nvSpPr>
          <p:cNvPr id="233" name="CustomShape 21"/>
          <p:cNvSpPr/>
          <p:nvPr/>
        </p:nvSpPr>
        <p:spPr>
          <a:xfrm>
            <a:off x="6141960" y="2461680"/>
            <a:ext cx="474840" cy="477000"/>
          </a:xfrm>
          <a:custGeom>
            <a:avLst/>
            <a:gdLst/>
            <a:ahLst/>
            <a:rect l="l" t="t"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chemeClr val="bg1"/>
          </a:solidFill>
          <a:ln w="9360">
            <a:noFill/>
          </a:ln>
        </p:spPr>
        <p:style>
          <a:lnRef idx="0"/>
          <a:fillRef idx="0"/>
          <a:effectRef idx="0"/>
          <a:fontRef idx="minor"/>
        </p:style>
      </p:sp>
      <p:sp>
        <p:nvSpPr>
          <p:cNvPr id="234" name="CustomShape 22"/>
          <p:cNvSpPr/>
          <p:nvPr/>
        </p:nvSpPr>
        <p:spPr>
          <a:xfrm>
            <a:off x="8686800" y="2560320"/>
            <a:ext cx="234720" cy="285480"/>
          </a:xfrm>
          <a:custGeom>
            <a:avLst/>
            <a:gdLst/>
            <a:ahLst/>
            <a:rect l="l" t="t" r="r" b="b"/>
            <a:pathLst>
              <a:path w="716749" h="871362">
                <a:moveTo>
                  <a:pt x="257122" y="499120"/>
                </a:moveTo>
                <a:cubicBezTo>
                  <a:pt x="264799" y="497298"/>
                  <a:pt x="329443" y="557407"/>
                  <a:pt x="356917" y="556496"/>
                </a:cubicBezTo>
                <a:cubicBezTo>
                  <a:pt x="430854" y="553308"/>
                  <a:pt x="464793" y="497754"/>
                  <a:pt x="472065" y="500486"/>
                </a:cubicBezTo>
                <a:cubicBezTo>
                  <a:pt x="479560" y="502709"/>
                  <a:pt x="493602" y="563094"/>
                  <a:pt x="509922" y="569637"/>
                </a:cubicBezTo>
                <a:lnTo>
                  <a:pt x="511216" y="570724"/>
                </a:lnTo>
                <a:cubicBezTo>
                  <a:pt x="537268" y="577651"/>
                  <a:pt x="593709" y="598027"/>
                  <a:pt x="634175" y="619705"/>
                </a:cubicBezTo>
                <a:lnTo>
                  <a:pt x="633245" y="620073"/>
                </a:lnTo>
                <a:cubicBezTo>
                  <a:pt x="666648" y="634645"/>
                  <a:pt x="699453" y="652545"/>
                  <a:pt x="707810" y="666146"/>
                </a:cubicBezTo>
                <a:cubicBezTo>
                  <a:pt x="725866" y="695289"/>
                  <a:pt x="721997" y="769969"/>
                  <a:pt x="644614" y="863319"/>
                </a:cubicBezTo>
                <a:cubicBezTo>
                  <a:pt x="636445" y="809586"/>
                  <a:pt x="615745" y="811011"/>
                  <a:pt x="605858" y="805091"/>
                </a:cubicBezTo>
                <a:cubicBezTo>
                  <a:pt x="618755" y="831047"/>
                  <a:pt x="608931" y="836453"/>
                  <a:pt x="609361" y="866051"/>
                </a:cubicBezTo>
                <a:cubicBezTo>
                  <a:pt x="578994" y="868349"/>
                  <a:pt x="246530" y="870038"/>
                  <a:pt x="197152" y="871278"/>
                </a:cubicBezTo>
                <a:cubicBezTo>
                  <a:pt x="197145" y="871307"/>
                  <a:pt x="197135" y="871334"/>
                  <a:pt x="197125" y="871362"/>
                </a:cubicBezTo>
                <a:lnTo>
                  <a:pt x="196057" y="871299"/>
                </a:lnTo>
                <a:lnTo>
                  <a:pt x="192768" y="871362"/>
                </a:lnTo>
                <a:cubicBezTo>
                  <a:pt x="192638" y="871303"/>
                  <a:pt x="192508" y="871243"/>
                  <a:pt x="192433" y="871084"/>
                </a:cubicBezTo>
                <a:cubicBezTo>
                  <a:pt x="165787" y="869971"/>
                  <a:pt x="137155" y="868303"/>
                  <a:pt x="107388" y="866051"/>
                </a:cubicBezTo>
                <a:cubicBezTo>
                  <a:pt x="107817" y="836453"/>
                  <a:pt x="102756" y="828665"/>
                  <a:pt x="115653" y="802709"/>
                </a:cubicBezTo>
                <a:cubicBezTo>
                  <a:pt x="105766" y="808629"/>
                  <a:pt x="80304" y="809586"/>
                  <a:pt x="72135" y="863319"/>
                </a:cubicBezTo>
                <a:cubicBezTo>
                  <a:pt x="-5248" y="769969"/>
                  <a:pt x="-9117" y="695289"/>
                  <a:pt x="8939" y="666146"/>
                </a:cubicBezTo>
                <a:cubicBezTo>
                  <a:pt x="21048" y="646437"/>
                  <a:pt x="84495" y="617701"/>
                  <a:pt x="126514" y="602728"/>
                </a:cubicBezTo>
                <a:lnTo>
                  <a:pt x="189649" y="578809"/>
                </a:lnTo>
                <a:cubicBezTo>
                  <a:pt x="199346" y="580630"/>
                  <a:pt x="259142" y="648935"/>
                  <a:pt x="348432" y="647569"/>
                </a:cubicBezTo>
                <a:cubicBezTo>
                  <a:pt x="392274" y="646882"/>
                  <a:pt x="418782" y="634129"/>
                  <a:pt x="434280" y="621574"/>
                </a:cubicBezTo>
                <a:lnTo>
                  <a:pt x="447663" y="603030"/>
                </a:lnTo>
                <a:cubicBezTo>
                  <a:pt x="437487" y="611334"/>
                  <a:pt x="411701" y="623772"/>
                  <a:pt x="353281" y="622524"/>
                </a:cubicBezTo>
                <a:cubicBezTo>
                  <a:pt x="293081" y="621613"/>
                  <a:pt x="230052" y="568791"/>
                  <a:pt x="228840" y="558317"/>
                </a:cubicBezTo>
                <a:cubicBezTo>
                  <a:pt x="227628" y="547388"/>
                  <a:pt x="249042" y="500486"/>
                  <a:pt x="257122" y="499120"/>
                </a:cubicBezTo>
                <a:close/>
                <a:moveTo>
                  <a:pt x="349093" y="167"/>
                </a:moveTo>
                <a:cubicBezTo>
                  <a:pt x="388971" y="2218"/>
                  <a:pt x="446942" y="21312"/>
                  <a:pt x="475948" y="42250"/>
                </a:cubicBezTo>
                <a:cubicBezTo>
                  <a:pt x="504955" y="63189"/>
                  <a:pt x="524347" y="113952"/>
                  <a:pt x="523135" y="125796"/>
                </a:cubicBezTo>
                <a:cubicBezTo>
                  <a:pt x="521923" y="137186"/>
                  <a:pt x="520758" y="171360"/>
                  <a:pt x="517697" y="186030"/>
                </a:cubicBezTo>
                <a:cubicBezTo>
                  <a:pt x="514637" y="200701"/>
                  <a:pt x="506925" y="202430"/>
                  <a:pt x="504770" y="213819"/>
                </a:cubicBezTo>
                <a:cubicBezTo>
                  <a:pt x="509213" y="224750"/>
                  <a:pt x="504772" y="254352"/>
                  <a:pt x="504770" y="254364"/>
                </a:cubicBezTo>
                <a:cubicBezTo>
                  <a:pt x="504804" y="254367"/>
                  <a:pt x="523353" y="255743"/>
                  <a:pt x="523353" y="269398"/>
                </a:cubicBezTo>
                <a:cubicBezTo>
                  <a:pt x="523353" y="283062"/>
                  <a:pt x="503565" y="358204"/>
                  <a:pt x="503558" y="358232"/>
                </a:cubicBezTo>
                <a:cubicBezTo>
                  <a:pt x="503541" y="358261"/>
                  <a:pt x="498296" y="367342"/>
                  <a:pt x="492246" y="365977"/>
                </a:cubicBezTo>
                <a:cubicBezTo>
                  <a:pt x="485783" y="421555"/>
                  <a:pt x="463563" y="456178"/>
                  <a:pt x="444576" y="473034"/>
                </a:cubicBezTo>
                <a:cubicBezTo>
                  <a:pt x="425993" y="489434"/>
                  <a:pt x="382766" y="522690"/>
                  <a:pt x="356911" y="522690"/>
                </a:cubicBezTo>
                <a:cubicBezTo>
                  <a:pt x="331056" y="522690"/>
                  <a:pt x="267630" y="469845"/>
                  <a:pt x="262783" y="460734"/>
                </a:cubicBezTo>
                <a:cubicBezTo>
                  <a:pt x="257531" y="451623"/>
                  <a:pt x="222788" y="411077"/>
                  <a:pt x="221576" y="361421"/>
                </a:cubicBezTo>
                <a:cubicBezTo>
                  <a:pt x="204608" y="360054"/>
                  <a:pt x="194913" y="309943"/>
                  <a:pt x="188449" y="283520"/>
                </a:cubicBezTo>
                <a:cubicBezTo>
                  <a:pt x="183199" y="261207"/>
                  <a:pt x="201363" y="261653"/>
                  <a:pt x="201376" y="261653"/>
                </a:cubicBezTo>
                <a:cubicBezTo>
                  <a:pt x="201356" y="261599"/>
                  <a:pt x="175925" y="191494"/>
                  <a:pt x="173905" y="181930"/>
                </a:cubicBezTo>
                <a:cubicBezTo>
                  <a:pt x="172289" y="172819"/>
                  <a:pt x="155322" y="11550"/>
                  <a:pt x="283790" y="17472"/>
                </a:cubicBezTo>
                <a:cubicBezTo>
                  <a:pt x="302575" y="4488"/>
                  <a:pt x="325167" y="-1064"/>
                  <a:pt x="349093" y="1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235" name="" descr=""/>
          <p:cNvPicPr/>
          <p:nvPr/>
        </p:nvPicPr>
        <p:blipFill>
          <a:blip r:embed="rId1"/>
          <a:stretch/>
        </p:blipFill>
        <p:spPr>
          <a:xfrm>
            <a:off x="3720240" y="2459520"/>
            <a:ext cx="485640" cy="485640"/>
          </a:xfrm>
          <a:prstGeom prst="rect">
            <a:avLst/>
          </a:prstGeom>
          <a:ln>
            <a:noFill/>
          </a:ln>
        </p:spPr>
      </p:pic>
    </p:spTree>
  </p:cSld>
  <p:timing>
    <p:tnLst>
      <p:par>
        <p:cTn id="13" dur="indefinite" restart="never" nodeType="tmRoot">
          <p:childTnLst>
            <p:seq>
              <p:cTn id="14" dur="indefinite" nodeType="mainSeq">
                <p:childTnLst>
                  <p:par>
                    <p:cTn id="15" fill="hold">
                      <p:stCondLst>
                        <p:cond delay="0"/>
                      </p:stCondLst>
                      <p:childTnLst>
                        <p:par>
                          <p:cTn id="16" fill="hold">
                            <p:stCondLst>
                              <p:cond delay="0"/>
                            </p:stCondLst>
                            <p:childTnLst>
                              <p:par>
                                <p:cTn id="17" nodeType="afterEffect" fill="hold" presetClass="mediacall">
                                  <p:stCondLst>
                                    <p:cond delay="0"/>
                                  </p:stCondLst>
                                </p:cTn>
                              </p:par>
                            </p:childTnLst>
                          </p:cTn>
                        </p:par>
                        <p:par>
                          <p:cTn id="18" fill="hold">
                            <p:stCondLst>
                              <p:cond delay="0"/>
                            </p:stCondLst>
                            <p:childTnLst>
                              <p:par>
                                <p:cTn id="19" nodeType="afterEffect" fill="hold" presetClass="entr" presetID="2" presetSubtype="8">
                                  <p:stCondLst>
                                    <p:cond delay="0"/>
                                  </p:stCondLst>
                                  <p:childTnLst>
                                    <p:set>
                                      <p:cBhvr>
                                        <p:cTn id="20" dur="1" fill="hold">
                                          <p:stCondLst>
                                            <p:cond delay="0"/>
                                          </p:stCondLst>
                                        </p:cTn>
                                        <p:attrNameLst>
                                          <p:attrName>style.visibility</p:attrName>
                                        </p:attrNameLst>
                                      </p:cBhvr>
                                      <p:to>
                                        <p:strVal val="visible"/>
                                      </p:to>
                                    </p:set>
                                    <p:anim calcmode="lin" valueType="num">
                                      <p:cBhvr additive="repl">
                                        <p:cTn id="21" dur="250" fill="hold"/>
                                        <p:attrNameLst>
                                          <p:attrName>ppt_x</p:attrName>
                                        </p:attrNameLst>
                                      </p:cBhvr>
                                      <p:tavLst>
                                        <p:tav tm="0">
                                          <p:val>
                                            <p:strVal val="0-#ppt_w/2"/>
                                          </p:val>
                                        </p:tav>
                                        <p:tav tm="100000">
                                          <p:val>
                                            <p:strVal val="#ppt_x"/>
                                          </p:val>
                                        </p:tav>
                                      </p:tavLst>
                                    </p:anim>
                                    <p:anim calcmode="lin" valueType="num">
                                      <p:cBhvr additive="repl">
                                        <p:cTn id="22" dur="250" fill="hold"/>
                                        <p:attrNameLst>
                                          <p:attrName>ppt_y</p:attrName>
                                        </p:attrNameLst>
                                      </p:cBhvr>
                                      <p:tavLst>
                                        <p:tav tm="0">
                                          <p:val>
                                            <p:strVal val="#ppt_y"/>
                                          </p:val>
                                        </p:tav>
                                        <p:tav tm="100000">
                                          <p:val>
                                            <p:strVal val="#ppt_y"/>
                                          </p:val>
                                        </p:tav>
                                      </p:tavLst>
                                    </p:anim>
                                  </p:childTnLst>
                                </p:cTn>
                              </p:par>
                            </p:childTnLst>
                          </p:cTn>
                        </p:par>
                        <p:par>
                          <p:cTn id="23" fill="hold">
                            <p:stCondLst>
                              <p:cond delay="250"/>
                            </p:stCondLst>
                            <p:childTnLst>
                              <p:par>
                                <p:cTn id="24" nodeType="afterEffect" fill="hold" presetClass="entr" presetID="2" presetSubtype="8">
                                  <p:stCondLst>
                                    <p:cond delay="0"/>
                                  </p:stCondLst>
                                  <p:childTnLst>
                                    <p:set>
                                      <p:cBhvr>
                                        <p:cTn id="25" dur="1" fill="hold">
                                          <p:stCondLst>
                                            <p:cond delay="0"/>
                                          </p:stCondLst>
                                        </p:cTn>
                                        <p:attrNameLst>
                                          <p:attrName>style.visibility</p:attrName>
                                        </p:attrNameLst>
                                      </p:cBhvr>
                                      <p:to>
                                        <p:strVal val="visible"/>
                                      </p:to>
                                    </p:set>
                                    <p:anim calcmode="lin" valueType="num">
                                      <p:cBhvr additive="repl">
                                        <p:cTn id="26" dur="250" fill="hold"/>
                                        <p:attrNameLst>
                                          <p:attrName>ppt_x</p:attrName>
                                        </p:attrNameLst>
                                      </p:cBhvr>
                                      <p:tavLst>
                                        <p:tav tm="0">
                                          <p:val>
                                            <p:strVal val="0-#ppt_w/2"/>
                                          </p:val>
                                        </p:tav>
                                        <p:tav tm="100000">
                                          <p:val>
                                            <p:strVal val="#ppt_x"/>
                                          </p:val>
                                        </p:tav>
                                      </p:tavLst>
                                    </p:anim>
                                    <p:anim calcmode="lin" valueType="num">
                                      <p:cBhvr additive="repl">
                                        <p:cTn id="27" dur="250" fill="hold"/>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nodeType="afterEffect" fill="hold" presetClass="entr" presetID="2" presetSubtype="8">
                                  <p:stCondLst>
                                    <p:cond delay="0"/>
                                  </p:stCondLst>
                                  <p:childTnLst>
                                    <p:set>
                                      <p:cBhvr>
                                        <p:cTn id="30" dur="1" fill="hold">
                                          <p:stCondLst>
                                            <p:cond delay="0"/>
                                          </p:stCondLst>
                                        </p:cTn>
                                        <p:attrNameLst>
                                          <p:attrName>style.visibility</p:attrName>
                                        </p:attrNameLst>
                                      </p:cBhvr>
                                      <p:to>
                                        <p:strVal val="visible"/>
                                      </p:to>
                                    </p:set>
                                    <p:anim calcmode="lin" valueType="num">
                                      <p:cBhvr additive="repl">
                                        <p:cTn id="31" dur="250" fill="hold"/>
                                        <p:attrNameLst>
                                          <p:attrName>ppt_x</p:attrName>
                                        </p:attrNameLst>
                                      </p:cBhvr>
                                      <p:tavLst>
                                        <p:tav tm="0">
                                          <p:val>
                                            <p:strVal val="0-#ppt_w/2"/>
                                          </p:val>
                                        </p:tav>
                                        <p:tav tm="100000">
                                          <p:val>
                                            <p:strVal val="#ppt_x"/>
                                          </p:val>
                                        </p:tav>
                                      </p:tavLst>
                                    </p:anim>
                                    <p:anim calcmode="lin" valueType="num">
                                      <p:cBhvr additive="repl">
                                        <p:cTn id="32" dur="250" fill="hold"/>
                                        <p:attrNameLst>
                                          <p:attrName>ppt_y</p:attrName>
                                        </p:attrNameLst>
                                      </p:cBhvr>
                                      <p:tavLst>
                                        <p:tav tm="0">
                                          <p:val>
                                            <p:strVal val="#ppt_y"/>
                                          </p:val>
                                        </p:tav>
                                        <p:tav tm="100000">
                                          <p:val>
                                            <p:strVal val="#ppt_y"/>
                                          </p:val>
                                        </p:tav>
                                      </p:tavLst>
                                    </p:anim>
                                  </p:childTnLst>
                                </p:cTn>
                              </p:par>
                            </p:childTnLst>
                          </p:cTn>
                        </p:par>
                        <p:par>
                          <p:cTn id="33" fill="hold">
                            <p:stCondLst>
                              <p:cond delay="750"/>
                            </p:stCondLst>
                            <p:childTnLst>
                              <p:par>
                                <p:cTn id="34" nodeType="afterEffect" fill="hold" presetClass="entr" presetID="2" presetSubtype="8">
                                  <p:stCondLst>
                                    <p:cond delay="0"/>
                                  </p:stCondLst>
                                  <p:childTnLst>
                                    <p:set>
                                      <p:cBhvr>
                                        <p:cTn id="35" dur="1" fill="hold">
                                          <p:stCondLst>
                                            <p:cond delay="0"/>
                                          </p:stCondLst>
                                        </p:cTn>
                                        <p:attrNameLst>
                                          <p:attrName>style.visibility</p:attrName>
                                        </p:attrNameLst>
                                      </p:cBhvr>
                                      <p:to>
                                        <p:strVal val="visible"/>
                                      </p:to>
                                    </p:set>
                                    <p:anim calcmode="lin" valueType="num">
                                      <p:cBhvr additive="repl">
                                        <p:cTn id="36" dur="250" fill="hold"/>
                                        <p:attrNameLst>
                                          <p:attrName>ppt_x</p:attrName>
                                        </p:attrNameLst>
                                      </p:cBhvr>
                                      <p:tavLst>
                                        <p:tav tm="0">
                                          <p:val>
                                            <p:strVal val="0-#ppt_w/2"/>
                                          </p:val>
                                        </p:tav>
                                        <p:tav tm="100000">
                                          <p:val>
                                            <p:strVal val="#ppt_x"/>
                                          </p:val>
                                        </p:tav>
                                      </p:tavLst>
                                    </p:anim>
                                    <p:anim calcmode="lin" valueType="num">
                                      <p:cBhvr additive="repl">
                                        <p:cTn id="37" dur="250" fill="hold"/>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nodeType="afterEffect" fill="hold" presetClass="entr" presetID="2" presetSubtype="8">
                                  <p:stCondLst>
                                    <p:cond delay="0"/>
                                  </p:stCondLst>
                                  <p:childTnLst>
                                    <p:set>
                                      <p:cBhvr>
                                        <p:cTn id="40" dur="1" fill="hold">
                                          <p:stCondLst>
                                            <p:cond delay="0"/>
                                          </p:stCondLst>
                                        </p:cTn>
                                        <p:attrNameLst>
                                          <p:attrName>style.visibility</p:attrName>
                                        </p:attrNameLst>
                                      </p:cBhvr>
                                      <p:to>
                                        <p:strVal val="visible"/>
                                      </p:to>
                                    </p:set>
                                    <p:anim calcmode="lin" valueType="num">
                                      <p:cBhvr additive="repl">
                                        <p:cTn id="41" dur="250" fill="hold"/>
                                        <p:attrNameLst>
                                          <p:attrName>ppt_x</p:attrName>
                                        </p:attrNameLst>
                                      </p:cBhvr>
                                      <p:tavLst>
                                        <p:tav tm="0">
                                          <p:val>
                                            <p:strVal val="0-#ppt_w/2"/>
                                          </p:val>
                                        </p:tav>
                                        <p:tav tm="100000">
                                          <p:val>
                                            <p:strVal val="#ppt_x"/>
                                          </p:val>
                                        </p:tav>
                                      </p:tavLst>
                                    </p:anim>
                                    <p:anim calcmode="lin" valueType="num">
                                      <p:cBhvr additive="repl">
                                        <p:cTn id="42" dur="250" fill="hold"/>
                                        <p:attrNameLst>
                                          <p:attrName>ppt_y</p:attrName>
                                        </p:attrNameLst>
                                      </p:cBhvr>
                                      <p:tavLst>
                                        <p:tav tm="0">
                                          <p:val>
                                            <p:strVal val="#ppt_y"/>
                                          </p:val>
                                        </p:tav>
                                        <p:tav tm="100000">
                                          <p:val>
                                            <p:strVal val="#ppt_y"/>
                                          </p:val>
                                        </p:tav>
                                      </p:tavLst>
                                    </p:anim>
                                  </p:childTnLst>
                                </p:cTn>
                              </p:par>
                            </p:childTnLst>
                          </p:cTn>
                        </p:par>
                        <p:par>
                          <p:cTn id="43" fill="hold">
                            <p:stCondLst>
                              <p:cond delay="1250"/>
                            </p:stCondLst>
                            <p:childTnLst>
                              <p:par>
                                <p:cTn id="44" nodeType="afterEffect" fill="hold" presetClass="entr" presetID="2" presetSubtype="8">
                                  <p:stCondLst>
                                    <p:cond delay="0"/>
                                  </p:stCondLst>
                                  <p:childTnLst>
                                    <p:set>
                                      <p:cBhvr>
                                        <p:cTn id="45" dur="1" fill="hold">
                                          <p:stCondLst>
                                            <p:cond delay="0"/>
                                          </p:stCondLst>
                                        </p:cTn>
                                        <p:attrNameLst>
                                          <p:attrName>style.visibility</p:attrName>
                                        </p:attrNameLst>
                                      </p:cBhvr>
                                      <p:to>
                                        <p:strVal val="visible"/>
                                      </p:to>
                                    </p:set>
                                    <p:anim calcmode="lin" valueType="num">
                                      <p:cBhvr additive="repl">
                                        <p:cTn id="46" dur="250" fill="hold"/>
                                        <p:attrNameLst>
                                          <p:attrName>ppt_x</p:attrName>
                                        </p:attrNameLst>
                                      </p:cBhvr>
                                      <p:tavLst>
                                        <p:tav tm="0">
                                          <p:val>
                                            <p:strVal val="0-#ppt_w/2"/>
                                          </p:val>
                                        </p:tav>
                                        <p:tav tm="100000">
                                          <p:val>
                                            <p:strVal val="#ppt_x"/>
                                          </p:val>
                                        </p:tav>
                                      </p:tavLst>
                                    </p:anim>
                                    <p:anim calcmode="lin" valueType="num">
                                      <p:cBhvr additive="repl">
                                        <p:cTn id="47" dur="250" fill="hold"/>
                                        <p:attrNameLst>
                                          <p:attrName>ppt_y</p:attrName>
                                        </p:attrNameLst>
                                      </p:cBhvr>
                                      <p:tavLst>
                                        <p:tav tm="0">
                                          <p:val>
                                            <p:strVal val="#ppt_y"/>
                                          </p:val>
                                        </p:tav>
                                        <p:tav tm="100000">
                                          <p:val>
                                            <p:strVal val="#ppt_y"/>
                                          </p:val>
                                        </p:tav>
                                      </p:tavLst>
                                    </p:anim>
                                  </p:childTnLst>
                                </p:cTn>
                              </p:par>
                            </p:childTnLst>
                          </p:cTn>
                        </p:par>
                        <p:par>
                          <p:cTn id="48" fill="hold">
                            <p:stCondLst>
                              <p:cond delay="1500"/>
                            </p:stCondLst>
                            <p:childTnLst>
                              <p:par>
                                <p:cTn id="49" nodeType="afterEffect" fill="hold" presetClass="entr" presetID="2" presetSubtype="8">
                                  <p:stCondLst>
                                    <p:cond delay="0"/>
                                  </p:stCondLst>
                                  <p:childTnLst>
                                    <p:set>
                                      <p:cBhvr>
                                        <p:cTn id="50" dur="1" fill="hold">
                                          <p:stCondLst>
                                            <p:cond delay="0"/>
                                          </p:stCondLst>
                                        </p:cTn>
                                        <p:attrNameLst>
                                          <p:attrName>style.visibility</p:attrName>
                                        </p:attrNameLst>
                                      </p:cBhvr>
                                      <p:to>
                                        <p:strVal val="visible"/>
                                      </p:to>
                                    </p:set>
                                    <p:anim calcmode="lin" valueType="num">
                                      <p:cBhvr additive="repl">
                                        <p:cTn id="51" dur="250" fill="hold"/>
                                        <p:attrNameLst>
                                          <p:attrName>ppt_x</p:attrName>
                                        </p:attrNameLst>
                                      </p:cBhvr>
                                      <p:tavLst>
                                        <p:tav tm="0">
                                          <p:val>
                                            <p:strVal val="0-#ppt_w/2"/>
                                          </p:val>
                                        </p:tav>
                                        <p:tav tm="100000">
                                          <p:val>
                                            <p:strVal val="#ppt_x"/>
                                          </p:val>
                                        </p:tav>
                                      </p:tavLst>
                                    </p:anim>
                                    <p:anim calcmode="lin" valueType="num">
                                      <p:cBhvr additive="repl">
                                        <p:cTn id="52" dur="250" fill="hold"/>
                                        <p:attrNameLst>
                                          <p:attrName>ppt_y</p:attrName>
                                        </p:attrNameLst>
                                      </p:cBhvr>
                                      <p:tavLst>
                                        <p:tav tm="0">
                                          <p:val>
                                            <p:strVal val="#ppt_y"/>
                                          </p:val>
                                        </p:tav>
                                        <p:tav tm="100000">
                                          <p:val>
                                            <p:strVal val="#ppt_y"/>
                                          </p:val>
                                        </p:tav>
                                      </p:tavLst>
                                    </p:anim>
                                  </p:childTnLst>
                                </p:cTn>
                              </p:par>
                            </p:childTnLst>
                          </p:cTn>
                        </p:par>
                        <p:par>
                          <p:cTn id="53" fill="hold">
                            <p:stCondLst>
                              <p:cond delay="1750"/>
                            </p:stCondLst>
                            <p:childTnLst>
                              <p:par>
                                <p:cTn id="54" nodeType="afterEffect" fill="hold" presetClass="entr" presetID="2" presetSubtype="8">
                                  <p:stCondLst>
                                    <p:cond delay="0"/>
                                  </p:stCondLst>
                                  <p:childTnLst>
                                    <p:set>
                                      <p:cBhvr>
                                        <p:cTn id="55" dur="1" fill="hold">
                                          <p:stCondLst>
                                            <p:cond delay="0"/>
                                          </p:stCondLst>
                                        </p:cTn>
                                        <p:attrNameLst>
                                          <p:attrName>style.visibility</p:attrName>
                                        </p:attrNameLst>
                                      </p:cBhvr>
                                      <p:to>
                                        <p:strVal val="visible"/>
                                      </p:to>
                                    </p:set>
                                    <p:anim calcmode="lin" valueType="num">
                                      <p:cBhvr additive="repl">
                                        <p:cTn id="56" dur="250" fill="hold"/>
                                        <p:attrNameLst>
                                          <p:attrName>ppt_x</p:attrName>
                                        </p:attrNameLst>
                                      </p:cBhvr>
                                      <p:tavLst>
                                        <p:tav tm="0">
                                          <p:val>
                                            <p:strVal val="0-#ppt_w/2"/>
                                          </p:val>
                                        </p:tav>
                                        <p:tav tm="100000">
                                          <p:val>
                                            <p:strVal val="#ppt_x"/>
                                          </p:val>
                                        </p:tav>
                                      </p:tavLst>
                                    </p:anim>
                                    <p:anim calcmode="lin" valueType="num">
                                      <p:cBhvr additive="repl">
                                        <p:cTn id="57" dur="250" fill="hold"/>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55800" y="2432880"/>
            <a:ext cx="12191040" cy="1044720"/>
          </a:xfrm>
          <a:prstGeom prst="rect">
            <a:avLst/>
          </a:prstGeom>
          <a:solidFill>
            <a:srgbClr val="0072c6"/>
          </a:solidFill>
          <a:ln>
            <a:noFill/>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237" name="CustomShape 2"/>
          <p:cNvSpPr/>
          <p:nvPr/>
        </p:nvSpPr>
        <p:spPr>
          <a:xfrm>
            <a:off x="350640" y="2509560"/>
            <a:ext cx="11032200" cy="891360"/>
          </a:xfrm>
          <a:prstGeom prst="rect">
            <a:avLst/>
          </a:prstGeom>
          <a:noFill/>
          <a:ln>
            <a:noFill/>
          </a:ln>
        </p:spPr>
        <p:style>
          <a:lnRef idx="0"/>
          <a:fillRef idx="0"/>
          <a:effectRef idx="0"/>
          <a:fontRef idx="minor"/>
        </p:style>
        <p:txBody>
          <a:bodyPr lIns="0" rIns="90000" tIns="45000" bIns="45000" anchor="ctr"/>
          <a:p>
            <a:pPr algn="ctr">
              <a:lnSpc>
                <a:spcPct val="100000"/>
              </a:lnSpc>
            </a:pPr>
            <a:r>
              <a:rPr b="0" lang="en-US" sz="3740" spc="-1" strike="noStrike">
                <a:solidFill>
                  <a:srgbClr val="ffffff"/>
                </a:solidFill>
                <a:uFill>
                  <a:solidFill>
                    <a:srgbClr val="ffffff"/>
                  </a:solidFill>
                </a:uFill>
                <a:latin typeface="Segoe UI"/>
                <a:ea typeface="DejaVu Sans"/>
              </a:rPr>
              <a:t>Thank you</a:t>
            </a:r>
            <a:endParaRPr b="0" lang="en-US" sz="1800" spc="-1" strike="noStrike">
              <a:solidFill>
                <a:srgbClr val="000000"/>
              </a:solidFill>
              <a:uFill>
                <a:solidFill>
                  <a:srgbClr val="ffffff"/>
                </a:solidFill>
              </a:uFill>
              <a:latin typeface="Arial"/>
            </a:endParaRPr>
          </a:p>
        </p:txBody>
      </p:sp>
    </p:spTree>
  </p:cSld>
  <p:timing>
    <p:tnLst>
      <p:par>
        <p:cTn id="58" dur="indefinite" restart="never" nodeType="tmRoot">
          <p:childTnLst>
            <p:seq>
              <p:cTn id="59" dur="indefinite" nodeType="mainSeq">
                <p:childTnLst>
                  <p:par>
                    <p:cTn id="60" fill="hold">
                      <p:stCondLst>
                        <p:cond delay="0"/>
                      </p:stCondLst>
                      <p:childTnLst>
                        <p:par>
                          <p:cTn id="61" fill="hold">
                            <p:stCondLst>
                              <p:cond delay="0"/>
                            </p:stCondLst>
                            <p:childTnLst>
                              <p:par>
                                <p:cTn id="62" nodeType="afterEffect" fill="hold" presetClass="mediacall">
                                  <p:stCondLst>
                                    <p:cond delay="0"/>
                                  </p:stCond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2842</TotalTime>
  <Application>LibreOffice/5.1.6.2$Linux_X86_64 LibreOffice_project/10m0$Build-2</Application>
  <Words>501</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2016-05-18T03:55:07Z</dcterms:created>
  <dc:creator>Prasanna Deshapande</dc:creator>
  <dc:description/>
  <dc:language>en-US</dc:language>
  <cp:lastModifiedBy/>
  <dcterms:modified xsi:type="dcterms:W3CDTF">2018-06-17T14:10:48Z</dcterms:modified>
  <cp:revision>193</cp:revision>
  <dc:subject/>
  <dc:title>Partners Exec Deep Dive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0x0101004BC432AA665DBC4CBFB088B21D266489</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6</vt:i4>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nabled">
    <vt:lpwstr>True</vt:lpwstr>
  </property>
  <property fmtid="{D5CDD505-2E9C-101B-9397-08002B2CF9AE}" pid="10" name="MSIP_Label_f42aa342-8706-4288-bd11-ebb85995028c_Extended_MSFT_Method">
    <vt:lpwstr>Automatic</vt:lpwstr>
  </property>
  <property fmtid="{D5CDD505-2E9C-101B-9397-08002B2CF9AE}" pid="11" name="MSIP_Label_f42aa342-8706-4288-bd11-ebb85995028c_Name">
    <vt:lpwstr>General</vt:lpwstr>
  </property>
  <property fmtid="{D5CDD505-2E9C-101B-9397-08002B2CF9AE}" pid="12" name="MSIP_Label_f42aa342-8706-4288-bd11-ebb85995028c_Owner">
    <vt:lpwstr>prdesha@microsoft.com</vt:lpwstr>
  </property>
  <property fmtid="{D5CDD505-2E9C-101B-9397-08002B2CF9AE}" pid="13" name="MSIP_Label_f42aa342-8706-4288-bd11-ebb85995028c_SetDate">
    <vt:lpwstr>2018-03-30T04:41:14.4901860Z</vt:lpwstr>
  </property>
  <property fmtid="{D5CDD505-2E9C-101B-9397-08002B2CF9AE}" pid="14" name="MSIP_Label_f42aa342-8706-4288-bd11-ebb85995028c_SiteId">
    <vt:lpwstr>72f988bf-86f1-41af-91ab-2d7cd011db47</vt:lpwstr>
  </property>
  <property fmtid="{D5CDD505-2E9C-101B-9397-08002B2CF9AE}" pid="15" name="Notes">
    <vt:i4>7</vt:i4>
  </property>
  <property fmtid="{D5CDD505-2E9C-101B-9397-08002B2CF9AE}" pid="16" name="PresentationFormat">
    <vt:lpwstr>Widescreen</vt:lpwstr>
  </property>
  <property fmtid="{D5CDD505-2E9C-101B-9397-08002B2CF9AE}" pid="17" name="ScaleCrop">
    <vt:bool>0</vt:bool>
  </property>
  <property fmtid="{D5CDD505-2E9C-101B-9397-08002B2CF9AE}" pid="18" name="Sensitivity">
    <vt:lpwstr>General</vt:lpwstr>
  </property>
  <property fmtid="{D5CDD505-2E9C-101B-9397-08002B2CF9AE}" pid="19" name="ShareDoc">
    <vt:bool>0</vt:bool>
  </property>
  <property fmtid="{D5CDD505-2E9C-101B-9397-08002B2CF9AE}" pid="20" name="Slides">
    <vt:i4>7</vt:i4>
  </property>
</Properties>
</file>