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FF614C3-38BD-4AB4-B49F-93566007A8A7}" type="datetime1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13/08/2017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B78E3D0-2AEB-4311-94D6-C0555DD982EF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man7.org/linux/man-pages/man2/fork.2.html" TargetMode="External"/><Relationship Id="rId2" Type="http://schemas.openxmlformats.org/officeDocument/2006/relationships/hyperlink" Target="http://man7.org/linux/man-pages/man3/execl.3.html" TargetMode="External"/><Relationship Id="rId3" Type="http://schemas.openxmlformats.org/officeDocument/2006/relationships/hyperlink" Target="http://man7.org/linux/man-pages/man3/execl.3.html" TargetMode="External"/><Relationship Id="rId4" Type="http://schemas.openxmlformats.org/officeDocument/2006/relationships/hyperlink" Target="http://man7.org/linux/man-pages/man2/waitpid.2.html" TargetMode="External"/><Relationship Id="rId5" Type="http://schemas.openxmlformats.org/officeDocument/2006/relationships/hyperlink" Target="http://man7.org/linux/man-pages/man2/waitpid.2.html" TargetMode="External"/><Relationship Id="rId6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04920" y="380880"/>
            <a:ext cx="8610120" cy="60955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 No. 10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Definition: </a:t>
            </a:r>
            <a:r>
              <a:rPr b="0" lang="en-IN" sz="2400" spc="-1" strike="noStrike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Consider system( ) as a higher­level interface </a:t>
            </a:r>
            <a:r>
              <a:rPr b="0" lang="en-IN" sz="2400" spc="-1" strike="noStrike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and duplicate its functionality using the mechanism of process </a:t>
            </a:r>
            <a:r>
              <a:rPr b="0" lang="en-IN" sz="2400" spc="-1" strike="noStrike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creation.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828800" y="6356520"/>
            <a:ext cx="4419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83122B2-AE65-46C3-B770-AAAF1358120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CustomShape 5"/>
          <p:cNvSpPr/>
          <p:nvPr/>
        </p:nvSpPr>
        <p:spPr>
          <a:xfrm rot="19936200">
            <a:off x="5790960" y="5028840"/>
            <a:ext cx="2625480" cy="944280"/>
          </a:xfrm>
          <a:prstGeom prst="moon">
            <a:avLst>
              <a:gd name="adj" fmla="val 36937"/>
            </a:avLst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6027840" y="5157720"/>
            <a:ext cx="2057040" cy="60912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6019920" y="5257800"/>
            <a:ext cx="182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1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CSE@GIT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04920" y="380880"/>
            <a:ext cx="8610120" cy="609552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Pseudo Code / Outline of </a:t>
            </a: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Algorithm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90512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8E0FBFB-1A60-461D-9A0C-93EA0BB39E9B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33520" y="859320"/>
            <a:ext cx="548604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Working with system function: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533520" y="1341720"/>
            <a:ext cx="8152920" cy="50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system(const char *cmdstring)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((pid = fork()) &lt; 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 = -1;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 if (pid == 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child */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execl("/bin/sh", "sh", "-c", cmdstring, (char *)0); _exit(127);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04920" y="380880"/>
            <a:ext cx="8610120" cy="609552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Pseudo Code / Outline of the Algorithm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90512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</a:t>
            </a: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Science and Engineering, GIT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093FEC7-7921-49BC-8262-201CFA745903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533520" y="1219320"/>
            <a:ext cx="548604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Working with system function: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457200" y="2057400"/>
            <a:ext cx="8152920" cy="3763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parent */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 (waitpid(pid, &amp;status, 0) &lt; 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(errno != EINTR)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 = -1;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error other than EINTR from waitpid() */ break;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return(status);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04920" y="380880"/>
            <a:ext cx="8610120" cy="609552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Run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90512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1F32EF2-2DB8-4CC8-9F44-25F851A5C17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609480" y="1981080"/>
            <a:ext cx="7695720" cy="420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the Program: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[root@localhost /]# cc system.c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root@localhost /]# ./a.out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Output: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Wed Jan 17 18:03:31 IST 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root   pts/1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2017-01-17 17:35 (:0.0)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04920" y="380880"/>
            <a:ext cx="8610120" cy="60955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Outcomes of the Experiment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the end of the session, students should be able to :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1) Identify the use of system function.    [L1]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2) Make use of system function to execute commands.[L3]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371600" y="6356520"/>
            <a:ext cx="4647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4A2B7CF-72A7-4754-8440-E9699E0CA8DF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304920" y="380880"/>
            <a:ext cx="8610120" cy="60955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Objectives of the Experiment: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50000"/>
              </a:lnSpc>
              <a:buClr>
                <a:srgbClr val="00b050"/>
              </a:buClr>
              <a:buFont typeface="Arial"/>
              <a:buAutoNum type="arabicPeriod"/>
            </a:pPr>
            <a:r>
              <a:rPr b="0" lang="en-IN" sz="2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demonstrate the use of macros of POSIX.1 standard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50000"/>
              </a:lnSpc>
              <a:buClr>
                <a:srgbClr val="00b050"/>
              </a:buClr>
              <a:buFont typeface="Arial"/>
              <a:buAutoNum type="arabicPeriod"/>
            </a:pPr>
            <a:r>
              <a:rPr b="0" lang="en-IN" sz="2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develop an understanding of  working of system API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50000"/>
              </a:lnSpc>
              <a:buClr>
                <a:srgbClr val="00b050"/>
              </a:buClr>
              <a:buFont typeface="Arial"/>
              <a:buAutoNum type="arabicPeriod"/>
            </a:pPr>
            <a:r>
              <a:rPr b="0" lang="en-IN" sz="2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differentiate between user and system functions.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5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2438280" y="6492960"/>
            <a:ext cx="4038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</a:t>
            </a: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Science and Engineering, GIT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AAFEE1D-5C21-4849-8B1A-A1144B4CE246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CustomShape 5"/>
          <p:cNvSpPr/>
          <p:nvPr/>
        </p:nvSpPr>
        <p:spPr>
          <a:xfrm rot="19936200">
            <a:off x="5867280" y="5105160"/>
            <a:ext cx="2625480" cy="944280"/>
          </a:xfrm>
          <a:prstGeom prst="moon">
            <a:avLst>
              <a:gd name="adj" fmla="val 36937"/>
            </a:avLst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6"/>
          <p:cNvSpPr/>
          <p:nvPr/>
        </p:nvSpPr>
        <p:spPr>
          <a:xfrm>
            <a:off x="6103800" y="5234040"/>
            <a:ext cx="2057040" cy="60912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6248520" y="5334120"/>
            <a:ext cx="182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1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CSE@GIT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304920" y="380880"/>
            <a:ext cx="8610120" cy="60955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of the Experiment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 invoke a OS command from a C++ program.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understand the exit status of the executed command.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understand how system() handles all of the details of calling </a:t>
            </a:r>
            <a:r>
              <a:rPr b="0" lang="en-IN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1"/>
              </a:rPr>
              <a:t>fork(2)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0" lang="en-IN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2"/>
              </a:rPr>
              <a:t>execl</a:t>
            </a:r>
            <a:r>
              <a:rPr b="0" lang="en-IN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3"/>
              </a:rPr>
              <a:t>(3)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and </a:t>
            </a:r>
            <a:r>
              <a:rPr b="0" lang="en-IN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4"/>
              </a:rPr>
              <a:t>waitpid</a:t>
            </a:r>
            <a:r>
              <a:rPr b="0" lang="en-IN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5"/>
              </a:rPr>
              <a:t>(2)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2438280" y="6492960"/>
            <a:ext cx="4038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</a:t>
            </a: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Science and Engineering, GIT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E33B932-7E46-4442-A701-0F149AB3C583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304920" y="380880"/>
            <a:ext cx="8610120" cy="60955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Theoretical Background of the Experiment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Process creation concept.(fork, exec, wait)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Various exec functions.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2438280" y="6492960"/>
            <a:ext cx="4038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C525E1D-5B5E-432A-B1A6-85327F90F04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08000" y="228600"/>
            <a:ext cx="8915040" cy="62481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Points to remember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There are six exec functions: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#include &lt;unistd.h&gt;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int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execl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(const char *pathname, const char *arg0,... /* (char *)0 */ );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int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execv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(const char *pathname, char *const argv [ ]);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4. int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execle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(const char *pathname, const char *arg0,... /*(char *)0, char *const envp */ );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5. int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execve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(const char *pathname, char *const argv[ ], char *const envp[]);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6. int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execlp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(const char *filename, const char *arg0, ... /* (char *)0 */  ); int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execvp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(const char *filename, char *const argv [ ]);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2438280" y="6492960"/>
            <a:ext cx="4038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2FA8ADF-034C-4957-ADCE-EC337FC89ADC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72000" y="380880"/>
            <a:ext cx="9016920" cy="63241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Concepts to remember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system():</a:t>
            </a:r>
            <a:r>
              <a:rPr b="0" lang="en-IN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executes a command specified in command by calling /bin/sh -c command, and returns after the command has been completed.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 algn="just">
              <a:lnSpc>
                <a:spcPct val="100000"/>
              </a:lnSpc>
            </a:pPr>
            <a:r>
              <a:rPr b="1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exec()</a:t>
            </a:r>
            <a:r>
              <a:rPr b="0" lang="en-IN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family of functions replaces the current process image with a new process image.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 algn="just">
              <a:lnSpc>
                <a:spcPct val="100000"/>
              </a:lnSpc>
            </a:pPr>
            <a:r>
              <a:rPr b="1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execl() </a:t>
            </a:r>
            <a:r>
              <a:rPr b="0" lang="en-IN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function is one among the exec() family of functions.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 algn="just">
              <a:lnSpc>
                <a:spcPct val="100000"/>
              </a:lnSpc>
            </a:pPr>
            <a:r>
              <a:rPr b="1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waitpid() </a:t>
            </a:r>
            <a:r>
              <a:rPr b="0" lang="en-IN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system call suspends execution of the calling process until a child specified by pid argument has changed state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2438280" y="6492960"/>
            <a:ext cx="4038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</a:t>
            </a: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Science and Engineering, GIT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TextShape 4"/>
          <p:cNvSpPr txBox="1"/>
          <p:nvPr/>
        </p:nvSpPr>
        <p:spPr>
          <a:xfrm>
            <a:off x="6553080" y="6416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390FACA-90F0-4E23-B0EA-6AD8122949C8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304920" y="380880"/>
            <a:ext cx="8610120" cy="60955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Syntax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system(const char *cmdstring)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cmdstring: is the parameter to be executed by system command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Like: date, who, ls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2438280" y="6492960"/>
            <a:ext cx="4038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035284F-74EC-4DF5-89F8-2BBB5D180242}" type="datetime1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13/08/2017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AF9E2BD-637E-476A-B969-EC4761A14710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304920" y="380880"/>
            <a:ext cx="8610120" cy="60955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 for the experiment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1371600" y="6356520"/>
            <a:ext cx="4647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3BF6A7F-066E-4F48-8B57-8B1D6C5F7547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CustomShape 5"/>
          <p:cNvSpPr/>
          <p:nvPr/>
        </p:nvSpPr>
        <p:spPr>
          <a:xfrm>
            <a:off x="457200" y="1600200"/>
            <a:ext cx="8229240" cy="45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Declare the required header files limits.h, unistd.h,  iostream.h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 system function with parameter in main()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process with fork() in the 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 exec function to overwrite the existing process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process busy call wait function for process to wait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 the result.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04920" y="380880"/>
            <a:ext cx="8610120" cy="609552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Pseudo Code / Outline of the Algorithm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90512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C7E1CC1-374F-4409-87DC-1F41A75FECAA}" type="datetime1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13/08/2017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0C4121F-79FF-4251-A4D7-69F5876F2ECF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533520" y="1219320"/>
            <a:ext cx="548604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Working with main function: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533520" y="2057400"/>
            <a:ext cx="8152920" cy="37634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main()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status;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the no of commands – 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i=1 to 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cmd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 = system(“cmd")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2787</TotalTime>
  <Application>LibreOffice/5.2.2.2$Linux_X86_64 LibreOffice_project/20m0$Build-2</Application>
  <Words>588</Words>
  <Paragraphs>220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2016-02-15T09:31:48Z</dcterms:created>
  <dc:creator>cse</dc:creator>
  <dc:description/>
  <dc:language>en-IN</dc:language>
  <cp:lastModifiedBy/>
  <dcterms:modified xsi:type="dcterms:W3CDTF">2017-08-13T18:41:07Z</dcterms:modified>
  <cp:revision>232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