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 No. 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Definition: </a:t>
            </a:r>
            <a:r>
              <a:rPr b="0" lang="en-IN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 C/C++ POSIX compliant program to check the compile time and run time configuration limits: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828800" y="6356520"/>
            <a:ext cx="4419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829A61-2F50-4B1B-9A5C-63DE61DF1DC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 rot="19936200">
            <a:off x="5790960" y="5028840"/>
            <a:ext cx="2625120" cy="943920"/>
          </a:xfrm>
          <a:prstGeom prst="moon">
            <a:avLst>
              <a:gd name="adj" fmla="val 36937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6027120" y="5158440"/>
            <a:ext cx="2056680" cy="60876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6019920" y="5257800"/>
            <a:ext cx="1828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CSE@GIT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3" name="Table 8"/>
          <p:cNvGraphicFramePr/>
          <p:nvPr/>
        </p:nvGraphicFramePr>
        <p:xfrm>
          <a:off x="685800" y="2514600"/>
          <a:ext cx="6095520" cy="2224440"/>
        </p:xfrm>
        <a:graphic>
          <a:graphicData uri="http://schemas.openxmlformats.org/drawingml/2006/table">
            <a:tbl>
              <a:tblPr/>
              <a:tblGrid>
                <a:gridCol w="914400"/>
                <a:gridCol w="51814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SL. NO.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Limits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Number of clock ticks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number of child processes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path length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number of chars in file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number of open files per process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for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71600" y="6356520"/>
            <a:ext cx="4647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0D21AA-71DB-4283-B9BC-52E9EC8C961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1600200"/>
            <a:ext cx="8228880" cy="45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Declare the required header files limits.h, unistd.h,  iostream.h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POSIX standard constants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Menu driven code for compile or run time limits checking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macros for querying compile time limits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sysconf for process related limits checking and pathconf or fpathconf for File related limits checking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indent="57240" algn="just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90512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88F11A8-76E7-4967-A4F3-9473E5DB6183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07/08/2017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F3EE6F3-446C-4E8D-AF6F-C22B0E8870D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57200" y="144792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#define _POSIX_SOURCE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#define _POSIX_C_SOURCE 199309L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#include&lt;iostream.h&gt;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#include&lt;unistd.h&gt;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#include&lt;limits.h&gt;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main()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 Menu for Compile Time Limits and Run Time Limits 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90512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251ACF1-616A-4E63-9E9A-732151D54173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07/08/2017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4E75BDC-7A81-4959-BC61-81468BEF3CC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1447920"/>
            <a:ext cx="853380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Compile Time Limits: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the macro is defined output it’s value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a message indicating that it is not defined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#ifdef _POSIX_OPEN_MAX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cout&lt;&lt;“Max no of files simultaneously opened”&lt;&lt; POSIX_OPEN_MAX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cout&lt;&lt;“Macro _POSIX_OPEN_MAX not defined”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90512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19BD9C8-D4F3-43AD-A930-4444BAF01423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07/08/2017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0867DAC-C882-4163-99F4-42A49B5B527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57200" y="1447920"/>
            <a:ext cx="853380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60000"/>
              </a:lnSpc>
            </a:pPr>
            <a:r>
              <a:rPr b="1" lang="en-IN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Run Time Limits: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sysconf for process related limits and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pathconf or fpathconf for file   related limits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90512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B4DC78D-22C2-4077-9D4F-18BAF2AAB5DE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07/08/2017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B097ED6-BB9E-4D4E-9B27-5D3AE29A6AA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533520" y="1219320"/>
            <a:ext cx="5485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Working with sysconf function: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533520" y="2057400"/>
            <a:ext cx="8152560" cy="376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((res=sysconf(_SC_CLK_TCK))==-1)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perror("sysconf");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8200" indent="-170748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cout &lt;&lt; "Number of Clock Ticks is :  "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8200" indent="-170748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 res &lt;&lt; endl;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8200" indent="-17074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90512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B35D5C-7306-4125-8E8C-56D2D4A2BB4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533520" y="1219320"/>
            <a:ext cx="5485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Working with pathconf function: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533520" y="2133720"/>
            <a:ext cx="8152560" cy="376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((res=pathconf("/",_PC_OPEN_MAX))==-1)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perror("pathconf");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9040" indent="-3438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cout &lt;&lt; "Maximum Number of Files opened per process : " &lt;&lt; res &lt;&lt; endl;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9040" indent="-3438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 Code / Outline of the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0512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45A87D2-3047-48F0-B048-657210CE831A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533520" y="1219320"/>
            <a:ext cx="5485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Working with fpathconf function: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457200" y="2057400"/>
            <a:ext cx="8152560" cy="376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((res=fpathconf(0,_PC_NAME_MAX))==-1)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perror("pathconf");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160" indent="-74844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cout &lt;&lt; "Maximum Length in Bytes in a File name: " &lt;&lt; res &lt;&lt; endl;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160" indent="-7484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90512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C5AC4D3-1BD5-4229-A391-27060F86DB6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09480" y="1447920"/>
            <a:ext cx="7695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 Time Limits: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6"/>
          <p:cNvGraphicFramePr/>
          <p:nvPr/>
        </p:nvGraphicFramePr>
        <p:xfrm>
          <a:off x="762120" y="1905120"/>
          <a:ext cx="5942880" cy="1464120"/>
        </p:xfrm>
        <a:graphic>
          <a:graphicData uri="http://schemas.openxmlformats.org/drawingml/2006/table">
            <a:tbl>
              <a:tblPr/>
              <a:tblGrid>
                <a:gridCol w="4190760"/>
                <a:gridCol w="175248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number of child processes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path length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number of chars in file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number of open files per process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29" name="CustomShape 7"/>
          <p:cNvSpPr/>
          <p:nvPr/>
        </p:nvSpPr>
        <p:spPr>
          <a:xfrm>
            <a:off x="609480" y="3733920"/>
            <a:ext cx="7695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RunTime Limits: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8"/>
          <p:cNvGraphicFramePr/>
          <p:nvPr/>
        </p:nvGraphicFramePr>
        <p:xfrm>
          <a:off x="762120" y="4191120"/>
          <a:ext cx="5942880" cy="1464120"/>
        </p:xfrm>
        <a:graphic>
          <a:graphicData uri="http://schemas.openxmlformats.org/drawingml/2006/table">
            <a:tbl>
              <a:tblPr/>
              <a:tblGrid>
                <a:gridCol w="4190760"/>
                <a:gridCol w="175248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Number of clock ticks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path length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number of chars in file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number of open files per process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Outcomes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the end of the session, students should be able to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1) Choose the macros and POSIX API for a task.    [L1]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2) Make use of various macros for querying compile time configuration limits.[L3]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3) Experiment with the usage of APIs  for run time configuration limits.   [L3]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4) Compare compile time and run time limits.   [L 4]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71600" y="6356520"/>
            <a:ext cx="4647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D70A600-A26F-483E-B077-C14291A53C9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Objectives of the Experiment: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50000"/>
              </a:lnSpc>
              <a:buClr>
                <a:srgbClr val="00b050"/>
              </a:buClr>
              <a:buFont typeface="Arial"/>
              <a:buAutoNum type="arabicPeriod"/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demonstrate the use of macros that are defined by POSIX.1 standard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50000"/>
              </a:lnSpc>
              <a:buClr>
                <a:srgbClr val="00b050"/>
              </a:buClr>
              <a:buFont typeface="Arial"/>
              <a:buAutoNum type="arabicPeriod"/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develop an understanding of checking the system and file related configuration limits using API’s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50000"/>
              </a:lnSpc>
              <a:buClr>
                <a:srgbClr val="00b050"/>
              </a:buClr>
              <a:buFont typeface="Arial"/>
              <a:buAutoNum type="arabicPeriod"/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be able to differentiate between compile time and run time limits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438280" y="6492960"/>
            <a:ext cx="403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7B15D3-F986-4631-B3CF-D7F2C050625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 rot="19936200">
            <a:off x="5867280" y="5104800"/>
            <a:ext cx="2625120" cy="943920"/>
          </a:xfrm>
          <a:prstGeom prst="moon">
            <a:avLst>
              <a:gd name="adj" fmla="val 36937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6103080" y="5234400"/>
            <a:ext cx="2056680" cy="60876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6248520" y="5334120"/>
            <a:ext cx="1828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CSE@GIT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464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do we need to know the limits?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324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 should not assume any particular value for a limit.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324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achieve maximum portability, an application should not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324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 more resource than the Minimum Acceptable Value.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324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an application wishing to avail itself of the full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324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amount of a resource available on an implementation may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324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use of the value according to the limits on that particular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324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Ex: Max no of allowed chars in a filename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438280" y="6492960"/>
            <a:ext cx="403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9B31DE0-9940-4A5B-BA5C-F69511810E4C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Theoretical Background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 algn="just">
              <a:lnSpc>
                <a:spcPct val="160000"/>
              </a:lnSpc>
              <a:buClr>
                <a:srgbClr val="0070c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 Time Limits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 algn="just">
              <a:lnSpc>
                <a:spcPct val="16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Limits known at compile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6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determined using manifested constants – defined in         limits.h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 algn="just">
              <a:lnSpc>
                <a:spcPct val="160000"/>
              </a:lnSpc>
              <a:buClr>
                <a:srgbClr val="0070c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Time Limits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 algn="just">
              <a:lnSpc>
                <a:spcPct val="16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Limits known at run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 algn="just">
              <a:lnSpc>
                <a:spcPct val="16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queried using POSIX APIs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 algn="just"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438280" y="6492960"/>
            <a:ext cx="403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731A679-633D-4C0B-9832-30834C6F087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Theoretical Background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6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POSIX – Portable Operating System Interface for Computer Environments    family of standards specified by the IEEE for maintaining compatibility between operating systems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 algn="just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POSIX.1 &amp; POSIX .1b define set of system configuration limits in the form of manifested constants; Many of these are inherited from UNIX.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 algn="just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constants are formed as:  _POSIX_ and UNIX constant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: _POSIX_  and  CHILD_MAX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_POSIX_CHILD_MAX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constants are defined in &lt;limits.h&gt;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2438280" y="6492960"/>
            <a:ext cx="403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40F0FD5-2106-4DF8-B6C1-13674079183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 Time Limits Checking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2438280" y="6492960"/>
            <a:ext cx="403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6553080" y="641664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1BA8812-2C14-4CAC-8A27-B3392C6197A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7" name="Table 5"/>
          <p:cNvGraphicFramePr/>
          <p:nvPr/>
        </p:nvGraphicFramePr>
        <p:xfrm>
          <a:off x="609480" y="2286000"/>
          <a:ext cx="8076600" cy="3110040"/>
        </p:xfrm>
        <a:graphic>
          <a:graphicData uri="http://schemas.openxmlformats.org/drawingml/2006/table">
            <a:tbl>
              <a:tblPr/>
              <a:tblGrid>
                <a:gridCol w="2692080"/>
                <a:gridCol w="1041120"/>
                <a:gridCol w="4343760"/>
              </a:tblGrid>
              <a:tr h="324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CONSTANT/MACRO NAME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MIN VAL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MEANING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6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_POSIX_CHILD_MAX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no of child processes created at any time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35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_POSIX_OPEN_MAX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no of files simultaneously opened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24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_POSIX_CLK_TCK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number of clock ticks per second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_POSIX_ARG_MAX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4096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no in bytes passed as argument to exec function call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6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_POSIX_MQ_PRIO_MAX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 no of message priorities that can be assigned to messages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2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_POSIX_VERSION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version of posix running on a system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68" name="CustomShape 6"/>
          <p:cNvSpPr/>
          <p:nvPr/>
        </p:nvSpPr>
        <p:spPr>
          <a:xfrm>
            <a:off x="609480" y="1219320"/>
            <a:ext cx="78480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POSIX Compile time system configuration limits can be queried using the following constants or macros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Time Limits Checking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438280" y="6492960"/>
            <a:ext cx="403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C059AB0-E750-4F88-AD7C-0A201063EC53}" type="datetime1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07/08/2017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129D040-8E9B-483C-8A88-833F83F9803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3" name="Table 5"/>
          <p:cNvGraphicFramePr/>
          <p:nvPr/>
        </p:nvGraphicFramePr>
        <p:xfrm>
          <a:off x="533520" y="2362320"/>
          <a:ext cx="8000280" cy="2742480"/>
        </p:xfrm>
        <a:graphic>
          <a:graphicData uri="http://schemas.openxmlformats.org/drawingml/2006/table">
            <a:tbl>
              <a:tblPr/>
              <a:tblGrid>
                <a:gridCol w="5410080"/>
                <a:gridCol w="2590560"/>
              </a:tblGrid>
              <a:tr h="443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API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Dedicated for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6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long sysconf(const int limit_name);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Process related limits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6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long pathconf(const char *pathname, int limit_name);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file related limits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66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long fpathconf(const int filedescriptor, int limit_name);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File related limits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74" name="CustomShape 6"/>
          <p:cNvSpPr/>
          <p:nvPr/>
        </p:nvSpPr>
        <p:spPr>
          <a:xfrm>
            <a:off x="533520" y="1371600"/>
            <a:ext cx="75430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POSIX Run time system configuration limits  can be queried using following three API’s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POSIX Compliance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71600" y="6356520"/>
            <a:ext cx="4647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906920E-224F-41D8-AB5B-FB7210F5235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457200" y="1600200"/>
            <a:ext cx="8228880" cy="45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ensure program confirms to POSIX.1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#define _POSIX_SOURCE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#define _POSIX_C_SOURCE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_POSIX_C_SOURCE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04920" y="380880"/>
            <a:ext cx="8609760" cy="6095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POSIX Compliance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371600" y="6356520"/>
            <a:ext cx="4647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9748A0F-667D-49AF-90C5-696593245E8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457200" y="1600200"/>
            <a:ext cx="8228880" cy="45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09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_POSIX_C_SOURCE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value----Meaning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198808L----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 version of  POSIX.1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compliance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199009L----  Second version of  POSIX.1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compliance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199309L----  POSIX.1 and POSIX.1b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compliance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Application>LibreOffice/5.2.2.2$Linux_X86_64 LibreOffice_project/20m0$Build-2</Application>
  <Words>1135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2016-02-15T09:31:48Z</dcterms:created>
  <dc:creator>cse</dc:creator>
  <dc:description/>
  <dc:language>en-IN</dc:language>
  <cp:lastModifiedBy/>
  <dcterms:modified xsi:type="dcterms:W3CDTF">2017-08-07T10:08:33Z</dcterms:modified>
  <cp:revision>260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