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 No. 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Definition: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Consider a child process that has been terminated but not yet been reaped leading to a resource leak. Write a C/C++ program to create a resource leak and also identify its presence.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828800" y="6356520"/>
            <a:ext cx="4418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315F55-1DEB-4E61-BC6E-D36BC11B235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 rot="19936200">
            <a:off x="5790600" y="5028840"/>
            <a:ext cx="2624400" cy="94320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6027120" y="5158440"/>
            <a:ext cx="2055960" cy="6080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7"/>
          <p:cNvSpPr/>
          <p:nvPr/>
        </p:nvSpPr>
        <p:spPr>
          <a:xfrm>
            <a:off x="6019920" y="5257800"/>
            <a:ext cx="1827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0880" y="99072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ctr">
              <a:lnSpc>
                <a:spcPct val="100000"/>
              </a:lnSpc>
            </a:pPr>
            <a:r>
              <a:rPr b="0" lang="en-IN" sz="6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04/03/17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6484C2A-CA11-4D75-95BC-D011C44CCF6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Objectives of the Experiment: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To demonstrate the creation of zombie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To identify the zombie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3) To understand the usage of ps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438280" y="6492960"/>
            <a:ext cx="4037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FD9C578-0192-43C5-A9F2-2A5A3EC33F9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9936200">
            <a:off x="5866920" y="5104800"/>
            <a:ext cx="2624400" cy="943200"/>
          </a:xfrm>
          <a:prstGeom prst="moon">
            <a:avLst>
              <a:gd name="adj" fmla="val 36937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6103080" y="5234400"/>
            <a:ext cx="2055960" cy="6080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>
            <a:off x="6248520" y="5334120"/>
            <a:ext cx="1827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CSE@GIT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Theoretical Background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Zombies are basically the leftover bits of dead processes that haven’t been cleaned up properly. Zombie process is an inactive computer process.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Unix operating systems, a zombie process or is a process that has completed execution but still has an entry in the process 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438280" y="6492960"/>
            <a:ext cx="4037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1E6994-4D01-47DD-9C8A-84DFEA0E7A8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609480"/>
            <a:ext cx="8228160" cy="55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 algn="ctr"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table containing all of the information that must be saved when the CPU switches from running one process to another in a multitasking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information in the process table allows the suspended process to be restarted at a later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process has an entry in the table. These entries are known as process control block and contain the following information: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state ; memory state ; resource state;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04/03/17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FDBB1F-279A-4D69-B197-6ED91151FA2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380880"/>
            <a:ext cx="8608680" cy="609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Flow of implementation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just">
              <a:lnSpc>
                <a:spcPct val="2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Declare required header files  unistd.h,  stdio.h.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just">
              <a:lnSpc>
                <a:spcPct val="2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the child process &amp; check the condition for fork error.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just">
              <a:lnSpc>
                <a:spcPct val="2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the Zombie process &amp; verify the process using ps command.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2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438280" y="6492960"/>
            <a:ext cx="4036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DF1647-EDB3-4B69-97DC-B7CE2F08D047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Psuedocode to create a Zombie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33520" y="990720"/>
            <a:ext cx="8228160" cy="49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main(void)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pid_t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((pid = fork()) &lt;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perror("fork error");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if (pid ==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 child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_exit(0);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 parent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sleep(4);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system(“ps -o pid,ppid,state,tty,command”);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_exit(0);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880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04/03/17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4115B1-A9B0-4C78-A26B-EA377F37FE0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533520"/>
            <a:ext cx="8228160" cy="55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 Command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status displays the currently-running    processes.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know a Zombie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$ps pid,ppid,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,tty,comm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pid: its process 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ppid: parent process 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s:state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will be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tty: controlling terminal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04/03/17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D53E72-DFD0-4E78-81C3-02589C65362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990720"/>
            <a:ext cx="8228160" cy="51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 PPID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 CMD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      0        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 [5]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      1        S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[migration/0]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      1        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[ksoftirqd/0]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3087 3084 S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gnome-pty-helper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3088 3084 S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3166 3088 S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./a.out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3167 3166 Z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[a.out] &lt;defunct&gt; //Zombie Process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3168 3166 R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 -e -o pid,ppid,stat,cmd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04/03/17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CCBF0E4-5E85-4656-BD36-D8C98856BFA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04920" y="380880"/>
            <a:ext cx="8609040" cy="60944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Learning Outcomes of the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the end of the session, students should be able to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b050"/>
              </a:buClr>
              <a:buFont typeface="Arial"/>
              <a:buAutoNum type="arabicParenR"/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Demonstrate the creation of zombie process [L3].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r>
              <a:rPr b="0" lang="en-IN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  Distinguish between process &amp; Zombie process [L4].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0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371600" y="6356520"/>
            <a:ext cx="46468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Engineering, 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6/1/2017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B38840-C1E4-4390-A9C0-9F9C47925C8E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Application>LibreOffice/5.2.2.2$Linux_X86_64 LibreOffice_project/20m0$Build-2</Application>
  <Words>382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2016-02-15T09:31:48Z</dcterms:created>
  <dc:creator>cse</dc:creator>
  <dc:description/>
  <dc:language>en-IN</dc:language>
  <cp:lastModifiedBy/>
  <dcterms:modified xsi:type="dcterms:W3CDTF">2017-08-13T18:24:15Z</dcterms:modified>
  <cp:revision>237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