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8.wmf" ContentType="image/x-wmf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://getfirebug.com/img/firebug-large.png" TargetMode="External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04920" y="152280"/>
            <a:ext cx="8605800" cy="631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 No.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Definition: </a:t>
            </a:r>
            <a:r>
              <a:rPr b="0" lang="en-IN" sz="24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Develop and demonstrate a XHTML file that includes Javascript script for the following problems: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a)  Input:    A number n obtained using prompt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IN" sz="24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The first n Fibonacci numbers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b)  Input:    A number n obtained using prompt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IN" sz="24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A table of numbers from 1 to n and their squares using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</a:t>
            </a:r>
            <a:r>
              <a:rPr b="1" lang="en-IN" sz="24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alert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28800" y="6356520"/>
            <a:ext cx="4415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443CB37-ABAC-46FE-B6E7-7F6AFC88DF7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 rot="19936200">
            <a:off x="5788080" y="5027760"/>
            <a:ext cx="2621160" cy="939960"/>
          </a:xfrm>
          <a:prstGeom prst="moon">
            <a:avLst>
              <a:gd name="adj" fmla="val 36937"/>
            </a:avLst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6027120" y="5158440"/>
            <a:ext cx="2052720" cy="6048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019920" y="5257800"/>
            <a:ext cx="1824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CSE@GIT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990720" y="1752480"/>
            <a:ext cx="784404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940400" y="1796760"/>
            <a:ext cx="5342040" cy="332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609480" y="175248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Alert Box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11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alert box is used if you want to make sure information comes through to the user.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11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an alert box pops up, the user will have to click "OK" to proceed.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09480" y="42696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Popup Boxes - alert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507040" y="4440960"/>
            <a:ext cx="4208760" cy="127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09480" y="175248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Confirm Box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11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confirm box is used if you want the user to verify or accept something.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11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a confirm box pops up, the user will have to click either "OK" or "Cancel" to proceed.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11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the user clicks "OK", the box returns true. If the user clicks "Cancel", the box returns false.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609480" y="42696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Popup Boxes - confirm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alert()</a:t>
            </a:r>
            <a:r>
              <a:rPr b="0" lang="en-I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I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confirm()</a:t>
            </a:r>
            <a:r>
              <a:rPr b="0" lang="en-I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and </a:t>
            </a:r>
            <a:r>
              <a:rPr b="1" lang="en-I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prompt()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6324480" y="1905120"/>
            <a:ext cx="2635200" cy="1590840"/>
          </a:xfrm>
          <a:prstGeom prst="rect">
            <a:avLst/>
          </a:prstGeom>
          <a:ln w="9360">
            <a:noFill/>
          </a:ln>
        </p:spPr>
      </p:pic>
      <p:pic>
        <p:nvPicPr>
          <p:cNvPr id="145" name="Picture 5" descr=""/>
          <p:cNvPicPr/>
          <p:nvPr/>
        </p:nvPicPr>
        <p:blipFill>
          <a:blip r:embed="rId2"/>
          <a:stretch/>
        </p:blipFill>
        <p:spPr>
          <a:xfrm>
            <a:off x="4343400" y="3733920"/>
            <a:ext cx="4643640" cy="1195560"/>
          </a:xfrm>
          <a:prstGeom prst="rect">
            <a:avLst/>
          </a:prstGeom>
          <a:ln w="9360"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304920" y="1219320"/>
            <a:ext cx="5739480" cy="2161080"/>
          </a:xfrm>
          <a:prstGeom prst="rect">
            <a:avLst/>
          </a:prstGeom>
          <a:solidFill>
            <a:srgbClr val="ff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alert("This is an Alert method");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confirm("Do you want to continue this download?");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prompt("What is your name?");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prompt("Who am I?","Jackie Chan");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Line 3"/>
          <p:cNvSpPr/>
          <p:nvPr/>
        </p:nvSpPr>
        <p:spPr>
          <a:xfrm flipH="1" flipV="1">
            <a:off x="5486400" y="1828800"/>
            <a:ext cx="761760" cy="457200"/>
          </a:xfrm>
          <a:prstGeom prst="line">
            <a:avLst/>
          </a:prstGeom>
          <a:ln w="25560">
            <a:solidFill>
              <a:schemeClr val="tx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4"/>
          <p:cNvSpPr/>
          <p:nvPr/>
        </p:nvSpPr>
        <p:spPr>
          <a:xfrm flipV="1">
            <a:off x="685800" y="2160000"/>
            <a:ext cx="322200" cy="2792880"/>
          </a:xfrm>
          <a:prstGeom prst="line">
            <a:avLst/>
          </a:prstGeom>
          <a:ln w="25560">
            <a:solidFill>
              <a:schemeClr val="tx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5"/>
          <p:cNvSpPr/>
          <p:nvPr/>
        </p:nvSpPr>
        <p:spPr>
          <a:xfrm flipH="1" flipV="1">
            <a:off x="4608000" y="2736000"/>
            <a:ext cx="878400" cy="997560"/>
          </a:xfrm>
          <a:prstGeom prst="line">
            <a:avLst/>
          </a:prstGeom>
          <a:ln w="25560">
            <a:solidFill>
              <a:schemeClr val="tx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6"/>
          <p:cNvSpPr/>
          <p:nvPr/>
        </p:nvSpPr>
        <p:spPr>
          <a:xfrm flipH="1" flipV="1">
            <a:off x="2592000" y="3096000"/>
            <a:ext cx="1522800" cy="2830680"/>
          </a:xfrm>
          <a:prstGeom prst="line">
            <a:avLst/>
          </a:prstGeom>
          <a:ln w="25560">
            <a:solidFill>
              <a:schemeClr val="tx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251280" y="5005080"/>
            <a:ext cx="2914560" cy="13626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4"/>
          <a:stretch/>
        </p:blipFill>
        <p:spPr>
          <a:xfrm>
            <a:off x="4134600" y="5125680"/>
            <a:ext cx="2703240" cy="166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533520" y="1219320"/>
            <a:ext cx="8148600" cy="52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valut of promt() is the value enter in text area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cliciking 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or pressing Enter , the value can be collected in a vairable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09480" y="0"/>
            <a:ext cx="8224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promt()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221120" y="3082680"/>
            <a:ext cx="6780240" cy="7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576000" y="2997360"/>
            <a:ext cx="8106120" cy="30196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609480" y="42696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 Examples -1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576000" y="1656000"/>
            <a:ext cx="8106120" cy="1120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Assume : y =20 x + 12 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x=3 then, what will be the value of y 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40520" y="3495240"/>
            <a:ext cx="2341800" cy="194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09480" y="1600200"/>
            <a:ext cx="7882920" cy="369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609480" y="42696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Examples -2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935280" y="2287440"/>
            <a:ext cx="7351920" cy="234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533520" y="1219320"/>
            <a:ext cx="8148600" cy="52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Statements can be terminated with a semicolon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But, the interpreter will insert the semicolon if missing at the end of a line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be a problem: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a statement must be continued to a new line, make sure that the first line does not make a complete statement by itself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Five primitive types – Number , String , Boolean , Undefined , Null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 object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609480" y="0"/>
            <a:ext cx="8224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Statements and Primitive Types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595440" y="2812680"/>
            <a:ext cx="2054520" cy="93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533520" y="1219320"/>
            <a:ext cx="8148600" cy="52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Dynamically typed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609480" y="0"/>
            <a:ext cx="8224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Declaring variable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510200" y="2036160"/>
            <a:ext cx="4435920" cy="183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533520" y="1219320"/>
            <a:ext cx="8148600" cy="52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Types automatically converted to string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Implicit , Explicit type conversion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609480" y="0"/>
            <a:ext cx="8224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Catenation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97440" y="2689560"/>
            <a:ext cx="8392680" cy="16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Objectives of the Experiment: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demonstrate the use of XHTML and 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develop an understanding of JavaScript syntax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097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FBA387A-359C-41BD-BD3A-96B78342343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 rot="19936200">
            <a:off x="5864400" y="5103720"/>
            <a:ext cx="2621160" cy="939960"/>
          </a:xfrm>
          <a:prstGeom prst="moon">
            <a:avLst>
              <a:gd name="adj" fmla="val 36937"/>
            </a:avLst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6103080" y="5234400"/>
            <a:ext cx="2052720" cy="6048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6248520" y="5334120"/>
            <a:ext cx="1824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CSE@GIT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33520" y="1219320"/>
            <a:ext cx="8148600" cy="52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Similar to C/C++/Java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...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if...else if....else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switch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609480" y="0"/>
            <a:ext cx="8224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Conditional Statements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2208960" y="3343680"/>
            <a:ext cx="4883400" cy="289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533520" y="1219320"/>
            <a:ext cx="8148600" cy="52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Loop statements in JavaScript are similar to those in C/C++/Java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 while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609480" y="0"/>
            <a:ext cx="8224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Looping Statements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946880" y="3341160"/>
            <a:ext cx="5407200" cy="167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33520" y="1219320"/>
            <a:ext cx="8148600" cy="52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 number - A number that is divisible only by itself and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looping statement, find and print prime numbers from 2 to 100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609480" y="0"/>
            <a:ext cx="8224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Looping Statements – Print prime numbers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533520" y="1219320"/>
            <a:ext cx="8148600" cy="52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Functions are objects in 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609480" y="360000"/>
            <a:ext cx="8224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 and Function call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703800" y="2220120"/>
            <a:ext cx="7893360" cy="283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533520" y="1219320"/>
            <a:ext cx="8148600" cy="52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Functions are objects in 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609480" y="360000"/>
            <a:ext cx="8224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 and Function call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403920" y="2184120"/>
            <a:ext cx="8413560" cy="278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533520" y="1219320"/>
            <a:ext cx="8148600" cy="52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Fibonacci numbers - integer sequence characterized by the fact that every number after the first two is the sum of the two preceding ones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0 , 1 , 1 , 2 , 3 , 5 , 8  .  .  .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b="0" lang="en-IN" sz="2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b="0" lang="en-IN" sz="2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n-1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+ </a:t>
            </a: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b="0" lang="en-IN" sz="2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n-2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Golden ratio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Pascal triangle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 Leonardo Bonacci, Leonardo of Pisa, Leonardo Pisano Bigollo, or Leonardo Fibonacci;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Rosen, Kenneth H.Discrete mathematics and its applications / Kenneth H. Rosen. 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609480" y="360000"/>
            <a:ext cx="8224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Fibonacci Numbers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6703560" y="3294720"/>
            <a:ext cx="1792080" cy="210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1a. 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Fibonacci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36B67CB-4B42-4716-85E0-A8C04312CA3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04920" y="941400"/>
            <a:ext cx="8605800" cy="581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964160" y="2877840"/>
            <a:ext cx="5294160" cy="116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1a. 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Fibonacci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6E86DBA-FB3C-44F8-8FE9-036CE8AB7A4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304920" y="941400"/>
            <a:ext cx="8605800" cy="581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392480" y="2263680"/>
            <a:ext cx="6437160" cy="238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1a. 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Fibonacci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5D9AFCC-2C56-4C91-9C3D-823ABCD5E91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04920" y="941400"/>
            <a:ext cx="8605800" cy="581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335600" y="1968480"/>
            <a:ext cx="6551280" cy="297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1a. 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6FFDDDD-8778-4263-82D7-6E08AA881684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04920" y="941400"/>
            <a:ext cx="8605800" cy="581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625680" y="942840"/>
            <a:ext cx="7970760" cy="524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Need of the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0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allows you to build interactive websites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0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has become an essential web technology along with HTML and CSS, as most browsers implement 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0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web development, as a front-end developer or on using JavaScript for backend development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0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usage has now extended to mobile app development, desktop app development, and game development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9D40F43-5C28-4DCB-8C8A-B91A057FA28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1a. 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A9B11FA-2504-4B44-AADB-393F6765CFF6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04920" y="941400"/>
            <a:ext cx="8605800" cy="581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008000" y="903600"/>
            <a:ext cx="7198560" cy="552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Run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29B08AF-B42B-4EB8-BF78-9C38CB36B25C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648360" y="1935720"/>
            <a:ext cx="7990200" cy="33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Run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1BD44E5-A1A3-407F-A25F-68FD6A06430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2402280" y="2549160"/>
            <a:ext cx="4417920" cy="181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Run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4B46A0E-1AA8-4EE8-AEEF-1022E713DD24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518400" y="1855440"/>
            <a:ext cx="8192160" cy="34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Run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31908A5-3D00-4D4C-84A8-6696BE6B803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1626120" y="2101680"/>
            <a:ext cx="5970240" cy="27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28600" y="457200"/>
            <a:ext cx="852984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1b. 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Squares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228600" y="1066680"/>
            <a:ext cx="8758440" cy="57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"/>
          <p:cNvSpPr/>
          <p:nvPr/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739714A-7AEB-44F8-83EE-AAF4F246A19D}" type="datetime1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21/08/2017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1D89E85-A6D2-4CFA-8412-DBA401B4723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228600" y="304920"/>
            <a:ext cx="8682120" cy="6243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83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1635480" y="2573280"/>
            <a:ext cx="5951160" cy="176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28600" y="457200"/>
            <a:ext cx="852984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1b. 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Squares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228600" y="1066680"/>
            <a:ext cx="8758440" cy="57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"/>
          <p:cNvSpPr/>
          <p:nvPr/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F81153A-B6EE-4099-97DA-1680E04F7E2F}" type="datetime1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21/08/2017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6B195F2-22F6-4A54-A7E2-09DA2213E3E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228600" y="304920"/>
            <a:ext cx="8682120" cy="6243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90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291960" y="1684080"/>
            <a:ext cx="8528040" cy="382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28600" y="457200"/>
            <a:ext cx="852984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1b. 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Squares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28600" y="1066680"/>
            <a:ext cx="8758440" cy="57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6DD0BFD-282A-4002-AEB7-A63B76E1F0B7}" type="datetime1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21/08/2017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C937EA-1D83-46B9-AA5F-D7A18EDDE24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28600" y="304920"/>
            <a:ext cx="8682120" cy="6243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97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362880" y="1358280"/>
            <a:ext cx="8455680" cy="440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Run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4D063C5-A772-4161-AA6A-878B625374D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398880" y="1800000"/>
            <a:ext cx="8444880" cy="34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Run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DA658A1-20D8-4C96-ACC4-66738955406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2397600" y="2535120"/>
            <a:ext cx="4427280" cy="184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Theoretical Background of the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is an interpreted, scripting language, designed to add interactivity to HTML pages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used in Web pages to improve the design, validate forms, detect browsers, create cookies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popular scripting language on the internet, and works on all major browsers like Firefox, Chrome, Opera, IE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usually embedded directly into HTML pages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be used without purchasing a license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2D3C88B-797F-4E48-BB9D-227126AFD0A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685800" y="533520"/>
            <a:ext cx="77677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Run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E6036FE-A6B5-47A4-8238-AE202CA7E06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394200" y="1788840"/>
            <a:ext cx="8460360" cy="350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Run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1905120" y="6356520"/>
            <a:ext cx="411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0A13950-6428-4E2B-8BDC-FF81B40B596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2373840" y="1806480"/>
            <a:ext cx="4474800" cy="330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Learning Outcomes of the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the end of the session, students should be able to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1) Explain the features of Javascript.    [L2]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Experiment with the usage of basic programming concepts like variables,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types and conditional and looping statements [L3]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25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25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25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25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371600" y="6356520"/>
            <a:ext cx="46436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2322612-37CA-43E3-9A1D-710DCB684B7B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Put a JavaScript Into an HTML Page?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&lt;script type="text/javascript"&gt;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document.write("Hello World!")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&lt;/html&gt;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533520" y="1219320"/>
            <a:ext cx="8148600" cy="52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8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http://getfirebug.com/img/firebug-large.png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609480" y="360000"/>
            <a:ext cx="8224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Firebug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3394800" y="2454480"/>
            <a:ext cx="2511720" cy="200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Theoretical Background of the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1024CC3-F58C-4A2D-B005-9F15ED1C303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85800" y="533520"/>
            <a:ext cx="77677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57200" y="1676520"/>
            <a:ext cx="8224920" cy="44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created by Netscape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Joint Development with Sun Microsystems in 1995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JScript created by Microsoft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IE and Netscape renderings are slightly different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Standardized by European Computer Manufacturers Association (ECMA) - http://www.ecma-international. org/publications /standards/Ecma-262.htm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Theoretical Background of the Experiment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F0142D6-4222-475E-9D25-777DF34F626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85800" y="533520"/>
            <a:ext cx="77677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Uses of 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457200" y="1208520"/>
            <a:ext cx="8224920" cy="44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alternative to server-side programming , Servers - often overloaded , Client processing - quicker reaction time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can work with forms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Event-Driven Computation - a JavaScript program could validate data in a form before it is submitted to a server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can interact with the internal model of the web page (Document Object Model)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is used to provide more complex user interface than plain forms with HTML/CSS can provide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11BDFEC-4CE7-4A5B-B2BE-402E97EA3246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685800" y="457200"/>
            <a:ext cx="7767720" cy="9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– General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Directly embedded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304920" y="1219320"/>
            <a:ext cx="8605800" cy="54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468800" y="1688760"/>
            <a:ext cx="6082200" cy="399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9828FEE-1EE5-443A-813A-67EA6055411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685800" y="457200"/>
            <a:ext cx="7767720" cy="9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– General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Indirect reference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04920" y="1219320"/>
            <a:ext cx="8605800" cy="54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448560" y="1927800"/>
            <a:ext cx="8295840" cy="320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Ending Statements With a Semicolon?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traditional programming languages, like C++ and Java, each code statement has to end with a semicolon (;).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Many programmers continue this habit when writing JavaScript, but in general, semicolons are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optional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! However, semicolons are required if you want to put more than one statement on a single line.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04920" y="380880"/>
            <a:ext cx="8605800" cy="60912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609480" y="1752480"/>
            <a:ext cx="822492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4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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format text with HTML code - heading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609480" y="42696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Basic Examples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2438280" y="6492960"/>
            <a:ext cx="40338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802160" y="1786320"/>
            <a:ext cx="5618160" cy="125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5255</TotalTime>
  <Application>LibreOffice/5.3.1.2$Linux_X86_64 LibreOffice_project/30m0$Build-2</Application>
  <Words>1290</Words>
  <Paragraphs>345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2016-02-15T09:31:48Z</dcterms:created>
  <dc:creator>cse</dc:creator>
  <dc:description/>
  <dc:language>en-IN</dc:language>
  <cp:lastModifiedBy/>
  <dcterms:modified xsi:type="dcterms:W3CDTF">2017-08-21T12:06:19Z</dcterms:modified>
  <cp:revision>459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