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906" y="3983603"/>
            <a:ext cx="9826087" cy="860067"/>
          </a:xfrm>
        </p:spPr>
        <p:txBody>
          <a:bodyPr/>
          <a:lstStyle/>
          <a:p>
            <a:r>
              <a:rPr lang="en-US" dirty="0" smtClean="0"/>
              <a:t>Student management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41" y="453225"/>
            <a:ext cx="7591178" cy="33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3746" y="1661822"/>
            <a:ext cx="9906000" cy="1956022"/>
          </a:xfrm>
        </p:spPr>
        <p:txBody>
          <a:bodyPr>
            <a:normAutofit/>
          </a:bodyPr>
          <a:lstStyle/>
          <a:p>
            <a:r>
              <a:rPr lang="en-US" dirty="0" err="1" smtClean="0"/>
              <a:t>Hossain,Muntasir</a:t>
            </a:r>
            <a:r>
              <a:rPr lang="en-US" dirty="0" smtClean="0"/>
              <a:t> 			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18-36421-1 </a:t>
            </a:r>
            <a:br>
              <a:rPr lang="en-US" dirty="0" smtClean="0"/>
            </a:br>
            <a:r>
              <a:rPr lang="en-US" dirty="0" err="1" smtClean="0"/>
              <a:t>Borno,md.sirajuddin</a:t>
            </a:r>
            <a:r>
              <a:rPr lang="en-US" dirty="0" smtClean="0"/>
              <a:t>		</a:t>
            </a:r>
            <a:r>
              <a:rPr lang="en-US" dirty="0" smtClean="0">
                <a:sym typeface="Wingdings" panose="05000000000000000000" pitchFamily="2" charset="2"/>
              </a:rPr>
              <a:t>18-36449-1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Mazumdar</a:t>
            </a:r>
            <a:r>
              <a:rPr lang="en-US" dirty="0" smtClean="0"/>
              <a:t> Urmila			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657707" y="-1080053"/>
            <a:ext cx="9906000" cy="1956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0B050"/>
                </a:solidFill>
              </a:rPr>
              <a:t>Team Members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F3D4D4-49D5-437F-A369-9382C243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267" y="127084"/>
            <a:ext cx="3413156" cy="675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Contents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96376" y="3494397"/>
            <a:ext cx="6309300" cy="795600"/>
            <a:chOff x="0" y="621144"/>
            <a:chExt cx="6309300" cy="795600"/>
          </a:xfrm>
          <a:solidFill>
            <a:schemeClr val="bg2">
              <a:lumMod val="75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0" y="621144"/>
              <a:ext cx="6309300" cy="79560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38838" y="659982"/>
              <a:ext cx="6231624" cy="7179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Features</a:t>
              </a:r>
              <a:endParaRPr lang="en-US" sz="34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18700" y="4489236"/>
            <a:ext cx="6309300" cy="795600"/>
            <a:chOff x="0" y="621144"/>
            <a:chExt cx="6309300" cy="795600"/>
          </a:xfrm>
          <a:solidFill>
            <a:schemeClr val="accent1">
              <a:lumMod val="75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0" y="621144"/>
              <a:ext cx="6309300" cy="79560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 txBox="1"/>
            <p:nvPr/>
          </p:nvSpPr>
          <p:spPr>
            <a:xfrm>
              <a:off x="38838" y="659982"/>
              <a:ext cx="6231624" cy="7179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dirty="0" smtClean="0"/>
                <a:t>Making of this application</a:t>
              </a:r>
              <a:endParaRPr lang="en-US" sz="34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18700" y="2528355"/>
            <a:ext cx="6309300" cy="795600"/>
            <a:chOff x="0" y="621144"/>
            <a:chExt cx="6309300" cy="795600"/>
          </a:xfrm>
          <a:solidFill>
            <a:schemeClr val="bg2">
              <a:lumMod val="50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0" y="621144"/>
              <a:ext cx="6309300" cy="79560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 txBox="1"/>
            <p:nvPr/>
          </p:nvSpPr>
          <p:spPr>
            <a:xfrm>
              <a:off x="38838" y="659982"/>
              <a:ext cx="6231624" cy="7179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dirty="0" smtClean="0"/>
                <a:t>User</a:t>
              </a:r>
              <a:endParaRPr lang="en-US" sz="34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18700" y="5426480"/>
            <a:ext cx="6309300" cy="795600"/>
            <a:chOff x="0" y="621144"/>
            <a:chExt cx="6309300" cy="795600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23" name="Rounded Rectangle 22"/>
            <p:cNvSpPr/>
            <p:nvPr/>
          </p:nvSpPr>
          <p:spPr>
            <a:xfrm>
              <a:off x="0" y="621144"/>
              <a:ext cx="6309300" cy="79560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 txBox="1"/>
            <p:nvPr/>
          </p:nvSpPr>
          <p:spPr>
            <a:xfrm>
              <a:off x="38838" y="659982"/>
              <a:ext cx="6231624" cy="7179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dirty="0"/>
                <a:t>Conclusion</a:t>
              </a:r>
              <a:endParaRPr lang="en-US" sz="34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57538" y="1562314"/>
            <a:ext cx="6309300" cy="795600"/>
            <a:chOff x="0" y="621144"/>
            <a:chExt cx="6309300" cy="795600"/>
          </a:xfrm>
          <a:solidFill>
            <a:schemeClr val="tx2">
              <a:lumMod val="10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0" y="621144"/>
              <a:ext cx="6309300" cy="79560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 txBox="1"/>
            <p:nvPr/>
          </p:nvSpPr>
          <p:spPr>
            <a:xfrm>
              <a:off x="38838" y="659982"/>
              <a:ext cx="6231624" cy="7179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/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5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5820" y="3698364"/>
            <a:ext cx="7680960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rgbClr val="00B050"/>
                </a:solidFill>
              </a:rPr>
              <a:t>Introduction:</a:t>
            </a:r>
          </a:p>
          <a:p>
            <a:pPr lvl="0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This is application is created to manage students.</a:t>
            </a:r>
          </a:p>
          <a:p>
            <a:pPr lvl="0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This will help managing Students as well as all batches.</a:t>
            </a:r>
          </a:p>
          <a:p>
            <a:pPr lvl="0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It’s a very simple and efficient system to manage student.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34" y="246490"/>
            <a:ext cx="6543923" cy="2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251" y="301712"/>
            <a:ext cx="2850144" cy="49894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Features: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393251" y="861897"/>
            <a:ext cx="3549121" cy="15018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Add new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View </a:t>
            </a:r>
            <a:r>
              <a:rPr lang="en-US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DataBase</a:t>
            </a:r>
            <a:endParaRPr lang="en-US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Send Notice </a:t>
            </a: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51" y="2506771"/>
            <a:ext cx="3976059" cy="425007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07" y="253370"/>
            <a:ext cx="3494762" cy="5956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0B050"/>
                </a:solidFill>
              </a:rPr>
              <a:t>User: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95207" y="789837"/>
            <a:ext cx="225380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Admin</a:t>
            </a:r>
          </a:p>
          <a:p>
            <a:r>
              <a:rPr lang="en-US" sz="2800" dirty="0" smtClean="0"/>
              <a:t>Manager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" y="2972224"/>
            <a:ext cx="4791681" cy="30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307" y="159026"/>
            <a:ext cx="5334001" cy="9124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Making of this </a:t>
            </a:r>
            <a:r>
              <a:rPr lang="en-US" dirty="0" smtClean="0"/>
              <a:t>application: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500204" y="4129817"/>
            <a:ext cx="3102897" cy="1637969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E-R Diagram</a:t>
            </a:r>
          </a:p>
          <a:p>
            <a:r>
              <a:rPr lang="en-US" dirty="0"/>
              <a:t>		</a:t>
            </a:r>
            <a:endParaRPr lang="en-US" dirty="0" smtClean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723180" y="1559243"/>
            <a:ext cx="7533462" cy="2182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Language: C Sharp</a:t>
            </a:r>
          </a:p>
          <a:p>
            <a:endParaRPr lang="en-US" dirty="0" smtClean="0"/>
          </a:p>
          <a:p>
            <a:r>
              <a:rPr lang="en-US" dirty="0"/>
              <a:t>Application : Visual Studio 2017</a:t>
            </a:r>
          </a:p>
          <a:p>
            <a:endParaRPr lang="en-US" dirty="0" smtClean="0"/>
          </a:p>
          <a:p>
            <a:r>
              <a:rPr lang="en-US" dirty="0" err="1"/>
              <a:t>DataBase</a:t>
            </a:r>
            <a:r>
              <a:rPr lang="en-US" dirty="0"/>
              <a:t>: </a:t>
            </a:r>
            <a:r>
              <a:rPr lang="en-US" dirty="0" err="1"/>
              <a:t>MicroSoft</a:t>
            </a:r>
            <a:r>
              <a:rPr lang="en-US" dirty="0"/>
              <a:t> SQL Server Management Studio</a:t>
            </a:r>
          </a:p>
          <a:p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7" y="1475713"/>
            <a:ext cx="496723" cy="4967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53" y="2907070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5" y="2036776"/>
            <a:ext cx="640908" cy="6409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4" y="380580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194" y="210393"/>
            <a:ext cx="5334001" cy="70603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Conclusion 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001231" y="1554345"/>
            <a:ext cx="5334001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We are using Scrum as Software model.</a:t>
            </a:r>
          </a:p>
          <a:p>
            <a:r>
              <a:rPr lang="en-US" smtClean="0"/>
              <a:t>This helped us a lot to develop this Project.</a:t>
            </a: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330067" y="4854546"/>
            <a:ext cx="6291362" cy="7060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rgbClr val="FFFF00"/>
                </a:solidFill>
              </a:rPr>
              <a:t>Thank you</a:t>
            </a:r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101</TotalTime>
  <Words>108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Mesh</vt:lpstr>
      <vt:lpstr>Student management System</vt:lpstr>
      <vt:lpstr>Hossain,Muntasir     18-36421-1  Borno,md.sirajuddin  18-36449-1 Mazumdar Urmila    </vt:lpstr>
      <vt:lpstr>Contents</vt:lpstr>
      <vt:lpstr>PowerPoint Presentation</vt:lpstr>
      <vt:lpstr>Features:</vt:lpstr>
      <vt:lpstr>   Making of this application: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Muntasir Eraj</dc:creator>
  <cp:lastModifiedBy>Muntasir Eraj</cp:lastModifiedBy>
  <cp:revision>13</cp:revision>
  <dcterms:created xsi:type="dcterms:W3CDTF">2019-11-23T16:01:04Z</dcterms:created>
  <dcterms:modified xsi:type="dcterms:W3CDTF">2019-11-23T17:42:56Z</dcterms:modified>
</cp:coreProperties>
</file>