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73" r:id="rId3"/>
    <p:sldId id="258" r:id="rId4"/>
    <p:sldId id="272" r:id="rId5"/>
    <p:sldId id="271" r:id="rId6"/>
    <p:sldId id="270" r:id="rId7"/>
    <p:sldId id="269" r:id="rId8"/>
    <p:sldId id="268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01A1D7-D52F-4A22-A9EE-25F9D90DCD10}">
          <p14:sldIdLst>
            <p14:sldId id="256"/>
            <p14:sldId id="273"/>
            <p14:sldId id="258"/>
            <p14:sldId id="272"/>
            <p14:sldId id="271"/>
            <p14:sldId id="270"/>
            <p14:sldId id="269"/>
            <p14:sldId id="268"/>
            <p14:sldId id="267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3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F3D8-2B22-4A04-8FEF-3DF418F95082}" type="datetimeFigureOut">
              <a:rPr lang="en-IN" smtClean="0"/>
              <a:t>14-02-2020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E524-99A9-4B8E-B8FB-27C4AD6A1F8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43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7584" y="1268760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COGNITIVE TECHNOLOGY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88840" y="4589433"/>
            <a:ext cx="6955160" cy="2250271"/>
          </a:xfrm>
        </p:spPr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F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ROM,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RAJA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ANAPATHY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IVYA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EPARTMENT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ONGU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NGINEERING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OLLEGE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484784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rovide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realistic roadmap to achieve artificial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intelligence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elf-learning systems utilise machine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learning models to mimic the way brain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works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automated 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models capable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solving problems without human assistance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717032"/>
            <a:ext cx="5027712" cy="28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420888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4" y="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Synopsis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1412776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Cognitive Technology and AI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Cognitive Computing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Cognitive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Cognitive Science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Cognitive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Natural Language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0" y="4077072"/>
            <a:ext cx="4653667" cy="27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60"/>
            <a:ext cx="7272808" cy="72008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Introduction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196752"/>
            <a:ext cx="5970494" cy="3312368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Mimics functions of human brain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Subset of AI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IBM’s Watson supercomputer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Business sector like Netflix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3888432" cy="639762"/>
          </a:xfrm>
        </p:spPr>
        <p:txBody>
          <a:bodyPr/>
          <a:lstStyle/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Cognitive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Technology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7584" y="1844824"/>
            <a:ext cx="3744416" cy="27432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Mimicking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human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behaviour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reasoning to solve complex problems.</a:t>
            </a:r>
          </a:p>
          <a:p>
            <a:pPr>
              <a:buClr>
                <a:schemeClr val="tx1"/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Replicate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how humans would solve problems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4008" y="1556792"/>
            <a:ext cx="3960440" cy="639762"/>
          </a:xfrm>
        </p:spPr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932040" y="1844824"/>
            <a:ext cx="4211960" cy="27432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Accurately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reﬂecting reality and providing accurate results to solve complex problems.</a:t>
            </a:r>
          </a:p>
          <a:p>
            <a:pPr>
              <a:buClrTx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Solve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problems that can potentially be better than humans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80528" y="0"/>
            <a:ext cx="8585008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Cognitive Technology and AI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149080"/>
            <a:ext cx="437191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8280920" cy="2664296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Solve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complex problems characterized by uncertainty and ambiguity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Conflicting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and suggest an answer that best fits the situation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Accurately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modelling how the human mind senses, reasons and responds to stimuli around it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44" y="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IN" sz="4600" dirty="0" smtClean="0">
                <a:latin typeface="Times New Roman" pitchFamily="18" charset="0"/>
                <a:cs typeface="Times New Roman" pitchFamily="18" charset="0"/>
              </a:rPr>
              <a:t> Cognitive Computing</a:t>
            </a:r>
            <a:endParaRPr lang="en-IN" sz="4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3384376"/>
          </a:xfrm>
        </p:spPr>
        <p:txBody>
          <a:bodyPr>
            <a:noAutofit/>
          </a:bodyPr>
          <a:lstStyle/>
          <a:p>
            <a:pPr marL="800100" lvl="1" indent="-342900" algn="l">
              <a:buClrTx/>
              <a:buFont typeface="Wingdings" pitchFamily="2" charset="2"/>
              <a:buChar char="v"/>
            </a:pP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Hypothesis inspired by the human mind</a:t>
            </a:r>
          </a:p>
          <a:p>
            <a:pPr marL="800100" lvl="1" indent="-342900" algn="l">
              <a:buClrTx/>
              <a:buFont typeface="Wingdings" pitchFamily="2" charset="2"/>
              <a:buChar char="v"/>
            </a:pP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evelopment </a:t>
            </a: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of artificial agents</a:t>
            </a:r>
          </a:p>
          <a:p>
            <a:pPr marL="800100" lvl="1" indent="-342900" algn="l">
              <a:buClrTx/>
              <a:buFont typeface="Wingdings" pitchFamily="2" charset="2"/>
              <a:buChar char="v"/>
            </a:pP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ntegrate </a:t>
            </a: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intelligence and capabilities from interactions</a:t>
            </a:r>
          </a:p>
          <a:p>
            <a:pPr marL="800100" lvl="1" indent="-342900" algn="l">
              <a:buClrTx/>
              <a:buFont typeface="Wingdings" pitchFamily="2" charset="2"/>
              <a:buChar char="v"/>
            </a:pP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epresent </a:t>
            </a: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elements from </a:t>
            </a:r>
            <a:r>
              <a:rPr lang="en-I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short-term </a:t>
            </a: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and long-term</a:t>
            </a:r>
          </a:p>
          <a:p>
            <a:pPr marL="800100" lvl="1" indent="-342900" algn="l">
              <a:buClrTx/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Capable </a:t>
            </a: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of developing plans and solving issues for intelligent systems to attain their goals</a:t>
            </a:r>
            <a:b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ClrTx/>
            </a:pPr>
            <a: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IN" sz="4600" dirty="0" smtClean="0">
                <a:latin typeface="Times New Roman" pitchFamily="18" charset="0"/>
                <a:cs typeface="Times New Roman" pitchFamily="18" charset="0"/>
              </a:rPr>
              <a:t> Cognitive Architecture</a:t>
            </a:r>
            <a:endParaRPr lang="en-IN" sz="4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Cognitive Science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280920" cy="3474720"/>
          </a:xfrm>
        </p:spPr>
        <p:txBody>
          <a:bodyPr>
            <a:normAutofit/>
          </a:bodyPr>
          <a:lstStyle/>
          <a:p>
            <a:pPr marL="285750" indent="-285750">
              <a:buClrTx/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Study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thought</a:t>
            </a:r>
          </a:p>
          <a:p>
            <a:pPr marL="285750" indent="-285750">
              <a:buClrTx/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Intersection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psychology, philosophy, linguistics, anthropology, neuroscience and artificial intelligence</a:t>
            </a:r>
          </a:p>
          <a:p>
            <a:pPr marL="285750" indent="-285750">
              <a:buClrTx/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Artificial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intelligence tools - networks to simulate biological cognitive function</a:t>
            </a:r>
          </a:p>
          <a:p>
            <a:pPr>
              <a:buClrTx/>
              <a:buFont typeface="Wingdings" pitchFamily="2" charset="2"/>
              <a:buChar char="v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5" y="-27384"/>
            <a:ext cx="6512511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Cognition Network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8496944" cy="3474720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erceive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current internal conditions, make decisions based on its findings and then learn from those decisions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ifferent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from other intelligent communicational technologies 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its own end-to-end goal regarding data flow</a:t>
            </a:r>
          </a:p>
          <a:p>
            <a:pPr marL="342900" indent="-342900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Designed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go beyond self-modification</a:t>
            </a:r>
          </a:p>
          <a:p>
            <a:pPr>
              <a:buClrTx/>
              <a:buFont typeface="Wingdings" pitchFamily="2" charset="2"/>
              <a:buChar char="v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90010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Natural Language Processing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268760"/>
            <a:ext cx="7848872" cy="3474720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Automates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translation process between computers and humans</a:t>
            </a:r>
          </a:p>
          <a:p>
            <a:pPr marL="342900" indent="-342900">
              <a:buClrTx/>
              <a:buFont typeface="Wingdings" pitchFamily="2" charset="2"/>
              <a:buChar char="v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uild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software that will analyse, understand and generate human languages naturally communication with a computer as if it were a human</a:t>
            </a:r>
          </a:p>
          <a:p>
            <a:pPr marL="45720" indent="0">
              <a:buClrTx/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356992"/>
            <a:ext cx="6012160" cy="31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299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COGNITIVE TECHNOLOGY</vt:lpstr>
      <vt:lpstr>  Synopsis</vt:lpstr>
      <vt:lpstr>  Introduction</vt:lpstr>
      <vt:lpstr>   Cognitive Technology and AI </vt:lpstr>
      <vt:lpstr> Cognitive Computing</vt:lpstr>
      <vt:lpstr> Cognitive Architecture</vt:lpstr>
      <vt:lpstr>  Cognitive Science</vt:lpstr>
      <vt:lpstr>  Cognition Network</vt:lpstr>
      <vt:lpstr>   Natural Language Processing</vt:lpstr>
      <vt:lpstr>  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TECHNOLOGY</dc:title>
  <dc:creator>Asus</dc:creator>
  <cp:lastModifiedBy>Asus</cp:lastModifiedBy>
  <cp:revision>13</cp:revision>
  <dcterms:created xsi:type="dcterms:W3CDTF">2020-02-14T15:25:29Z</dcterms:created>
  <dcterms:modified xsi:type="dcterms:W3CDTF">2020-02-14T18:28:38Z</dcterms:modified>
</cp:coreProperties>
</file>