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86" r:id="rId4"/>
    <p:sldId id="285" r:id="rId5"/>
    <p:sldId id="288" r:id="rId6"/>
    <p:sldId id="289" r:id="rId7"/>
    <p:sldId id="291" r:id="rId8"/>
    <p:sldId id="292" r:id="rId9"/>
    <p:sldId id="290" r:id="rId10"/>
    <p:sldId id="293" r:id="rId11"/>
    <p:sldId id="294" r:id="rId12"/>
  </p:sldIdLst>
  <p:sldSz cx="9144000" cy="5143500" type="screen16x9"/>
  <p:notesSz cx="6858000" cy="9144000"/>
  <p:embeddedFontLst>
    <p:embeddedFont>
      <p:font typeface="Montserrat Light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071AF-139B-4FF7-B187-1CB837558E7B}" v="243" dt="2019-09-26T10:02:57.360"/>
    <p1510:client id="{DFF8F384-3B06-449D-AB8A-2CC157A7319D}" v="881" dt="2019-09-26T05:59:41.603"/>
  </p1510:revLst>
</p1510:revInfo>
</file>

<file path=ppt/tableStyles.xml><?xml version="1.0" encoding="utf-8"?>
<a:tblStyleLst xmlns:a="http://schemas.openxmlformats.org/drawingml/2006/main" def="{05AC6E15-597B-4CC1-84F1-0307164AE9B2}">
  <a:tblStyle styleId="{05AC6E15-597B-4CC1-84F1-0307164A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ja ganapathy" userId="9edaa31f1431e2b2" providerId="Windows Live" clId="Web-{DFF8F384-3B06-449D-AB8A-2CC157A7319D}"/>
    <pc:docChg chg="addSld delSld modSld sldOrd">
      <pc:chgData name="Eraja ganapathy" userId="9edaa31f1431e2b2" providerId="Windows Live" clId="Web-{DFF8F384-3B06-449D-AB8A-2CC157A7319D}" dt="2019-09-26T05:59:41.603" v="862"/>
      <pc:docMkLst>
        <pc:docMk/>
      </pc:docMkLst>
      <pc:sldChg chg="addSp delSp modSp">
        <pc:chgData name="Eraja ganapathy" userId="9edaa31f1431e2b2" providerId="Windows Live" clId="Web-{DFF8F384-3B06-449D-AB8A-2CC157A7319D}" dt="2019-09-26T04:08:43.249" v="169" actId="20577"/>
        <pc:sldMkLst>
          <pc:docMk/>
          <pc:sldMk cId="0" sldId="256"/>
        </pc:sldMkLst>
        <pc:spChg chg="add del">
          <ac:chgData name="Eraja ganapathy" userId="9edaa31f1431e2b2" providerId="Windows Live" clId="Web-{DFF8F384-3B06-449D-AB8A-2CC157A7319D}" dt="2019-09-26T04:03:21.012" v="24"/>
          <ac:spMkLst>
            <pc:docMk/>
            <pc:sldMk cId="0" sldId="256"/>
            <ac:spMk id="2" creationId="{147C078A-9F06-4021-8EBB-AC12A20B7C28}"/>
          </ac:spMkLst>
        </pc:spChg>
        <pc:spChg chg="add mod">
          <ac:chgData name="Eraja ganapathy" userId="9edaa31f1431e2b2" providerId="Windows Live" clId="Web-{DFF8F384-3B06-449D-AB8A-2CC157A7319D}" dt="2019-09-26T04:05:30.529" v="77" actId="20577"/>
          <ac:spMkLst>
            <pc:docMk/>
            <pc:sldMk cId="0" sldId="256"/>
            <ac:spMk id="3" creationId="{C3AA75D2-B60B-4BBD-8E2F-DC97FECAF629}"/>
          </ac:spMkLst>
        </pc:spChg>
        <pc:spChg chg="add mod">
          <ac:chgData name="Eraja ganapathy" userId="9edaa31f1431e2b2" providerId="Windows Live" clId="Web-{DFF8F384-3B06-449D-AB8A-2CC157A7319D}" dt="2019-09-26T04:06:43.920" v="139" actId="1076"/>
          <ac:spMkLst>
            <pc:docMk/>
            <pc:sldMk cId="0" sldId="256"/>
            <ac:spMk id="4" creationId="{E88EA8AA-B2F8-4DF6-A406-78838752587A}"/>
          </ac:spMkLst>
        </pc:spChg>
        <pc:spChg chg="add mod">
          <ac:chgData name="Eraja ganapathy" userId="9edaa31f1431e2b2" providerId="Windows Live" clId="Web-{DFF8F384-3B06-449D-AB8A-2CC157A7319D}" dt="2019-09-26T04:08:43.249" v="169" actId="20577"/>
          <ac:spMkLst>
            <pc:docMk/>
            <pc:sldMk cId="0" sldId="256"/>
            <ac:spMk id="5" creationId="{C9E9381B-5130-4102-B6B2-9AC10A4BA304}"/>
          </ac:spMkLst>
        </pc:spChg>
        <pc:spChg chg="mod">
          <ac:chgData name="Eraja ganapathy" userId="9edaa31f1431e2b2" providerId="Windows Live" clId="Web-{DFF8F384-3B06-449D-AB8A-2CC157A7319D}" dt="2019-09-26T04:02:46.699" v="22" actId="1076"/>
          <ac:spMkLst>
            <pc:docMk/>
            <pc:sldMk cId="0" sldId="256"/>
            <ac:spMk id="311" creationId="{00000000-0000-0000-0000-000000000000}"/>
          </ac:spMkLst>
        </pc:spChg>
      </pc:sldChg>
      <pc:sldChg chg="addSp delSp modSp del">
        <pc:chgData name="Eraja ganapathy" userId="9edaa31f1431e2b2" providerId="Windows Live" clId="Web-{DFF8F384-3B06-449D-AB8A-2CC157A7319D}" dt="2019-09-26T04:13:44.954" v="176"/>
        <pc:sldMkLst>
          <pc:docMk/>
          <pc:sldMk cId="0" sldId="257"/>
        </pc:sldMkLst>
        <pc:spChg chg="add mod">
          <ac:chgData name="Eraja ganapathy" userId="9edaa31f1431e2b2" providerId="Windows Live" clId="Web-{DFF8F384-3B06-449D-AB8A-2CC157A7319D}" dt="2019-09-26T04:12:51.938" v="173"/>
          <ac:spMkLst>
            <pc:docMk/>
            <pc:sldMk cId="0" sldId="257"/>
            <ac:spMk id="3" creationId="{E1087B22-0FB6-434C-8897-9C21B60181C5}"/>
          </ac:spMkLst>
        </pc:spChg>
        <pc:spChg chg="add mod">
          <ac:chgData name="Eraja ganapathy" userId="9edaa31f1431e2b2" providerId="Windows Live" clId="Web-{DFF8F384-3B06-449D-AB8A-2CC157A7319D}" dt="2019-09-26T04:13:02.172" v="174"/>
          <ac:spMkLst>
            <pc:docMk/>
            <pc:sldMk cId="0" sldId="257"/>
            <ac:spMk id="5" creationId="{BF34A321-4647-4BAF-8276-BAB2CC153D4C}"/>
          </ac:spMkLst>
        </pc:spChg>
        <pc:spChg chg="del">
          <ac:chgData name="Eraja ganapathy" userId="9edaa31f1431e2b2" providerId="Windows Live" clId="Web-{DFF8F384-3B06-449D-AB8A-2CC157A7319D}" dt="2019-09-26T04:13:02.172" v="174"/>
          <ac:spMkLst>
            <pc:docMk/>
            <pc:sldMk cId="0" sldId="257"/>
            <ac:spMk id="316" creationId="{00000000-0000-0000-0000-000000000000}"/>
          </ac:spMkLst>
        </pc:spChg>
        <pc:spChg chg="mod">
          <ac:chgData name="Eraja ganapathy" userId="9edaa31f1431e2b2" providerId="Windows Live" clId="Web-{DFF8F384-3B06-449D-AB8A-2CC157A7319D}" dt="2019-09-26T04:12:37.328" v="172" actId="20577"/>
          <ac:spMkLst>
            <pc:docMk/>
            <pc:sldMk cId="0" sldId="257"/>
            <ac:spMk id="317" creationId="{00000000-0000-0000-0000-000000000000}"/>
          </ac:spMkLst>
        </pc:spChg>
        <pc:spChg chg="del">
          <ac:chgData name="Eraja ganapathy" userId="9edaa31f1431e2b2" providerId="Windows Live" clId="Web-{DFF8F384-3B06-449D-AB8A-2CC157A7319D}" dt="2019-09-26T04:12:51.938" v="173"/>
          <ac:spMkLst>
            <pc:docMk/>
            <pc:sldMk cId="0" sldId="257"/>
            <ac:spMk id="318" creationId="{00000000-0000-0000-0000-000000000000}"/>
          </ac:spMkLst>
        </pc:spChg>
      </pc:sldChg>
      <pc:sldChg chg="addSp delSp modSp del">
        <pc:chgData name="Eraja ganapathy" userId="9edaa31f1431e2b2" providerId="Windows Live" clId="Web-{DFF8F384-3B06-449D-AB8A-2CC157A7319D}" dt="2019-09-26T04:42:04.355" v="444"/>
        <pc:sldMkLst>
          <pc:docMk/>
          <pc:sldMk cId="0" sldId="258"/>
        </pc:sldMkLst>
        <pc:spChg chg="mod">
          <ac:chgData name="Eraja ganapathy" userId="9edaa31f1431e2b2" providerId="Windows Live" clId="Web-{DFF8F384-3B06-449D-AB8A-2CC157A7319D}" dt="2019-09-26T04:35:56.306" v="355" actId="20577"/>
          <ac:spMkLst>
            <pc:docMk/>
            <pc:sldMk cId="0" sldId="258"/>
            <ac:spMk id="325" creationId="{00000000-0000-0000-0000-000000000000}"/>
          </ac:spMkLst>
        </pc:spChg>
        <pc:spChg chg="del mod">
          <ac:chgData name="Eraja ganapathy" userId="9edaa31f1431e2b2" providerId="Windows Live" clId="Web-{DFF8F384-3B06-449D-AB8A-2CC157A7319D}" dt="2019-09-26T04:35:45.587" v="354"/>
          <ac:spMkLst>
            <pc:docMk/>
            <pc:sldMk cId="0" sldId="258"/>
            <ac:spMk id="326" creationId="{00000000-0000-0000-0000-000000000000}"/>
          </ac:spMkLst>
        </pc:spChg>
        <pc:picChg chg="add del">
          <ac:chgData name="Eraja ganapathy" userId="9edaa31f1431e2b2" providerId="Windows Live" clId="Web-{DFF8F384-3B06-449D-AB8A-2CC157A7319D}" dt="2019-09-26T04:29:47.569" v="322"/>
          <ac:picMkLst>
            <pc:docMk/>
            <pc:sldMk cId="0" sldId="258"/>
            <ac:picMk id="6" creationId="{A5137347-1A98-4DE8-BBDB-516A968DD0CD}"/>
          </ac:picMkLst>
        </pc:picChg>
        <pc:picChg chg="add del">
          <ac:chgData name="Eraja ganapathy" userId="9edaa31f1431e2b2" providerId="Windows Live" clId="Web-{DFF8F384-3B06-449D-AB8A-2CC157A7319D}" dt="2019-09-26T04:29:42.741" v="321"/>
          <ac:picMkLst>
            <pc:docMk/>
            <pc:sldMk cId="0" sldId="258"/>
            <ac:picMk id="7" creationId="{EE2903BD-63DA-482A-8C52-15C98DB737F2}"/>
          </ac:picMkLst>
        </pc:picChg>
        <pc:picChg chg="del">
          <ac:chgData name="Eraja ganapathy" userId="9edaa31f1431e2b2" providerId="Windows Live" clId="Web-{DFF8F384-3B06-449D-AB8A-2CC157A7319D}" dt="2019-09-26T04:29:49.944" v="323"/>
          <ac:picMkLst>
            <pc:docMk/>
            <pc:sldMk cId="0" sldId="258"/>
            <ac:picMk id="327" creationId="{00000000-0000-0000-0000-000000000000}"/>
          </ac:picMkLst>
        </pc:picChg>
      </pc:sldChg>
      <pc:sldChg chg="del">
        <pc:chgData name="Eraja ganapathy" userId="9edaa31f1431e2b2" providerId="Windows Live" clId="Web-{DFF8F384-3B06-449D-AB8A-2CC157A7319D}" dt="2019-09-26T04:42:12.824" v="445"/>
        <pc:sldMkLst>
          <pc:docMk/>
          <pc:sldMk cId="0" sldId="259"/>
        </pc:sldMkLst>
      </pc:sldChg>
      <pc:sldChg chg="del">
        <pc:chgData name="Eraja ganapathy" userId="9edaa31f1431e2b2" providerId="Windows Live" clId="Web-{DFF8F384-3B06-449D-AB8A-2CC157A7319D}" dt="2019-09-26T04:42:14.652" v="446"/>
        <pc:sldMkLst>
          <pc:docMk/>
          <pc:sldMk cId="0" sldId="260"/>
        </pc:sldMkLst>
      </pc:sldChg>
      <pc:sldChg chg="del">
        <pc:chgData name="Eraja ganapathy" userId="9edaa31f1431e2b2" providerId="Windows Live" clId="Web-{DFF8F384-3B06-449D-AB8A-2CC157A7319D}" dt="2019-09-26T04:42:15.793" v="447"/>
        <pc:sldMkLst>
          <pc:docMk/>
          <pc:sldMk cId="0" sldId="261"/>
        </pc:sldMkLst>
      </pc:sldChg>
      <pc:sldChg chg="del">
        <pc:chgData name="Eraja ganapathy" userId="9edaa31f1431e2b2" providerId="Windows Live" clId="Web-{DFF8F384-3B06-449D-AB8A-2CC157A7319D}" dt="2019-09-26T04:42:18.136" v="448"/>
        <pc:sldMkLst>
          <pc:docMk/>
          <pc:sldMk cId="0" sldId="262"/>
        </pc:sldMkLst>
      </pc:sldChg>
      <pc:sldChg chg="del">
        <pc:chgData name="Eraja ganapathy" userId="9edaa31f1431e2b2" providerId="Windows Live" clId="Web-{DFF8F384-3B06-449D-AB8A-2CC157A7319D}" dt="2019-09-26T04:42:20.465" v="449"/>
        <pc:sldMkLst>
          <pc:docMk/>
          <pc:sldMk cId="0" sldId="263"/>
        </pc:sldMkLst>
      </pc:sldChg>
      <pc:sldChg chg="del">
        <pc:chgData name="Eraja ganapathy" userId="9edaa31f1431e2b2" providerId="Windows Live" clId="Web-{DFF8F384-3B06-449D-AB8A-2CC157A7319D}" dt="2019-09-26T04:42:22.574" v="450"/>
        <pc:sldMkLst>
          <pc:docMk/>
          <pc:sldMk cId="0" sldId="264"/>
        </pc:sldMkLst>
      </pc:sldChg>
      <pc:sldChg chg="del">
        <pc:chgData name="Eraja ganapathy" userId="9edaa31f1431e2b2" providerId="Windows Live" clId="Web-{DFF8F384-3B06-449D-AB8A-2CC157A7319D}" dt="2019-09-26T04:42:24.527" v="451"/>
        <pc:sldMkLst>
          <pc:docMk/>
          <pc:sldMk cId="0" sldId="265"/>
        </pc:sldMkLst>
      </pc:sldChg>
      <pc:sldChg chg="del">
        <pc:chgData name="Eraja ganapathy" userId="9edaa31f1431e2b2" providerId="Windows Live" clId="Web-{DFF8F384-3B06-449D-AB8A-2CC157A7319D}" dt="2019-09-26T04:42:26.590" v="452"/>
        <pc:sldMkLst>
          <pc:docMk/>
          <pc:sldMk cId="0" sldId="266"/>
        </pc:sldMkLst>
      </pc:sldChg>
      <pc:sldChg chg="del">
        <pc:chgData name="Eraja ganapathy" userId="9edaa31f1431e2b2" providerId="Windows Live" clId="Web-{DFF8F384-3B06-449D-AB8A-2CC157A7319D}" dt="2019-09-26T04:42:27.636" v="453"/>
        <pc:sldMkLst>
          <pc:docMk/>
          <pc:sldMk cId="0" sldId="267"/>
        </pc:sldMkLst>
      </pc:sldChg>
      <pc:sldChg chg="del">
        <pc:chgData name="Eraja ganapathy" userId="9edaa31f1431e2b2" providerId="Windows Live" clId="Web-{DFF8F384-3B06-449D-AB8A-2CC157A7319D}" dt="2019-09-26T04:42:28.605" v="454"/>
        <pc:sldMkLst>
          <pc:docMk/>
          <pc:sldMk cId="0" sldId="268"/>
        </pc:sldMkLst>
      </pc:sldChg>
      <pc:sldChg chg="del">
        <pc:chgData name="Eraja ganapathy" userId="9edaa31f1431e2b2" providerId="Windows Live" clId="Web-{DFF8F384-3B06-449D-AB8A-2CC157A7319D}" dt="2019-09-26T04:42:29.855" v="455"/>
        <pc:sldMkLst>
          <pc:docMk/>
          <pc:sldMk cId="0" sldId="269"/>
        </pc:sldMkLst>
      </pc:sldChg>
      <pc:sldChg chg="del">
        <pc:chgData name="Eraja ganapathy" userId="9edaa31f1431e2b2" providerId="Windows Live" clId="Web-{DFF8F384-3B06-449D-AB8A-2CC157A7319D}" dt="2019-09-26T04:42:30.886" v="456"/>
        <pc:sldMkLst>
          <pc:docMk/>
          <pc:sldMk cId="0" sldId="270"/>
        </pc:sldMkLst>
      </pc:sldChg>
      <pc:sldChg chg="del">
        <pc:chgData name="Eraja ganapathy" userId="9edaa31f1431e2b2" providerId="Windows Live" clId="Web-{DFF8F384-3B06-449D-AB8A-2CC157A7319D}" dt="2019-09-26T04:42:31.652" v="457"/>
        <pc:sldMkLst>
          <pc:docMk/>
          <pc:sldMk cId="0" sldId="271"/>
        </pc:sldMkLst>
      </pc:sldChg>
      <pc:sldChg chg="del">
        <pc:chgData name="Eraja ganapathy" userId="9edaa31f1431e2b2" providerId="Windows Live" clId="Web-{DFF8F384-3B06-449D-AB8A-2CC157A7319D}" dt="2019-09-26T04:42:32.558" v="458"/>
        <pc:sldMkLst>
          <pc:docMk/>
          <pc:sldMk cId="0" sldId="272"/>
        </pc:sldMkLst>
      </pc:sldChg>
      <pc:sldChg chg="del">
        <pc:chgData name="Eraja ganapathy" userId="9edaa31f1431e2b2" providerId="Windows Live" clId="Web-{DFF8F384-3B06-449D-AB8A-2CC157A7319D}" dt="2019-09-26T04:42:33.887" v="459"/>
        <pc:sldMkLst>
          <pc:docMk/>
          <pc:sldMk cId="0" sldId="273"/>
        </pc:sldMkLst>
      </pc:sldChg>
      <pc:sldChg chg="del">
        <pc:chgData name="Eraja ganapathy" userId="9edaa31f1431e2b2" providerId="Windows Live" clId="Web-{DFF8F384-3B06-449D-AB8A-2CC157A7319D}" dt="2019-09-26T04:42:34.746" v="460"/>
        <pc:sldMkLst>
          <pc:docMk/>
          <pc:sldMk cId="0" sldId="274"/>
        </pc:sldMkLst>
      </pc:sldChg>
      <pc:sldChg chg="del">
        <pc:chgData name="Eraja ganapathy" userId="9edaa31f1431e2b2" providerId="Windows Live" clId="Web-{DFF8F384-3B06-449D-AB8A-2CC157A7319D}" dt="2019-09-26T04:42:35.121" v="461"/>
        <pc:sldMkLst>
          <pc:docMk/>
          <pc:sldMk cId="0" sldId="275"/>
        </pc:sldMkLst>
      </pc:sldChg>
      <pc:sldChg chg="del">
        <pc:chgData name="Eraja ganapathy" userId="9edaa31f1431e2b2" providerId="Windows Live" clId="Web-{DFF8F384-3B06-449D-AB8A-2CC157A7319D}" dt="2019-09-26T04:42:36.699" v="462"/>
        <pc:sldMkLst>
          <pc:docMk/>
          <pc:sldMk cId="0" sldId="276"/>
        </pc:sldMkLst>
      </pc:sldChg>
      <pc:sldChg chg="del">
        <pc:chgData name="Eraja ganapathy" userId="9edaa31f1431e2b2" providerId="Windows Live" clId="Web-{DFF8F384-3B06-449D-AB8A-2CC157A7319D}" dt="2019-09-26T04:42:36.965" v="463"/>
        <pc:sldMkLst>
          <pc:docMk/>
          <pc:sldMk cId="0" sldId="277"/>
        </pc:sldMkLst>
      </pc:sldChg>
      <pc:sldChg chg="del">
        <pc:chgData name="Eraja ganapathy" userId="9edaa31f1431e2b2" providerId="Windows Live" clId="Web-{DFF8F384-3B06-449D-AB8A-2CC157A7319D}" dt="2019-09-26T04:42:37.387" v="464"/>
        <pc:sldMkLst>
          <pc:docMk/>
          <pc:sldMk cId="0" sldId="278"/>
        </pc:sldMkLst>
      </pc:sldChg>
      <pc:sldChg chg="del">
        <pc:chgData name="Eraja ganapathy" userId="9edaa31f1431e2b2" providerId="Windows Live" clId="Web-{DFF8F384-3B06-449D-AB8A-2CC157A7319D}" dt="2019-09-26T04:42:37.793" v="465"/>
        <pc:sldMkLst>
          <pc:docMk/>
          <pc:sldMk cId="0" sldId="279"/>
        </pc:sldMkLst>
      </pc:sldChg>
      <pc:sldChg chg="del">
        <pc:chgData name="Eraja ganapathy" userId="9edaa31f1431e2b2" providerId="Windows Live" clId="Web-{DFF8F384-3B06-449D-AB8A-2CC157A7319D}" dt="2019-09-26T04:42:38.699" v="466"/>
        <pc:sldMkLst>
          <pc:docMk/>
          <pc:sldMk cId="0" sldId="280"/>
        </pc:sldMkLst>
      </pc:sldChg>
      <pc:sldChg chg="del">
        <pc:chgData name="Eraja ganapathy" userId="9edaa31f1431e2b2" providerId="Windows Live" clId="Web-{DFF8F384-3B06-449D-AB8A-2CC157A7319D}" dt="2019-09-26T04:42:39.308" v="467"/>
        <pc:sldMkLst>
          <pc:docMk/>
          <pc:sldMk cId="0" sldId="281"/>
        </pc:sldMkLst>
      </pc:sldChg>
      <pc:sldChg chg="del">
        <pc:chgData name="Eraja ganapathy" userId="9edaa31f1431e2b2" providerId="Windows Live" clId="Web-{DFF8F384-3B06-449D-AB8A-2CC157A7319D}" dt="2019-09-26T04:42:41.715" v="468"/>
        <pc:sldMkLst>
          <pc:docMk/>
          <pc:sldMk cId="0" sldId="282"/>
        </pc:sldMkLst>
      </pc:sldChg>
      <pc:sldChg chg="del">
        <pc:chgData name="Eraja ganapathy" userId="9edaa31f1431e2b2" providerId="Windows Live" clId="Web-{DFF8F384-3B06-449D-AB8A-2CC157A7319D}" dt="2019-09-26T04:42:42.527" v="469"/>
        <pc:sldMkLst>
          <pc:docMk/>
          <pc:sldMk cId="0" sldId="283"/>
        </pc:sldMkLst>
      </pc:sldChg>
      <pc:sldChg chg="addSp modSp new">
        <pc:chgData name="Eraja ganapathy" userId="9edaa31f1431e2b2" providerId="Windows Live" clId="Web-{DFF8F384-3B06-449D-AB8A-2CC157A7319D}" dt="2019-09-26T04:27:22.943" v="312" actId="14100"/>
        <pc:sldMkLst>
          <pc:docMk/>
          <pc:sldMk cId="1078944858" sldId="284"/>
        </pc:sldMkLst>
        <pc:spChg chg="mod">
          <ac:chgData name="Eraja ganapathy" userId="9edaa31f1431e2b2" providerId="Windows Live" clId="Web-{DFF8F384-3B06-449D-AB8A-2CC157A7319D}" dt="2019-09-26T04:14:56.251" v="189" actId="14100"/>
          <ac:spMkLst>
            <pc:docMk/>
            <pc:sldMk cId="1078944858" sldId="284"/>
            <ac:spMk id="2" creationId="{99B8E58A-FDFB-4E9E-B5C4-FCD5E654CFF3}"/>
          </ac:spMkLst>
        </pc:spChg>
        <pc:spChg chg="mod">
          <ac:chgData name="Eraja ganapathy" userId="9edaa31f1431e2b2" providerId="Windows Live" clId="Web-{DFF8F384-3B06-449D-AB8A-2CC157A7319D}" dt="2019-09-26T04:23:37.692" v="309" actId="20577"/>
          <ac:spMkLst>
            <pc:docMk/>
            <pc:sldMk cId="1078944858" sldId="284"/>
            <ac:spMk id="3" creationId="{BF79ACBE-4E5F-4441-A139-95984A91E7B1}"/>
          </ac:spMkLst>
        </pc:spChg>
        <pc:picChg chg="add mod">
          <ac:chgData name="Eraja ganapathy" userId="9edaa31f1431e2b2" providerId="Windows Live" clId="Web-{DFF8F384-3B06-449D-AB8A-2CC157A7319D}" dt="2019-09-26T04:27:22.943" v="312" actId="14100"/>
          <ac:picMkLst>
            <pc:docMk/>
            <pc:sldMk cId="1078944858" sldId="284"/>
            <ac:picMk id="5" creationId="{08BAAD8F-B6DE-486C-B9AF-D361969FE785}"/>
          </ac:picMkLst>
        </pc:picChg>
      </pc:sldChg>
      <pc:sldChg chg="addSp delSp modSp new ord">
        <pc:chgData name="Eraja ganapathy" userId="9edaa31f1431e2b2" providerId="Windows Live" clId="Web-{DFF8F384-3B06-449D-AB8A-2CC157A7319D}" dt="2019-09-26T05:25:01.184" v="729"/>
        <pc:sldMkLst>
          <pc:docMk/>
          <pc:sldMk cId="2402935656" sldId="285"/>
        </pc:sldMkLst>
        <pc:spChg chg="mod">
          <ac:chgData name="Eraja ganapathy" userId="9edaa31f1431e2b2" providerId="Windows Live" clId="Web-{DFF8F384-3B06-449D-AB8A-2CC157A7319D}" dt="2019-09-26T04:41:49.527" v="443" actId="20577"/>
          <ac:spMkLst>
            <pc:docMk/>
            <pc:sldMk cId="2402935656" sldId="285"/>
            <ac:spMk id="2" creationId="{2D4A8778-9657-480B-8545-3DC3B6FD4D92}"/>
          </ac:spMkLst>
        </pc:spChg>
        <pc:spChg chg="mod">
          <ac:chgData name="Eraja ganapathy" userId="9edaa31f1431e2b2" providerId="Windows Live" clId="Web-{DFF8F384-3B06-449D-AB8A-2CC157A7319D}" dt="2019-09-26T04:38:58.682" v="411" actId="20577"/>
          <ac:spMkLst>
            <pc:docMk/>
            <pc:sldMk cId="2402935656" sldId="285"/>
            <ac:spMk id="3" creationId="{DFF6917B-012F-4C6C-8056-6A028FE52E39}"/>
          </ac:spMkLst>
        </pc:spChg>
        <pc:picChg chg="add del mod">
          <ac:chgData name="Eraja ganapathy" userId="9edaa31f1431e2b2" providerId="Windows Live" clId="Web-{DFF8F384-3B06-449D-AB8A-2CC157A7319D}" dt="2019-09-26T05:15:10.430" v="642"/>
          <ac:picMkLst>
            <pc:docMk/>
            <pc:sldMk cId="2402935656" sldId="285"/>
            <ac:picMk id="5" creationId="{4B9E5C48-2259-4B49-B05A-45697737A763}"/>
          </ac:picMkLst>
        </pc:picChg>
        <pc:picChg chg="add del mod">
          <ac:chgData name="Eraja ganapathy" userId="9edaa31f1431e2b2" providerId="Windows Live" clId="Web-{DFF8F384-3B06-449D-AB8A-2CC157A7319D}" dt="2019-09-26T05:25:01.184" v="729"/>
          <ac:picMkLst>
            <pc:docMk/>
            <pc:sldMk cId="2402935656" sldId="285"/>
            <ac:picMk id="7" creationId="{814B1DCE-40C4-46B7-8D1F-7F07D3324C9B}"/>
          </ac:picMkLst>
        </pc:picChg>
      </pc:sldChg>
      <pc:sldChg chg="addSp delSp modSp new">
        <pc:chgData name="Eraja ganapathy" userId="9edaa31f1431e2b2" providerId="Windows Live" clId="Web-{DFF8F384-3B06-449D-AB8A-2CC157A7319D}" dt="2019-09-26T04:59:51.753" v="636" actId="1076"/>
        <pc:sldMkLst>
          <pc:docMk/>
          <pc:sldMk cId="3685193592" sldId="286"/>
        </pc:sldMkLst>
        <pc:spChg chg="mod">
          <ac:chgData name="Eraja ganapathy" userId="9edaa31f1431e2b2" providerId="Windows Live" clId="Web-{DFF8F384-3B06-449D-AB8A-2CC157A7319D}" dt="2019-09-26T04:53:11.266" v="550" actId="20577"/>
          <ac:spMkLst>
            <pc:docMk/>
            <pc:sldMk cId="3685193592" sldId="286"/>
            <ac:spMk id="2" creationId="{D6ADE897-0023-477A-AFC3-622712DF337F}"/>
          </ac:spMkLst>
        </pc:spChg>
        <pc:spChg chg="mod">
          <ac:chgData name="Eraja ganapathy" userId="9edaa31f1431e2b2" providerId="Windows Live" clId="Web-{DFF8F384-3B06-449D-AB8A-2CC157A7319D}" dt="2019-09-26T04:59:00.737" v="634" actId="20577"/>
          <ac:spMkLst>
            <pc:docMk/>
            <pc:sldMk cId="3685193592" sldId="286"/>
            <ac:spMk id="3" creationId="{54F7829B-E337-4C7E-88DF-5CC36ACF1236}"/>
          </ac:spMkLst>
        </pc:spChg>
        <pc:spChg chg="mod">
          <ac:chgData name="Eraja ganapathy" userId="9edaa31f1431e2b2" providerId="Windows Live" clId="Web-{DFF8F384-3B06-449D-AB8A-2CC157A7319D}" dt="2019-09-26T04:59:17.237" v="635" actId="20577"/>
          <ac:spMkLst>
            <pc:docMk/>
            <pc:sldMk cId="3685193592" sldId="286"/>
            <ac:spMk id="4" creationId="{58189F3A-ACB1-47D3-8072-B13802C400A2}"/>
          </ac:spMkLst>
        </pc:spChg>
        <pc:spChg chg="add del mod">
          <ac:chgData name="Eraja ganapathy" userId="9edaa31f1431e2b2" providerId="Windows Live" clId="Web-{DFF8F384-3B06-449D-AB8A-2CC157A7319D}" dt="2019-09-26T04:55:28.501" v="559"/>
          <ac:spMkLst>
            <pc:docMk/>
            <pc:sldMk cId="3685193592" sldId="286"/>
            <ac:spMk id="6" creationId="{421AAFF6-518A-45C7-81A9-5F4152CCC287}"/>
          </ac:spMkLst>
        </pc:spChg>
        <pc:spChg chg="add mod">
          <ac:chgData name="Eraja ganapathy" userId="9edaa31f1431e2b2" providerId="Windows Live" clId="Web-{DFF8F384-3B06-449D-AB8A-2CC157A7319D}" dt="2019-09-26T04:59:51.753" v="636" actId="1076"/>
          <ac:spMkLst>
            <pc:docMk/>
            <pc:sldMk cId="3685193592" sldId="286"/>
            <ac:spMk id="7" creationId="{DEB8EF3E-2FB0-4FB4-A05D-0A788137907B}"/>
          </ac:spMkLst>
        </pc:spChg>
      </pc:sldChg>
      <pc:sldChg chg="new del">
        <pc:chgData name="Eraja ganapathy" userId="9edaa31f1431e2b2" providerId="Windows Live" clId="Web-{DFF8F384-3B06-449D-AB8A-2CC157A7319D}" dt="2019-09-26T05:30:08.342" v="737"/>
        <pc:sldMkLst>
          <pc:docMk/>
          <pc:sldMk cId="2753252229" sldId="287"/>
        </pc:sldMkLst>
      </pc:sldChg>
      <pc:sldChg chg="addSp modSp new">
        <pc:chgData name="Eraja ganapathy" userId="9edaa31f1431e2b2" providerId="Windows Live" clId="Web-{DFF8F384-3B06-449D-AB8A-2CC157A7319D}" dt="2019-09-26T05:26:08.747" v="736" actId="1076"/>
        <pc:sldMkLst>
          <pc:docMk/>
          <pc:sldMk cId="2715274132" sldId="288"/>
        </pc:sldMkLst>
        <pc:spChg chg="mod">
          <ac:chgData name="Eraja ganapathy" userId="9edaa31f1431e2b2" providerId="Windows Live" clId="Web-{DFF8F384-3B06-449D-AB8A-2CC157A7319D}" dt="2019-09-26T05:21:17.620" v="662" actId="1076"/>
          <ac:spMkLst>
            <pc:docMk/>
            <pc:sldMk cId="2715274132" sldId="288"/>
            <ac:spMk id="2" creationId="{69931FDF-4EB7-4467-890E-3D344EB735BF}"/>
          </ac:spMkLst>
        </pc:spChg>
        <pc:spChg chg="mod">
          <ac:chgData name="Eraja ganapathy" userId="9edaa31f1431e2b2" providerId="Windows Live" clId="Web-{DFF8F384-3B06-449D-AB8A-2CC157A7319D}" dt="2019-09-26T05:24:25.887" v="727" actId="1076"/>
          <ac:spMkLst>
            <pc:docMk/>
            <pc:sldMk cId="2715274132" sldId="288"/>
            <ac:spMk id="3" creationId="{B3A0BF7B-7B92-4A02-9E3B-2ED6D6061577}"/>
          </ac:spMkLst>
        </pc:spChg>
        <pc:spChg chg="mod">
          <ac:chgData name="Eraja ganapathy" userId="9edaa31f1431e2b2" providerId="Windows Live" clId="Web-{DFF8F384-3B06-449D-AB8A-2CC157A7319D}" dt="2019-09-26T05:26:08.747" v="736" actId="1076"/>
          <ac:spMkLst>
            <pc:docMk/>
            <pc:sldMk cId="2715274132" sldId="288"/>
            <ac:spMk id="4" creationId="{B6B1EA80-5A3C-4C69-9A37-6D7B470A7816}"/>
          </ac:spMkLst>
        </pc:spChg>
        <pc:picChg chg="add mod">
          <ac:chgData name="Eraja ganapathy" userId="9edaa31f1431e2b2" providerId="Windows Live" clId="Web-{DFF8F384-3B06-449D-AB8A-2CC157A7319D}" dt="2019-09-26T05:25:58.809" v="735" actId="1076"/>
          <ac:picMkLst>
            <pc:docMk/>
            <pc:sldMk cId="2715274132" sldId="288"/>
            <ac:picMk id="6" creationId="{EF1D4D58-9876-4567-9929-E371CC6854EF}"/>
          </ac:picMkLst>
        </pc:picChg>
      </pc:sldChg>
      <pc:sldChg chg="addSp delSp modSp new">
        <pc:chgData name="Eraja ganapathy" userId="9edaa31f1431e2b2" providerId="Windows Live" clId="Web-{DFF8F384-3B06-449D-AB8A-2CC157A7319D}" dt="2019-09-26T05:59:41.603" v="862"/>
        <pc:sldMkLst>
          <pc:docMk/>
          <pc:sldMk cId="2193122333" sldId="289"/>
        </pc:sldMkLst>
        <pc:spChg chg="mod">
          <ac:chgData name="Eraja ganapathy" userId="9edaa31f1431e2b2" providerId="Windows Live" clId="Web-{DFF8F384-3B06-449D-AB8A-2CC157A7319D}" dt="2019-09-26T05:58:41.462" v="860" actId="20577"/>
          <ac:spMkLst>
            <pc:docMk/>
            <pc:sldMk cId="2193122333" sldId="289"/>
            <ac:spMk id="2" creationId="{A5FBE68C-9770-4FAB-89AF-F40236A536CD}"/>
          </ac:spMkLst>
        </pc:spChg>
        <pc:spChg chg="mod">
          <ac:chgData name="Eraja ganapathy" userId="9edaa31f1431e2b2" providerId="Windows Live" clId="Web-{DFF8F384-3B06-449D-AB8A-2CC157A7319D}" dt="2019-09-26T05:54:32.226" v="854" actId="1076"/>
          <ac:spMkLst>
            <pc:docMk/>
            <pc:sldMk cId="2193122333" sldId="289"/>
            <ac:spMk id="3" creationId="{A5832DBB-C3EC-4DCE-9700-440C1C579590}"/>
          </ac:spMkLst>
        </pc:spChg>
        <pc:picChg chg="add del mod">
          <ac:chgData name="Eraja ganapathy" userId="9edaa31f1431e2b2" providerId="Windows Live" clId="Web-{DFF8F384-3B06-449D-AB8A-2CC157A7319D}" dt="2019-09-26T05:58:44.384" v="861"/>
          <ac:picMkLst>
            <pc:docMk/>
            <pc:sldMk cId="2193122333" sldId="289"/>
            <ac:picMk id="5" creationId="{439F4CBC-1E5F-4D3D-B6BB-2A78C43485F5}"/>
          </ac:picMkLst>
        </pc:picChg>
        <pc:picChg chg="add mod">
          <ac:chgData name="Eraja ganapathy" userId="9edaa31f1431e2b2" providerId="Windows Live" clId="Web-{DFF8F384-3B06-449D-AB8A-2CC157A7319D}" dt="2019-09-26T05:59:41.603" v="862"/>
          <ac:picMkLst>
            <pc:docMk/>
            <pc:sldMk cId="2193122333" sldId="289"/>
            <ac:picMk id="7" creationId="{C5E10C07-5E72-4B74-BB86-360995F3DA2A}"/>
          </ac:picMkLst>
        </pc:picChg>
      </pc:sldChg>
    </pc:docChg>
  </pc:docChgLst>
  <pc:docChgLst>
    <pc:chgData name="Eraja ganapathy" userId="9edaa31f1431e2b2" providerId="Windows Live" clId="Web-{6C7071AF-139B-4FF7-B187-1CB837558E7B}"/>
    <pc:docChg chg="addSld modSld">
      <pc:chgData name="Eraja ganapathy" userId="9edaa31f1431e2b2" providerId="Windows Live" clId="Web-{6C7071AF-139B-4FF7-B187-1CB837558E7B}" dt="2019-09-26T10:02:57.360" v="238" actId="20577"/>
      <pc:docMkLst>
        <pc:docMk/>
      </pc:docMkLst>
      <pc:sldChg chg="modSp">
        <pc:chgData name="Eraja ganapathy" userId="9edaa31f1431e2b2" providerId="Windows Live" clId="Web-{6C7071AF-139B-4FF7-B187-1CB837558E7B}" dt="2019-09-26T09:45:39.107" v="0" actId="1076"/>
        <pc:sldMkLst>
          <pc:docMk/>
          <pc:sldMk cId="2193122333" sldId="289"/>
        </pc:sldMkLst>
        <pc:picChg chg="mod">
          <ac:chgData name="Eraja ganapathy" userId="9edaa31f1431e2b2" providerId="Windows Live" clId="Web-{6C7071AF-139B-4FF7-B187-1CB837558E7B}" dt="2019-09-26T09:45:39.107" v="0" actId="1076"/>
          <ac:picMkLst>
            <pc:docMk/>
            <pc:sldMk cId="2193122333" sldId="289"/>
            <ac:picMk id="7" creationId="{C5E10C07-5E72-4B74-BB86-360995F3DA2A}"/>
          </ac:picMkLst>
        </pc:picChg>
      </pc:sldChg>
      <pc:sldChg chg="modSp new">
        <pc:chgData name="Eraja ganapathy" userId="9edaa31f1431e2b2" providerId="Windows Live" clId="Web-{6C7071AF-139B-4FF7-B187-1CB837558E7B}" dt="2019-09-26T09:52:14.077" v="124" actId="20577"/>
        <pc:sldMkLst>
          <pc:docMk/>
          <pc:sldMk cId="2531969487" sldId="290"/>
        </pc:sldMkLst>
        <pc:spChg chg="mod">
          <ac:chgData name="Eraja ganapathy" userId="9edaa31f1431e2b2" providerId="Windows Live" clId="Web-{6C7071AF-139B-4FF7-B187-1CB837558E7B}" dt="2019-09-26T09:52:14.077" v="124" actId="20577"/>
          <ac:spMkLst>
            <pc:docMk/>
            <pc:sldMk cId="2531969487" sldId="290"/>
            <ac:spMk id="2" creationId="{EEB72114-5048-4902-AC89-338187EBB36C}"/>
          </ac:spMkLst>
        </pc:spChg>
        <pc:spChg chg="mod">
          <ac:chgData name="Eraja ganapathy" userId="9edaa31f1431e2b2" providerId="Windows Live" clId="Web-{6C7071AF-139B-4FF7-B187-1CB837558E7B}" dt="2019-09-26T09:51:53.748" v="118" actId="20577"/>
          <ac:spMkLst>
            <pc:docMk/>
            <pc:sldMk cId="2531969487" sldId="290"/>
            <ac:spMk id="3" creationId="{BE6D8231-1963-4993-96A5-96D88A2E9D84}"/>
          </ac:spMkLst>
        </pc:spChg>
      </pc:sldChg>
      <pc:sldChg chg="addSp modSp new">
        <pc:chgData name="Eraja ganapathy" userId="9edaa31f1431e2b2" providerId="Windows Live" clId="Web-{6C7071AF-139B-4FF7-B187-1CB837558E7B}" dt="2019-09-26T09:54:12.046" v="146" actId="1076"/>
        <pc:sldMkLst>
          <pc:docMk/>
          <pc:sldMk cId="2945066816" sldId="291"/>
        </pc:sldMkLst>
        <pc:spChg chg="mod">
          <ac:chgData name="Eraja ganapathy" userId="9edaa31f1431e2b2" providerId="Windows Live" clId="Web-{6C7071AF-139B-4FF7-B187-1CB837558E7B}" dt="2019-09-26T09:54:04.968" v="145" actId="1076"/>
          <ac:spMkLst>
            <pc:docMk/>
            <pc:sldMk cId="2945066816" sldId="291"/>
            <ac:spMk id="2" creationId="{B8DB4F0D-6E74-47DA-A747-5AC7E7CF0CBB}"/>
          </ac:spMkLst>
        </pc:spChg>
        <pc:picChg chg="add mod">
          <ac:chgData name="Eraja ganapathy" userId="9edaa31f1431e2b2" providerId="Windows Live" clId="Web-{6C7071AF-139B-4FF7-B187-1CB837558E7B}" dt="2019-09-26T09:54:12.046" v="146" actId="1076"/>
          <ac:picMkLst>
            <pc:docMk/>
            <pc:sldMk cId="2945066816" sldId="291"/>
            <ac:picMk id="5" creationId="{6EBF407D-2C7E-4C1B-A628-1EDC9F806C11}"/>
          </ac:picMkLst>
        </pc:picChg>
      </pc:sldChg>
      <pc:sldChg chg="modSp new">
        <pc:chgData name="Eraja ganapathy" userId="9edaa31f1431e2b2" providerId="Windows Live" clId="Web-{6C7071AF-139B-4FF7-B187-1CB837558E7B}" dt="2019-09-26T09:56:07.812" v="198" actId="20577"/>
        <pc:sldMkLst>
          <pc:docMk/>
          <pc:sldMk cId="2330618398" sldId="292"/>
        </pc:sldMkLst>
        <pc:spChg chg="mod">
          <ac:chgData name="Eraja ganapathy" userId="9edaa31f1431e2b2" providerId="Windows Live" clId="Web-{6C7071AF-139B-4FF7-B187-1CB837558E7B}" dt="2019-09-26T09:56:07.812" v="198" actId="20577"/>
          <ac:spMkLst>
            <pc:docMk/>
            <pc:sldMk cId="2330618398" sldId="292"/>
            <ac:spMk id="2" creationId="{68EE8E58-0147-4ED6-9C58-27D33D8D8AE9}"/>
          </ac:spMkLst>
        </pc:spChg>
        <pc:spChg chg="mod">
          <ac:chgData name="Eraja ganapathy" userId="9edaa31f1431e2b2" providerId="Windows Live" clId="Web-{6C7071AF-139B-4FF7-B187-1CB837558E7B}" dt="2019-09-26T09:55:57.515" v="188" actId="20577"/>
          <ac:spMkLst>
            <pc:docMk/>
            <pc:sldMk cId="2330618398" sldId="292"/>
            <ac:spMk id="3" creationId="{4CF34881-0F66-4BA3-90D4-E33459D5D425}"/>
          </ac:spMkLst>
        </pc:spChg>
      </pc:sldChg>
      <pc:sldChg chg="modSp new">
        <pc:chgData name="Eraja ganapathy" userId="9edaa31f1431e2b2" providerId="Windows Live" clId="Web-{6C7071AF-139B-4FF7-B187-1CB837558E7B}" dt="2019-09-26T10:00:51.344" v="227" actId="20577"/>
        <pc:sldMkLst>
          <pc:docMk/>
          <pc:sldMk cId="3006089437" sldId="293"/>
        </pc:sldMkLst>
        <pc:spChg chg="mod">
          <ac:chgData name="Eraja ganapathy" userId="9edaa31f1431e2b2" providerId="Windows Live" clId="Web-{6C7071AF-139B-4FF7-B187-1CB837558E7B}" dt="2019-09-26T10:00:37.172" v="225" actId="20577"/>
          <ac:spMkLst>
            <pc:docMk/>
            <pc:sldMk cId="3006089437" sldId="293"/>
            <ac:spMk id="2" creationId="{94650B9B-FF68-4965-B8DE-FE3C1C2D36CF}"/>
          </ac:spMkLst>
        </pc:spChg>
        <pc:spChg chg="mod">
          <ac:chgData name="Eraja ganapathy" userId="9edaa31f1431e2b2" providerId="Windows Live" clId="Web-{6C7071AF-139B-4FF7-B187-1CB837558E7B}" dt="2019-09-26T10:00:51.344" v="227" actId="20577"/>
          <ac:spMkLst>
            <pc:docMk/>
            <pc:sldMk cId="3006089437" sldId="293"/>
            <ac:spMk id="3" creationId="{03B5B230-CB51-4830-A8BD-901959179A5F}"/>
          </ac:spMkLst>
        </pc:spChg>
      </pc:sldChg>
      <pc:sldChg chg="modSp new">
        <pc:chgData name="Eraja ganapathy" userId="9edaa31f1431e2b2" providerId="Windows Live" clId="Web-{6C7071AF-139B-4FF7-B187-1CB837558E7B}" dt="2019-09-26T10:02:57.360" v="238" actId="20577"/>
        <pc:sldMkLst>
          <pc:docMk/>
          <pc:sldMk cId="17358621" sldId="294"/>
        </pc:sldMkLst>
        <pc:spChg chg="mod">
          <ac:chgData name="Eraja ganapathy" userId="9edaa31f1431e2b2" providerId="Windows Live" clId="Web-{6C7071AF-139B-4FF7-B187-1CB837558E7B}" dt="2019-09-26T10:02:57.360" v="238" actId="20577"/>
          <ac:spMkLst>
            <pc:docMk/>
            <pc:sldMk cId="17358621" sldId="294"/>
            <ac:spMk id="2" creationId="{FBAEE13F-F2C3-4706-8E37-4D35333892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591352" y="938151"/>
            <a:ext cx="6584767" cy="16786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dirty="0">
                <a:latin typeface="Times New Roman"/>
              </a:rPr>
              <a:t>AFFECTIVE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A75D2-B60B-4BBD-8E2F-DC97FECAF629}"/>
              </a:ext>
            </a:extLst>
          </p:cNvPr>
          <p:cNvSpPr txBox="1"/>
          <p:nvPr/>
        </p:nvSpPr>
        <p:spPr>
          <a:xfrm>
            <a:off x="4065170" y="3734301"/>
            <a:ext cx="39839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>
                <a:latin typeface="Times New Roman"/>
              </a:rPr>
              <a:t>Kongu</a:t>
            </a:r>
            <a:r>
              <a:rPr lang="en-GB" sz="2000" dirty="0">
                <a:latin typeface="Times New Roman"/>
              </a:rPr>
              <a:t> Engineering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EA8AA-B2F8-4DF6-A406-78838752587A}"/>
              </a:ext>
            </a:extLst>
          </p:cNvPr>
          <p:cNvSpPr txBox="1"/>
          <p:nvPr/>
        </p:nvSpPr>
        <p:spPr>
          <a:xfrm>
            <a:off x="4531393" y="41027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Times New Roman"/>
              </a:rPr>
              <a:t>Department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381B-5130-4102-B6B2-9AC10A4BA304}"/>
              </a:ext>
            </a:extLst>
          </p:cNvPr>
          <p:cNvSpPr txBox="1"/>
          <p:nvPr/>
        </p:nvSpPr>
        <p:spPr>
          <a:xfrm>
            <a:off x="7118183" y="447123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Times New Roman"/>
              </a:rPr>
              <a:t>Aswin </a:t>
            </a:r>
            <a:r>
              <a:rPr lang="en-GB" sz="1800" dirty="0" err="1">
                <a:latin typeface="Times New Roman"/>
              </a:rPr>
              <a:t>Siranjeevi</a:t>
            </a:r>
            <a:endParaRPr lang="en-GB" sz="1800" dirty="0">
              <a:latin typeface="Times New Roman"/>
            </a:endParaRPr>
          </a:p>
          <a:p>
            <a:r>
              <a:rPr lang="en-GB" sz="1800" dirty="0" err="1">
                <a:latin typeface="Times New Roman"/>
              </a:rPr>
              <a:t>Eraja</a:t>
            </a:r>
            <a:r>
              <a:rPr lang="en-GB" sz="1800" dirty="0">
                <a:latin typeface="Times New Roman"/>
              </a:rPr>
              <a:t> Ganapathy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0B9B-FF68-4965-B8DE-FE3C1C2D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B230-CB51-4830-A8BD-90195917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>
                <a:latin typeface="Times New Roman"/>
              </a:rPr>
              <a:t>various emotion models</a:t>
            </a:r>
          </a:p>
          <a:p>
            <a:r>
              <a:rPr lang="en-GB" sz="1400" dirty="0">
                <a:latin typeface="Times New Roman"/>
              </a:rPr>
              <a:t>Collecting data, and converting existing data would be most urgent and significant issue</a:t>
            </a:r>
          </a:p>
          <a:p>
            <a:r>
              <a:rPr lang="en-GB" sz="1400" dirty="0">
                <a:latin typeface="Times New Roman"/>
              </a:rPr>
              <a:t>uses popular classification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E553-10A0-4FD6-A769-E9AB8B7CF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60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AEE13F-F2C3-4706-8E37-4D3533389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GB" dirty="0">
                <a:latin typeface="Times New Roman"/>
              </a:rPr>
              <a:t>THANK YOU</a:t>
            </a:r>
            <a:endParaRPr lang="en-US">
              <a:latin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A0B6D-8469-48FD-B855-26C97D61D9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5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E58A-FDFB-4E9E-B5C4-FCD5E65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92" y="-424471"/>
            <a:ext cx="5128946" cy="1450859"/>
          </a:xfrm>
        </p:spPr>
        <p:txBody>
          <a:bodyPr/>
          <a:lstStyle/>
          <a:p>
            <a:r>
              <a:rPr lang="en-GB" dirty="0">
                <a:latin typeface="Times New Roman"/>
              </a:rPr>
              <a:t>Introduction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ACBE-4E5F-4441-A139-95984A91E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7350" indent="-285750">
              <a:buFont typeface="Wingdings"/>
              <a:buChar char="q"/>
            </a:pPr>
            <a:r>
              <a:rPr lang="en-GB" sz="1400" dirty="0">
                <a:latin typeface="Times New Roman"/>
              </a:rPr>
              <a:t> Sometimes called artificial emotional intelligence, or emotion AI </a:t>
            </a:r>
          </a:p>
          <a:p>
            <a:pPr marL="101600" indent="0">
              <a:buNone/>
            </a:pPr>
            <a:endParaRPr lang="en-GB" sz="1400" dirty="0">
              <a:latin typeface="Times New Roman"/>
            </a:endParaRPr>
          </a:p>
          <a:p>
            <a:pPr marL="387350" indent="-285750">
              <a:buFont typeface="Wingdings"/>
              <a:buChar char="q"/>
            </a:pPr>
            <a:r>
              <a:rPr lang="en-GB" sz="1400" dirty="0">
                <a:latin typeface="Times New Roman"/>
              </a:rPr>
              <a:t> Should interpret the emotional state</a:t>
            </a:r>
          </a:p>
          <a:p>
            <a:pPr>
              <a:buFont typeface="Wingdings"/>
              <a:buChar char="q"/>
            </a:pPr>
            <a:endParaRPr lang="en-GB" sz="1400" dirty="0">
              <a:latin typeface="Times New Roman"/>
            </a:endParaRPr>
          </a:p>
          <a:p>
            <a:pPr>
              <a:buFont typeface="Wingdings"/>
              <a:buChar char="q"/>
            </a:pPr>
            <a:r>
              <a:rPr lang="en-GB" sz="1400" dirty="0">
                <a:latin typeface="Times New Roman"/>
              </a:rPr>
              <a:t>Giving an appropriate response to human emotions.</a:t>
            </a:r>
          </a:p>
          <a:p>
            <a:pPr>
              <a:buFont typeface="Wingdings"/>
              <a:buChar char="q"/>
            </a:pPr>
            <a:endParaRPr lang="en-GB" sz="1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A839-F64F-4D65-9135-55A91265A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5" name="Picture 5" descr="A picture containing mask&#10;&#10;Description generated with high confidence">
            <a:extLst>
              <a:ext uri="{FF2B5EF4-FFF2-40B4-BE49-F238E27FC236}">
                <a16:creationId xmlns:a16="http://schemas.microsoft.com/office/drawing/2014/main" id="{08BAAD8F-B6DE-486C-B9AF-D361969F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29" y="2443915"/>
            <a:ext cx="3134226" cy="19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897-0023-477A-AFC3-622712DF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</a:rPr>
              <a:t>Emotion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829B-E337-4C7E-88DF-5CC36ACF1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1600" dirty="0">
                <a:latin typeface="Times New Roman"/>
              </a:rPr>
              <a:t>Continuous Model </a:t>
            </a:r>
          </a:p>
          <a:p>
            <a:r>
              <a:rPr lang="en-GB" sz="1600" dirty="0"/>
              <a:t> </a:t>
            </a:r>
            <a:r>
              <a:rPr lang="en-GB" sz="1400" dirty="0">
                <a:latin typeface="Times New Roman"/>
              </a:rPr>
              <a:t>Facial expression of emotion as a feature   vector in a face space</a:t>
            </a:r>
          </a:p>
          <a:p>
            <a:r>
              <a:rPr lang="en-GB" sz="1400" dirty="0">
                <a:latin typeface="Times New Roman"/>
              </a:rPr>
              <a:t>seen at different intensities</a:t>
            </a:r>
          </a:p>
          <a:p>
            <a:endParaRPr lang="en-GB" sz="1400" dirty="0">
              <a:latin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9F3A-ACB1-47D3-8072-B13802C400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1600" dirty="0">
                <a:latin typeface="Times New Roman"/>
              </a:rPr>
              <a:t>Categorical Model</a:t>
            </a:r>
          </a:p>
          <a:p>
            <a:r>
              <a:rPr lang="en-GB" sz="1400" dirty="0">
                <a:latin typeface="Times New Roman"/>
              </a:rPr>
              <a:t>Tuned to a specific emotion category</a:t>
            </a:r>
          </a:p>
          <a:p>
            <a:r>
              <a:rPr lang="en-GB" sz="1400" dirty="0">
                <a:latin typeface="Times New Roman"/>
              </a:rPr>
              <a:t>perceived as either happy or surprise but not something in between</a:t>
            </a:r>
            <a:endParaRPr lang="en-GB" sz="1400">
              <a:latin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3DE74-1E53-47D6-BEE6-FACCBB7EB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8EF3E-2FB0-4FB4-A05D-0A788137907B}"/>
              </a:ext>
            </a:extLst>
          </p:cNvPr>
          <p:cNvSpPr txBox="1"/>
          <p:nvPr/>
        </p:nvSpPr>
        <p:spPr>
          <a:xfrm>
            <a:off x="2688949" y="3065807"/>
            <a:ext cx="3886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800" dirty="0">
                <a:latin typeface="Times New Roman"/>
              </a:rPr>
              <a:t>Common Flaw</a:t>
            </a:r>
            <a:endParaRPr lang="en-US" sz="1800">
              <a:latin typeface="Times New Roman"/>
            </a:endParaRPr>
          </a:p>
          <a:p>
            <a:r>
              <a:rPr lang="en-GB" sz="1800" dirty="0">
                <a:latin typeface="Times New Roman"/>
              </a:rPr>
              <a:t>    unable to identify multiple emotions</a:t>
            </a:r>
          </a:p>
        </p:txBody>
      </p:sp>
    </p:spTree>
    <p:extLst>
      <p:ext uri="{BB962C8B-B14F-4D97-AF65-F5344CB8AC3E}">
        <p14:creationId xmlns:p14="http://schemas.microsoft.com/office/powerpoint/2010/main" val="36851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8778-9657-480B-8545-3DC3B6FD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Task of Emotional Recognition</a:t>
            </a:r>
            <a:endParaRPr lang="en-US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917B-012F-4C6C-8056-6A028FE52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GB" sz="1400" dirty="0">
                <a:latin typeface="Times New Roman"/>
              </a:rPr>
              <a:t>Emotional speech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Times New Roman"/>
              </a:rPr>
              <a:t>Facial affect detection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Times New Roman"/>
              </a:rPr>
              <a:t>Body gesture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Times New Roman"/>
              </a:rPr>
              <a:t>Physiological monitoring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Times New Roman"/>
              </a:rPr>
              <a:t>Visual aesthetics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20583-BF61-4FC3-95EC-61FEC8197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1FDF-4EB7-4467-890E-3D344EB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98" y="-3148"/>
            <a:ext cx="3587400" cy="856800"/>
          </a:xfrm>
        </p:spPr>
        <p:txBody>
          <a:bodyPr/>
          <a:lstStyle/>
          <a:p>
            <a:r>
              <a:rPr lang="en-GB" sz="1600" dirty="0">
                <a:latin typeface="Times New Roman"/>
              </a:rPr>
              <a:t>Emotion classification</a:t>
            </a:r>
            <a:endParaRPr lang="en-US" sz="1600">
              <a:latin typeface="Times New Roman"/>
            </a:endParaRPr>
          </a:p>
          <a:p>
            <a:endParaRPr lang="en-GB" sz="1600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BF7B-7B92-4A02-9E3B-2ED6D606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798" y="812070"/>
            <a:ext cx="3587400" cy="3077100"/>
          </a:xfrm>
        </p:spPr>
        <p:txBody>
          <a:bodyPr/>
          <a:lstStyle/>
          <a:p>
            <a:pPr marL="101600" indent="0">
              <a:buNone/>
            </a:pPr>
            <a:r>
              <a:rPr lang="en-GB" sz="1400" dirty="0">
                <a:latin typeface="Times New Roman"/>
              </a:rPr>
              <a:t>Six Basic Emotions</a:t>
            </a:r>
          </a:p>
          <a:p>
            <a:r>
              <a:rPr lang="en-GB" sz="1400" dirty="0">
                <a:latin typeface="Times New Roman"/>
              </a:rPr>
              <a:t>Anger</a:t>
            </a:r>
            <a:endParaRPr lang="en-GB" dirty="0"/>
          </a:p>
          <a:p>
            <a:r>
              <a:rPr lang="en-GB" sz="1400" dirty="0">
                <a:latin typeface="Times New Roman"/>
              </a:rPr>
              <a:t>Disgust</a:t>
            </a:r>
          </a:p>
          <a:p>
            <a:r>
              <a:rPr lang="en-GB" sz="1400" dirty="0">
                <a:latin typeface="Times New Roman"/>
              </a:rPr>
              <a:t>Fear</a:t>
            </a:r>
          </a:p>
          <a:p>
            <a:r>
              <a:rPr lang="en-GB" sz="1400" dirty="0">
                <a:latin typeface="Times New Roman"/>
              </a:rPr>
              <a:t>Happiness</a:t>
            </a:r>
          </a:p>
          <a:p>
            <a:r>
              <a:rPr lang="en-GB" sz="1400" dirty="0">
                <a:latin typeface="Times New Roman"/>
              </a:rPr>
              <a:t>Sadness</a:t>
            </a:r>
          </a:p>
          <a:p>
            <a:r>
              <a:rPr lang="en-GB" sz="1400" dirty="0">
                <a:latin typeface="Times New Roman"/>
              </a:rPr>
              <a:t>Surprise</a:t>
            </a:r>
          </a:p>
          <a:p>
            <a:endParaRPr lang="en-GB" sz="1400" dirty="0">
              <a:latin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1EA80-5A3C-4C69-9A37-6D7B470A78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3759" y="1126811"/>
            <a:ext cx="3587400" cy="3077100"/>
          </a:xfrm>
        </p:spPr>
        <p:txBody>
          <a:bodyPr/>
          <a:lstStyle/>
          <a:p>
            <a:pPr marL="101600" indent="0">
              <a:buNone/>
            </a:pPr>
            <a:r>
              <a:rPr lang="en-GB" sz="1400" dirty="0">
                <a:latin typeface="Times New Roman"/>
              </a:rPr>
              <a:t>Newly Included Emotions</a:t>
            </a:r>
          </a:p>
          <a:p>
            <a:r>
              <a:rPr lang="en-GB" sz="1400" dirty="0">
                <a:latin typeface="Times New Roman"/>
              </a:rPr>
              <a:t>Amusement</a:t>
            </a:r>
            <a:endParaRPr lang="en-GB" dirty="0"/>
          </a:p>
          <a:p>
            <a:r>
              <a:rPr lang="en-GB" sz="1400" dirty="0">
                <a:latin typeface="Times New Roman"/>
              </a:rPr>
              <a:t>Contempt</a:t>
            </a:r>
          </a:p>
          <a:p>
            <a:r>
              <a:rPr lang="en-GB" sz="1400" dirty="0">
                <a:latin typeface="Times New Roman"/>
              </a:rPr>
              <a:t>Contentment</a:t>
            </a:r>
          </a:p>
          <a:p>
            <a:r>
              <a:rPr lang="en-GB" sz="1400" dirty="0">
                <a:latin typeface="Times New Roman"/>
              </a:rPr>
              <a:t>Embarrassment</a:t>
            </a:r>
          </a:p>
          <a:p>
            <a:r>
              <a:rPr lang="en-GB" sz="1400" dirty="0">
                <a:latin typeface="Times New Roman"/>
              </a:rPr>
              <a:t>Excitement</a:t>
            </a:r>
          </a:p>
          <a:p>
            <a:r>
              <a:rPr lang="en-GB" sz="1400" dirty="0">
                <a:latin typeface="Times New Roman"/>
              </a:rPr>
              <a:t>Guilt</a:t>
            </a:r>
          </a:p>
          <a:p>
            <a:r>
              <a:rPr lang="en-GB" sz="1400" dirty="0">
                <a:latin typeface="Times New Roman"/>
              </a:rPr>
              <a:t>Pride in achievement</a:t>
            </a:r>
          </a:p>
          <a:p>
            <a:r>
              <a:rPr lang="en-GB" sz="1400" dirty="0">
                <a:latin typeface="Times New Roman"/>
              </a:rPr>
              <a:t>Relief</a:t>
            </a:r>
          </a:p>
          <a:p>
            <a:r>
              <a:rPr lang="en-GB" sz="1400" dirty="0">
                <a:latin typeface="Times New Roman"/>
              </a:rPr>
              <a:t>Satisfaction</a:t>
            </a:r>
          </a:p>
          <a:p>
            <a:r>
              <a:rPr lang="en-GB" sz="1400" dirty="0">
                <a:latin typeface="Times New Roman"/>
              </a:rPr>
              <a:t>Sensory pleasure</a:t>
            </a:r>
          </a:p>
          <a:p>
            <a:r>
              <a:rPr lang="en-GB" sz="1400" dirty="0">
                <a:latin typeface="Times New Roman"/>
              </a:rPr>
              <a:t>Shame</a:t>
            </a:r>
          </a:p>
          <a:p>
            <a:endParaRPr lang="en-GB" sz="1400" dirty="0">
              <a:latin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0D46-ED0C-43C5-8507-ECFD3A92FB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F1D4D58-9876-4567-9929-E371CC68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17" y="1790355"/>
            <a:ext cx="3563177" cy="24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E68C-9770-4FAB-89AF-F40236A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4" y="-3147"/>
            <a:ext cx="4606160" cy="856800"/>
          </a:xfrm>
        </p:spPr>
        <p:txBody>
          <a:bodyPr/>
          <a:lstStyle/>
          <a:p>
            <a:r>
              <a:rPr lang="en-GB" sz="1600" b="0" dirty="0">
                <a:latin typeface="Times New Roman"/>
              </a:rPr>
              <a:t>How computer  empathize with us?</a:t>
            </a:r>
            <a:endParaRPr lang="en-US" sz="1600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2DBB-C3EC-4DCE-9700-440C1C57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101962"/>
            <a:ext cx="7591200" cy="2932500"/>
          </a:xfrm>
        </p:spPr>
        <p:txBody>
          <a:bodyPr/>
          <a:lstStyle/>
          <a:p>
            <a:r>
              <a:rPr lang="en-GB" sz="1400" dirty="0">
                <a:latin typeface="Times New Roman"/>
              </a:rPr>
              <a:t> Uses facial expressions, micro-expressions, etc.... </a:t>
            </a:r>
            <a:endParaRPr lang="en-US" sz="1400" dirty="0">
              <a:latin typeface="Times New Roman"/>
            </a:endParaRPr>
          </a:p>
          <a:p>
            <a:r>
              <a:rPr lang="en-GB" sz="1400" dirty="0">
                <a:latin typeface="Times New Roman"/>
              </a:rPr>
              <a:t>Then temperature of  hands to register changes</a:t>
            </a:r>
            <a:endParaRPr lang="en-US" sz="1400" dirty="0">
              <a:latin typeface="Times New Roman"/>
            </a:endParaRPr>
          </a:p>
          <a:p>
            <a:pPr marL="101600" indent="0">
              <a:buNone/>
            </a:pPr>
            <a:r>
              <a:rPr lang="en-GB" sz="1400" dirty="0">
                <a:latin typeface="Times New Roman"/>
              </a:rPr>
              <a:t>                         in a user’s emotional state</a:t>
            </a:r>
            <a:endParaRPr lang="en-US" sz="1400" dirty="0">
              <a:latin typeface="Times New Roman"/>
            </a:endParaRPr>
          </a:p>
          <a:p>
            <a:r>
              <a:rPr lang="en-GB" sz="1400" dirty="0">
                <a:latin typeface="Times New Roman"/>
              </a:rPr>
              <a:t> Cameras and other sensors send the input data to deep learning algorithms </a:t>
            </a:r>
          </a:p>
          <a:p>
            <a:endParaRPr lang="en-GB" sz="1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1A33-D9D9-4DE8-964D-5788FE55D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5E10C07-5E72-4B74-BB86-360995F3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95" y="2973304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F0D-6E74-47DA-A747-5AC7E7CF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25" y="-304155"/>
            <a:ext cx="3587400" cy="856800"/>
          </a:xfrm>
        </p:spPr>
        <p:txBody>
          <a:bodyPr/>
          <a:lstStyle/>
          <a:p>
            <a:r>
              <a:rPr lang="en-GB" dirty="0">
                <a:latin typeface="Times New Roman"/>
              </a:rPr>
              <a:t>Affective Computing Process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8D76-B9C8-4751-996D-0918E5E3A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CDDE7-6AA2-414E-B70A-BE88106FA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F407D-2C7E-4C1B-A628-1EDC9F80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80" y="808282"/>
            <a:ext cx="4833686" cy="42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8E58-0147-4ED6-9C58-27D33D8D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</a:rPr>
              <a:t>Potential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4881-0F66-4BA3-90D4-E33459D5D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endParaRPr lang="en-GB" sz="1400" dirty="0">
              <a:latin typeface="Times New Roman"/>
            </a:endParaRPr>
          </a:p>
          <a:p>
            <a:pPr lvl="1"/>
            <a:r>
              <a:rPr lang="en-GB" sz="1400" dirty="0">
                <a:latin typeface="Times New Roman"/>
              </a:rPr>
              <a:t>Education</a:t>
            </a:r>
          </a:p>
          <a:p>
            <a:pPr lvl="1"/>
            <a:r>
              <a:rPr lang="en-GB" sz="1400" dirty="0">
                <a:latin typeface="Times New Roman"/>
              </a:rPr>
              <a:t>Healthcare</a:t>
            </a:r>
          </a:p>
          <a:p>
            <a:pPr lvl="1"/>
            <a:r>
              <a:rPr lang="en-GB" sz="1400" dirty="0">
                <a:latin typeface="Times New Roman"/>
              </a:rPr>
              <a:t>Video games</a:t>
            </a:r>
          </a:p>
          <a:p>
            <a:endParaRPr lang="en-GB" sz="14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2977D-20A2-492B-B264-EFAE448C5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06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2114-5048-4902-AC89-338187EB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</a:rPr>
              <a:t>Limitations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8231-1963-4993-96A5-96D88A2E9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>
                <a:latin typeface="Times New Roman"/>
              </a:rPr>
              <a:t>Recognizing emotions through physiological responses can be difficult. </a:t>
            </a:r>
            <a:endParaRPr lang="en-US" dirty="0"/>
          </a:p>
          <a:p>
            <a:r>
              <a:rPr lang="en-GB" sz="1400" dirty="0">
                <a:latin typeface="Times New Roman"/>
              </a:rPr>
              <a:t>Emotions can be acted out and even if the physiological responses might not be completely accurate</a:t>
            </a:r>
            <a:endParaRPr lang="en-GB" dirty="0"/>
          </a:p>
          <a:p>
            <a:r>
              <a:rPr lang="en-GB" sz="1400" dirty="0">
                <a:latin typeface="Times New Roman"/>
              </a:rPr>
              <a:t>In a natural environment, the start time could be hard to detect </a:t>
            </a:r>
            <a:endParaRPr lang="en-GB" dirty="0"/>
          </a:p>
          <a:p>
            <a:r>
              <a:rPr lang="en-GB" sz="1400" dirty="0">
                <a:latin typeface="Times New Roman"/>
              </a:rPr>
              <a:t>Physiological signals can also be affected by non-emotional </a:t>
            </a:r>
            <a:endParaRPr lang="en-GB" dirty="0"/>
          </a:p>
          <a:p>
            <a:r>
              <a:rPr lang="en-GB" sz="1400" dirty="0">
                <a:latin typeface="Times New Roman"/>
              </a:rPr>
              <a:t> Our individual physiological responses are  not identical</a:t>
            </a:r>
            <a:endParaRPr lang="en-GB" dirty="0"/>
          </a:p>
          <a:p>
            <a:r>
              <a:rPr lang="en-GB" sz="1400" dirty="0">
                <a:latin typeface="Times New Roman"/>
              </a:rPr>
              <a:t> No currently  known method to separate the emotional and non-emotional responses.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00328-E87E-4432-95AC-209361CCC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96948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Volsce template</vt:lpstr>
      <vt:lpstr>AFFECTIVE COMPUTING</vt:lpstr>
      <vt:lpstr>Introduction</vt:lpstr>
      <vt:lpstr>Emotion Models</vt:lpstr>
      <vt:lpstr>Task of Emotional Recognition</vt:lpstr>
      <vt:lpstr>Emotion classification </vt:lpstr>
      <vt:lpstr>How computer  empathize with us?</vt:lpstr>
      <vt:lpstr>Affective Computing Process</vt:lpstr>
      <vt:lpstr>Potential Applications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IS YOUR PRESENTATION TITLE</dc:title>
  <cp:revision>503</cp:revision>
  <dcterms:modified xsi:type="dcterms:W3CDTF">2019-09-26T10:03:22Z</dcterms:modified>
</cp:coreProperties>
</file>