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5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04C3-8727-478A-A9EF-4E74E3D95D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36F8-3BFD-4599-8504-0B2E7220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trading program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RegressionChannelSimple.py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Rule for Going 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#set up </a:t>
            </a:r>
            <a:r>
              <a:rPr lang="en-US" dirty="0" err="1"/>
              <a:t>num_units_long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long_entry</a:t>
            </a:r>
            <a:r>
              <a:rPr lang="en-US" dirty="0"/>
              <a:t>'] = ((</a:t>
            </a:r>
            <a:r>
              <a:rPr lang="en-US" dirty="0" err="1"/>
              <a:t>dfP.zScore</a:t>
            </a:r>
            <a:r>
              <a:rPr lang="en-US" dirty="0"/>
              <a:t> &lt; -</a:t>
            </a:r>
            <a:r>
              <a:rPr lang="en-US" dirty="0" err="1"/>
              <a:t>entryZscore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long_exit</a:t>
            </a:r>
            <a:r>
              <a:rPr lang="en-US" dirty="0"/>
              <a:t>'] = ((</a:t>
            </a:r>
            <a:r>
              <a:rPr lang="en-US" dirty="0" err="1"/>
              <a:t>dfP.zScore</a:t>
            </a:r>
            <a:r>
              <a:rPr lang="en-US" dirty="0"/>
              <a:t> &gt; -</a:t>
            </a:r>
            <a:r>
              <a:rPr lang="en-US" dirty="0" err="1"/>
              <a:t>exitZscore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long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num_units_long</a:t>
            </a:r>
            <a:r>
              <a:rPr lang="en-US" dirty="0" smtClean="0"/>
              <a:t>'] = </a:t>
            </a:r>
            <a:r>
              <a:rPr lang="en-US" dirty="0" err="1" smtClean="0"/>
              <a:t>np.nan</a:t>
            </a:r>
            <a:r>
              <a:rPr lang="en-US" dirty="0" smtClean="0"/>
              <a:t> #it is important to start with nan in this column otherwise padding wont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dfP.loc</a:t>
            </a:r>
            <a:r>
              <a:rPr lang="en-US" dirty="0" smtClean="0"/>
              <a:t>[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long_entry</a:t>
            </a:r>
            <a:r>
              <a:rPr lang="en-US" dirty="0" smtClean="0"/>
              <a:t>'],'</a:t>
            </a:r>
            <a:r>
              <a:rPr lang="en-US" dirty="0" err="1" smtClean="0"/>
              <a:t>num_units_long</a:t>
            </a:r>
            <a:r>
              <a:rPr lang="en-US" dirty="0" smtClean="0"/>
              <a:t>'] = 1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dfP.loc</a:t>
            </a:r>
            <a:r>
              <a:rPr lang="en-US" dirty="0" smtClean="0"/>
              <a:t>[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long_exit</a:t>
            </a:r>
            <a:r>
              <a:rPr lang="en-US" dirty="0" smtClean="0"/>
              <a:t>'],'</a:t>
            </a:r>
            <a:r>
              <a:rPr lang="en-US" dirty="0" err="1" smtClean="0"/>
              <a:t>num_units_long</a:t>
            </a:r>
            <a:r>
              <a:rPr lang="en-US" dirty="0" smtClean="0"/>
              <a:t>'] = 0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dfP.iat</a:t>
            </a:r>
            <a:r>
              <a:rPr lang="en-US" dirty="0" smtClean="0"/>
              <a:t>[0,dfP.columns.get_loc("</a:t>
            </a:r>
            <a:r>
              <a:rPr lang="en-US" dirty="0" err="1" smtClean="0"/>
              <a:t>num_units_long</a:t>
            </a:r>
            <a:r>
              <a:rPr lang="en-US" dirty="0" smtClean="0"/>
              <a:t>")]=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num_units_long</a:t>
            </a:r>
            <a:r>
              <a:rPr lang="en-US" dirty="0" smtClean="0"/>
              <a:t>'] = 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num_units_long</a:t>
            </a:r>
            <a:r>
              <a:rPr lang="en-US" dirty="0" smtClean="0"/>
              <a:t>'].</a:t>
            </a:r>
            <a:r>
              <a:rPr lang="en-US" dirty="0" err="1" smtClean="0"/>
              <a:t>fillna</a:t>
            </a:r>
            <a:r>
              <a:rPr lang="en-US" dirty="0" smtClean="0"/>
              <a:t>(method='pad')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6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rule for Going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#set up </a:t>
            </a:r>
            <a:r>
              <a:rPr lang="en-US" dirty="0" err="1"/>
              <a:t>num</a:t>
            </a:r>
            <a:r>
              <a:rPr lang="en-US" dirty="0"/>
              <a:t> units short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short_entry</a:t>
            </a:r>
            <a:r>
              <a:rPr lang="en-US" dirty="0"/>
              <a:t>'] = ((</a:t>
            </a:r>
            <a:r>
              <a:rPr lang="en-US" dirty="0" err="1"/>
              <a:t>dfP.zScore</a:t>
            </a:r>
            <a:r>
              <a:rPr lang="en-US" dirty="0"/>
              <a:t> &gt; </a:t>
            </a:r>
            <a:r>
              <a:rPr lang="en-US" dirty="0" err="1"/>
              <a:t>entryZscore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short_exit</a:t>
            </a:r>
            <a:r>
              <a:rPr lang="en-US" dirty="0"/>
              <a:t>'] = ((</a:t>
            </a:r>
            <a:r>
              <a:rPr lang="en-US" dirty="0" err="1"/>
              <a:t>dfP.zScore</a:t>
            </a:r>
            <a:r>
              <a:rPr lang="en-US" dirty="0"/>
              <a:t> &lt; </a:t>
            </a:r>
            <a:r>
              <a:rPr lang="en-US" dirty="0" err="1"/>
              <a:t>exitZscore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7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short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num_units_short</a:t>
            </a:r>
            <a:r>
              <a:rPr lang="en-US" dirty="0"/>
              <a:t>'] = </a:t>
            </a:r>
            <a:r>
              <a:rPr lang="en-US" dirty="0" err="1"/>
              <a:t>np.nan</a:t>
            </a:r>
            <a:r>
              <a:rPr lang="en-US" dirty="0"/>
              <a:t> #it is important to start with nan in this column otherwise padding wont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dfP.loc</a:t>
            </a:r>
            <a:r>
              <a:rPr lang="en-US" dirty="0"/>
              <a:t>[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short_entry</a:t>
            </a:r>
            <a:r>
              <a:rPr lang="en-US" dirty="0"/>
              <a:t>'],'</a:t>
            </a:r>
            <a:r>
              <a:rPr lang="en-US" dirty="0" err="1"/>
              <a:t>num_units_short</a:t>
            </a:r>
            <a:r>
              <a:rPr lang="en-US" dirty="0"/>
              <a:t>'] = -1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dfP.loc</a:t>
            </a:r>
            <a:r>
              <a:rPr lang="en-US" dirty="0"/>
              <a:t>[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short_exit</a:t>
            </a:r>
            <a:r>
              <a:rPr lang="en-US" dirty="0"/>
              <a:t>'],'</a:t>
            </a:r>
            <a:r>
              <a:rPr lang="en-US" dirty="0" err="1"/>
              <a:t>num_units_short</a:t>
            </a:r>
            <a:r>
              <a:rPr lang="en-US" dirty="0"/>
              <a:t>']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dfP.iat</a:t>
            </a:r>
            <a:r>
              <a:rPr lang="en-US" dirty="0"/>
              <a:t>[0,dfP.columns.get_loc("</a:t>
            </a:r>
            <a:r>
              <a:rPr lang="en-US" dirty="0" err="1"/>
              <a:t>num_units_short</a:t>
            </a:r>
            <a:r>
              <a:rPr lang="en-US" dirty="0"/>
              <a:t>")]=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num_units_short</a:t>
            </a:r>
            <a:r>
              <a:rPr lang="en-US" dirty="0"/>
              <a:t>'] = 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num_units_short</a:t>
            </a:r>
            <a:r>
              <a:rPr lang="en-US" dirty="0"/>
              <a:t>'].</a:t>
            </a:r>
            <a:r>
              <a:rPr lang="en-US" dirty="0" err="1"/>
              <a:t>fillna</a:t>
            </a:r>
            <a:r>
              <a:rPr lang="en-US" dirty="0"/>
              <a:t>(method='pad')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0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total </a:t>
            </a:r>
            <a:r>
              <a:rPr lang="en-US" dirty="0" err="1" smtClean="0"/>
              <a:t>num_units</a:t>
            </a:r>
            <a:r>
              <a:rPr lang="en-US" dirty="0" smtClean="0"/>
              <a:t> or 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 smtClean="0"/>
              <a:t>[‘stance'] </a:t>
            </a:r>
            <a:r>
              <a:rPr lang="en-US" dirty="0"/>
              <a:t>= 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num_units_long</a:t>
            </a:r>
            <a:r>
              <a:rPr lang="en-US" dirty="0"/>
              <a:t>']*(1-tcost) + 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num_units_short</a:t>
            </a:r>
            <a:r>
              <a:rPr lang="en-US" dirty="0"/>
              <a:t>']*shorts*(1-tcost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2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returns and Percent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#log return calculation &amp; </a:t>
            </a:r>
            <a:r>
              <a:rPr lang="en-US" dirty="0" err="1" smtClean="0"/>
              <a:t>cummulative</a:t>
            </a:r>
            <a:r>
              <a:rPr lang="en-US" dirty="0" smtClean="0"/>
              <a:t>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log_rets</a:t>
            </a:r>
            <a:r>
              <a:rPr lang="en-US" dirty="0" smtClean="0"/>
              <a:t>'] = np.log(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Adj</a:t>
            </a:r>
            <a:r>
              <a:rPr lang="en-US" dirty="0" smtClean="0"/>
              <a:t> Close']/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Adj</a:t>
            </a:r>
            <a:r>
              <a:rPr lang="en-US" dirty="0" smtClean="0"/>
              <a:t> Close'].shift(1))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port_rets</a:t>
            </a:r>
            <a:r>
              <a:rPr lang="en-US" dirty="0" smtClean="0"/>
              <a:t>'] = 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log_rets</a:t>
            </a:r>
            <a:r>
              <a:rPr lang="en-US" dirty="0" smtClean="0"/>
              <a:t>'] * </a:t>
            </a:r>
            <a:r>
              <a:rPr lang="en-US" dirty="0" err="1" smtClean="0"/>
              <a:t>dfP</a:t>
            </a:r>
            <a:r>
              <a:rPr lang="en-US" dirty="0" smtClean="0"/>
              <a:t>['stance'].shift(delay)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cum_rets</a:t>
            </a:r>
            <a:r>
              <a:rPr lang="en-US" dirty="0" smtClean="0"/>
              <a:t>'] = 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log_rets</a:t>
            </a:r>
            <a:r>
              <a:rPr lang="en-US" dirty="0" smtClean="0"/>
              <a:t>'].</a:t>
            </a:r>
            <a:r>
              <a:rPr lang="en-US" dirty="0" err="1" smtClean="0"/>
              <a:t>cumsum</a:t>
            </a:r>
            <a:r>
              <a:rPr lang="en-US" dirty="0" smtClean="0"/>
              <a:t>() #</a:t>
            </a:r>
            <a:r>
              <a:rPr lang="en-US" dirty="0" err="1" smtClean="0"/>
              <a:t>cumsum</a:t>
            </a:r>
            <a:r>
              <a:rPr lang="en-US" dirty="0" smtClean="0"/>
              <a:t> is good for log returns 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</a:t>
            </a:r>
            <a:r>
              <a:rPr lang="en-US" dirty="0" err="1" smtClean="0"/>
              <a:t>dfP</a:t>
            </a:r>
            <a:r>
              <a:rPr lang="en-US" dirty="0" smtClean="0"/>
              <a:t>['I'] = 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cum_rets</a:t>
            </a:r>
            <a:r>
              <a:rPr lang="en-US" dirty="0" smtClean="0"/>
              <a:t>'] + 1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</a:t>
            </a:r>
            <a:r>
              <a:rPr lang="en-US" dirty="0" err="1" smtClean="0"/>
              <a:t>pct</a:t>
            </a:r>
            <a:r>
              <a:rPr lang="en-US" dirty="0" smtClean="0"/>
              <a:t> return calculation &amp; </a:t>
            </a:r>
            <a:r>
              <a:rPr lang="en-US" dirty="0" err="1" smtClean="0"/>
              <a:t>cummulative</a:t>
            </a:r>
            <a:r>
              <a:rPr lang="en-US" dirty="0" smtClean="0"/>
              <a:t>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market_rets</a:t>
            </a:r>
            <a:r>
              <a:rPr lang="en-US" dirty="0" smtClean="0"/>
              <a:t>'] = (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Adj</a:t>
            </a:r>
            <a:r>
              <a:rPr lang="en-US" dirty="0" smtClean="0"/>
              <a:t> Close']-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Adj</a:t>
            </a:r>
            <a:r>
              <a:rPr lang="en-US" dirty="0" smtClean="0"/>
              <a:t> Close'].shift(1))/abs(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Adj</a:t>
            </a:r>
            <a:r>
              <a:rPr lang="en-US" dirty="0" smtClean="0"/>
              <a:t> Close'].shift(1))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port_rets</a:t>
            </a:r>
            <a:r>
              <a:rPr lang="en-US" dirty="0" smtClean="0"/>
              <a:t>'] = </a:t>
            </a:r>
            <a:r>
              <a:rPr lang="en-US" dirty="0" err="1" smtClean="0"/>
              <a:t>dfP</a:t>
            </a:r>
            <a:r>
              <a:rPr lang="en-US" dirty="0" smtClean="0"/>
              <a:t>['</a:t>
            </a:r>
            <a:r>
              <a:rPr lang="en-US" dirty="0" err="1" smtClean="0"/>
              <a:t>market_rets</a:t>
            </a:r>
            <a:r>
              <a:rPr lang="en-US" dirty="0" smtClean="0"/>
              <a:t>'] * </a:t>
            </a:r>
            <a:r>
              <a:rPr lang="en-US" dirty="0" err="1" smtClean="0"/>
              <a:t>dfP</a:t>
            </a:r>
            <a:r>
              <a:rPr lang="en-US" dirty="0" smtClean="0"/>
              <a:t>['stance'].shift(delay)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 = </a:t>
            </a:r>
            <a:r>
              <a:rPr lang="en-US" dirty="0" err="1" smtClean="0"/>
              <a:t>dfP.assign</a:t>
            </a:r>
            <a:r>
              <a:rPr lang="en-US" dirty="0" smtClean="0"/>
              <a:t>(I =</a:t>
            </a:r>
            <a:r>
              <a:rPr lang="en-US" dirty="0" err="1" smtClean="0"/>
              <a:t>np.cumprod</a:t>
            </a:r>
            <a:r>
              <a:rPr lang="en-US" dirty="0" smtClean="0"/>
              <a:t>(1+dfP['</a:t>
            </a:r>
            <a:r>
              <a:rPr lang="en-US" dirty="0" err="1" smtClean="0"/>
              <a:t>port_rets</a:t>
            </a:r>
            <a:r>
              <a:rPr lang="en-US" dirty="0" smtClean="0"/>
              <a:t>'])) #this is good for </a:t>
            </a:r>
            <a:r>
              <a:rPr lang="en-US" dirty="0" err="1" smtClean="0"/>
              <a:t>pct</a:t>
            </a:r>
            <a:r>
              <a:rPr lang="en-US" dirty="0" smtClean="0"/>
              <a:t> return or log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 = </a:t>
            </a:r>
            <a:r>
              <a:rPr lang="en-US" dirty="0" err="1" smtClean="0"/>
              <a:t>dfP.assign</a:t>
            </a:r>
            <a:r>
              <a:rPr lang="en-US" dirty="0" smtClean="0"/>
              <a:t>(</a:t>
            </a:r>
            <a:r>
              <a:rPr lang="en-US" dirty="0" err="1" smtClean="0"/>
              <a:t>Market_Returns_Cummul</a:t>
            </a:r>
            <a:r>
              <a:rPr lang="en-US" dirty="0" smtClean="0"/>
              <a:t> =</a:t>
            </a:r>
            <a:r>
              <a:rPr lang="en-US" dirty="0" err="1" smtClean="0"/>
              <a:t>np.cumprod</a:t>
            </a:r>
            <a:r>
              <a:rPr lang="en-US" dirty="0" smtClean="0"/>
              <a:t>(1+dfP['</a:t>
            </a:r>
            <a:r>
              <a:rPr lang="en-US" dirty="0" err="1" smtClean="0"/>
              <a:t>market_rets</a:t>
            </a:r>
            <a:r>
              <a:rPr lang="en-US" dirty="0" smtClean="0"/>
              <a:t>'])) #this is good for </a:t>
            </a:r>
            <a:r>
              <a:rPr lang="en-US" dirty="0" err="1" smtClean="0"/>
              <a:t>pct</a:t>
            </a:r>
            <a:r>
              <a:rPr lang="en-US" dirty="0" smtClean="0"/>
              <a:t> return or log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dfP.iat</a:t>
            </a:r>
            <a:r>
              <a:rPr lang="en-US" dirty="0" smtClean="0"/>
              <a:t>[0,dfP.columns.get_loc('I')]=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Plotting and saving the system equity curve (vs market buy and hold)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title=symbol</a:t>
            </a:r>
          </a:p>
          <a:p>
            <a:r>
              <a:rPr lang="en-US" dirty="0"/>
              <a:t>#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dfP</a:t>
            </a:r>
            <a:r>
              <a:rPr lang="en-US" dirty="0"/>
              <a:t>[['Market_Returns_</a:t>
            </a:r>
            <a:r>
              <a:rPr lang="en-US" dirty="0" err="1"/>
              <a:t>Cummul</a:t>
            </a:r>
            <a:r>
              <a:rPr lang="en-US" dirty="0"/>
              <a:t>','I']])</a:t>
            </a:r>
          </a:p>
          <a:p>
            <a:r>
              <a:rPr lang="en-US" dirty="0" err="1"/>
              <a:t>dfP</a:t>
            </a:r>
            <a:r>
              <a:rPr lang="en-US" dirty="0"/>
              <a:t>[['Market_Returns_</a:t>
            </a:r>
            <a:r>
              <a:rPr lang="en-US" dirty="0" err="1"/>
              <a:t>Cummul</a:t>
            </a:r>
            <a:r>
              <a:rPr lang="en-US" dirty="0"/>
              <a:t>','I']].plot(grid=</a:t>
            </a:r>
            <a:r>
              <a:rPr lang="en-US" dirty="0" err="1"/>
              <a:t>True,figsize</a:t>
            </a:r>
            <a:r>
              <a:rPr lang="en-US" dirty="0"/>
              <a:t>=(8,5))</a:t>
            </a:r>
          </a:p>
          <a:p>
            <a:r>
              <a:rPr lang="en-US" dirty="0" err="1"/>
              <a:t>plt.ylabel</a:t>
            </a:r>
            <a:r>
              <a:rPr lang="en-US" dirty="0"/>
              <a:t>(symbol)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#</a:t>
            </a:r>
            <a:r>
              <a:rPr lang="en-US" dirty="0" err="1"/>
              <a:t>plt.savefig</a:t>
            </a:r>
            <a:r>
              <a:rPr lang="en-US" dirty="0"/>
              <a:t>(</a:t>
            </a:r>
            <a:r>
              <a:rPr lang="en-US" dirty="0" err="1"/>
              <a:t>r'Results</a:t>
            </a:r>
            <a:r>
              <a:rPr lang="en-US" dirty="0"/>
              <a:t>\%s.png' %(title))</a:t>
            </a:r>
          </a:p>
          <a:p>
            <a:r>
              <a:rPr lang="en-US" dirty="0"/>
              <a:t>#</a:t>
            </a:r>
            <a:r>
              <a:rPr lang="en-US" dirty="0" err="1"/>
              <a:t>plt</a:t>
            </a:r>
            <a:r>
              <a:rPr lang="en-US" dirty="0"/>
              <a:t>['Close']()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3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metrics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start_val</a:t>
            </a:r>
            <a:r>
              <a:rPr lang="en-US" dirty="0"/>
              <a:t> =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end_val</a:t>
            </a:r>
            <a:r>
              <a:rPr lang="en-US" dirty="0"/>
              <a:t> = </a:t>
            </a:r>
            <a:r>
              <a:rPr lang="en-US" dirty="0" err="1"/>
              <a:t>dfP</a:t>
            </a:r>
            <a:r>
              <a:rPr lang="en-US" dirty="0"/>
              <a:t>['I'].</a:t>
            </a:r>
            <a:r>
              <a:rPr lang="en-US" dirty="0" err="1"/>
              <a:t>iat</a:t>
            </a:r>
            <a:r>
              <a:rPr lang="en-US" dirty="0"/>
              <a:t>[-1]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start_date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dfP.iloc</a:t>
            </a:r>
            <a:r>
              <a:rPr lang="en-US" dirty="0"/>
              <a:t>[0].name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end_date</a:t>
            </a:r>
            <a:r>
              <a:rPr lang="en-US" dirty="0"/>
              <a:t> = </a:t>
            </a:r>
            <a:r>
              <a:rPr lang="en-US" dirty="0" err="1"/>
              <a:t>dfP.iloc</a:t>
            </a:r>
            <a:r>
              <a:rPr lang="en-US" dirty="0"/>
              <a:t>[-1].name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days = 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).days </a:t>
            </a:r>
          </a:p>
        </p:txBody>
      </p:sp>
    </p:spTree>
    <p:extLst>
      <p:ext uri="{BB962C8B-B14F-4D97-AF65-F5344CB8AC3E}">
        <p14:creationId xmlns:p14="http://schemas.microsoft.com/office/powerpoint/2010/main" val="41867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metrics: Total Annual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periods = 360 #360 accounting days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trading_periods</a:t>
            </a:r>
            <a:r>
              <a:rPr lang="en-US" dirty="0"/>
              <a:t> = 252 #252 trading days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TotaAnnReturn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end_val-start_val</a:t>
            </a:r>
            <a:r>
              <a:rPr lang="en-US" dirty="0"/>
              <a:t>)/</a:t>
            </a:r>
            <a:r>
              <a:rPr lang="en-US" dirty="0" err="1"/>
              <a:t>start_val</a:t>
            </a:r>
            <a:r>
              <a:rPr lang="en-US" dirty="0"/>
              <a:t>/(days/periods)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TotaAnnReturn_trading</a:t>
            </a:r>
            <a:r>
              <a:rPr lang="en-US" dirty="0"/>
              <a:t> = (</a:t>
            </a:r>
            <a:r>
              <a:rPr lang="en-US" dirty="0" err="1"/>
              <a:t>end_val-start_val</a:t>
            </a:r>
            <a:r>
              <a:rPr lang="en-US" dirty="0"/>
              <a:t>)/</a:t>
            </a:r>
            <a:r>
              <a:rPr lang="en-US" dirty="0" err="1"/>
              <a:t>start_val</a:t>
            </a:r>
            <a:r>
              <a:rPr lang="en-US" dirty="0"/>
              <a:t>/(days/</a:t>
            </a:r>
            <a:r>
              <a:rPr lang="en-US" dirty="0" err="1"/>
              <a:t>trading_periods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metrics: CAGR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years = days/periods</a:t>
            </a:r>
          </a:p>
          <a:p>
            <a:r>
              <a:rPr lang="en-US" dirty="0"/>
              <a:t>CAGR = ((</a:t>
            </a:r>
            <a:r>
              <a:rPr lang="en-US" dirty="0" err="1"/>
              <a:t>end_val</a:t>
            </a:r>
            <a:r>
              <a:rPr lang="en-US" dirty="0"/>
              <a:t>/</a:t>
            </a:r>
            <a:r>
              <a:rPr lang="en-US" dirty="0" err="1"/>
              <a:t>start_val</a:t>
            </a:r>
            <a:r>
              <a:rPr lang="en-US" dirty="0"/>
              <a:t>)^(1/years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 err="1"/>
              <a:t>datetime</a:t>
            </a:r>
            <a:r>
              <a:rPr lang="en-US" dirty="0"/>
              <a:t> import </a:t>
            </a:r>
            <a:r>
              <a:rPr lang="en-US" dirty="0" err="1"/>
              <a:t>datetime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pd.core.common.is_list_like</a:t>
            </a:r>
            <a:r>
              <a:rPr lang="en-US" dirty="0"/>
              <a:t> = </a:t>
            </a:r>
            <a:r>
              <a:rPr lang="en-US" dirty="0" err="1"/>
              <a:t>pd.api.types.is_list_like</a:t>
            </a:r>
            <a:r>
              <a:rPr lang="en-US" dirty="0"/>
              <a:t> #</a:t>
            </a:r>
            <a:r>
              <a:rPr lang="en-US" dirty="0" err="1"/>
              <a:t>datareader</a:t>
            </a:r>
            <a:r>
              <a:rPr lang="en-US" dirty="0"/>
              <a:t> problem probably fixed in next version of </a:t>
            </a:r>
            <a:r>
              <a:rPr lang="en-US" dirty="0" err="1"/>
              <a:t>datareader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 err="1"/>
              <a:t>pandas_datareader</a:t>
            </a:r>
            <a:r>
              <a:rPr lang="en-US" dirty="0"/>
              <a:t> import data as </a:t>
            </a:r>
            <a:r>
              <a:rPr lang="en-US" dirty="0" err="1"/>
              <a:t>pdr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fix_yahoo_finance</a:t>
            </a:r>
            <a:r>
              <a:rPr lang="en-US" dirty="0"/>
              <a:t> as </a:t>
            </a:r>
            <a:r>
              <a:rPr lang="en-US" dirty="0" err="1"/>
              <a:t>yf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yf.pdr_override</a:t>
            </a:r>
            <a:r>
              <a:rPr lang="en-US" dirty="0"/>
              <a:t>() # &lt;== that's all it takes </a:t>
            </a:r>
            <a:r>
              <a:rPr lang="en-US" dirty="0" smtClean="0"/>
              <a:t>:-)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metrics: Sharpe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sharpe</a:t>
            </a:r>
            <a:r>
              <a:rPr lang="en-US" dirty="0"/>
              <a:t> = </a:t>
            </a:r>
            <a:r>
              <a:rPr lang="en-US" dirty="0" err="1"/>
              <a:t>TotaAnnReturn_trading</a:t>
            </a:r>
            <a:r>
              <a:rPr lang="en-US" dirty="0"/>
              <a:t>/( 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port_rets</a:t>
            </a:r>
            <a:r>
              <a:rPr lang="en-US" dirty="0"/>
              <a:t>'].</a:t>
            </a:r>
            <a:r>
              <a:rPr lang="en-US" dirty="0" err="1"/>
              <a:t>std</a:t>
            </a:r>
            <a:r>
              <a:rPr lang="en-US" dirty="0"/>
              <a:t>()) * 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trading_periods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sharpe</a:t>
            </a:r>
            <a:r>
              <a:rPr lang="en-US" dirty="0"/>
              <a:t> = 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3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("</a:t>
            </a:r>
            <a:r>
              <a:rPr lang="en-US" dirty="0" err="1"/>
              <a:t>TotaAnnReturn</a:t>
            </a:r>
            <a:r>
              <a:rPr lang="en-US" dirty="0"/>
              <a:t> in percent = %f" %(</a:t>
            </a:r>
            <a:r>
              <a:rPr lang="en-US" dirty="0" err="1"/>
              <a:t>TotaAnnReturn</a:t>
            </a:r>
            <a:r>
              <a:rPr lang="en-US" dirty="0"/>
              <a:t>*100))</a:t>
            </a:r>
          </a:p>
          <a:p>
            <a:r>
              <a:rPr lang="en-US" dirty="0"/>
              <a:t>print ("CAGR in percent = %f" %(CAGR*100))</a:t>
            </a:r>
          </a:p>
          <a:p>
            <a:r>
              <a:rPr lang="en-US" dirty="0"/>
              <a:t>print ("Sharpe Ratio = %f" %(round(sharpe,2)))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6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White’s 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detrendPrice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smtClean="0"/>
              <a:t>WhiteRealityCheckFor1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#</a:t>
            </a:r>
            <a:r>
              <a:rPr lang="en-US" dirty="0" err="1"/>
              <a:t>Detrending</a:t>
            </a:r>
            <a:r>
              <a:rPr lang="en-US" dirty="0"/>
              <a:t> </a:t>
            </a:r>
            <a:r>
              <a:rPr lang="en-US" dirty="0"/>
              <a:t>Prices and Returns and </a:t>
            </a:r>
            <a:r>
              <a:rPr lang="en-US" dirty="0"/>
              <a:t>W</a:t>
            </a:r>
            <a:r>
              <a:rPr lang="en-US" dirty="0" smtClean="0"/>
              <a:t>hite </a:t>
            </a:r>
            <a:r>
              <a:rPr lang="en-US" dirty="0"/>
              <a:t>R</a:t>
            </a:r>
            <a:r>
              <a:rPr lang="en-US" dirty="0" smtClean="0"/>
              <a:t>eality </a:t>
            </a:r>
            <a:r>
              <a:rPr lang="en-US" dirty="0"/>
              <a:t>C</a:t>
            </a:r>
            <a:r>
              <a:rPr lang="en-US" dirty="0" smtClean="0"/>
              <a:t>heck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Det_Adj_Close</a:t>
            </a:r>
            <a:r>
              <a:rPr lang="en-US" dirty="0"/>
              <a:t>'] = </a:t>
            </a:r>
            <a:r>
              <a:rPr lang="en-US" dirty="0" err="1"/>
              <a:t>detrendPrice.detrendPrice</a:t>
            </a:r>
            <a:r>
              <a:rPr lang="en-US" dirty="0"/>
              <a:t>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Adj</a:t>
            </a:r>
            <a:r>
              <a:rPr lang="en-US" dirty="0"/>
              <a:t> Close']).values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Det_pct_ch</a:t>
            </a:r>
            <a:r>
              <a:rPr lang="en-US" dirty="0"/>
              <a:t>'] = 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Det_Adj_Close</a:t>
            </a:r>
            <a:r>
              <a:rPr lang="en-US" dirty="0"/>
              <a:t>']-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Det_Adj_Close</a:t>
            </a:r>
            <a:r>
              <a:rPr lang="en-US" dirty="0"/>
              <a:t>'].shift(1))/abs(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Det_Adj_Close</a:t>
            </a:r>
            <a:r>
              <a:rPr lang="en-US" dirty="0"/>
              <a:t>'].shift(1))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Det_port_rets</a:t>
            </a:r>
            <a:r>
              <a:rPr lang="en-US" dirty="0"/>
              <a:t>'] = 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Det_pct_ch</a:t>
            </a:r>
            <a:r>
              <a:rPr lang="en-US" dirty="0"/>
              <a:t>'] * </a:t>
            </a:r>
            <a:r>
              <a:rPr lang="en-US" dirty="0" err="1"/>
              <a:t>dfP</a:t>
            </a:r>
            <a:r>
              <a:rPr lang="en-US" dirty="0" smtClean="0"/>
              <a:t>[‘stance'].</a:t>
            </a:r>
            <a:r>
              <a:rPr lang="en-US" dirty="0"/>
              <a:t>shift(delay)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WhiteRealityCheckFor1.bootstrap(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Det_port_rets</a:t>
            </a:r>
            <a:r>
              <a:rPr lang="en-US" dirty="0"/>
              <a:t>'])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1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</a:t>
            </a:r>
            <a:r>
              <a:rPr lang="en-US" smtClean="0"/>
              <a:t>the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dfP.to_csv</a:t>
            </a:r>
            <a:r>
              <a:rPr lang="en-US" dirty="0"/>
              <a:t>(</a:t>
            </a:r>
            <a:r>
              <a:rPr lang="en-US" dirty="0" err="1"/>
              <a:t>r'Results</a:t>
            </a:r>
            <a:r>
              <a:rPr lang="en-US" dirty="0"/>
              <a:t>\dfP_Simple.csv', header = True, index=True, encoding='utf-8')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downloading and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Signal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Trading rule enunciation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Stance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Equity curve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Level Evaluation Metrics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Annual return, CAGR, SHARPE, </a:t>
            </a:r>
            <a:r>
              <a:rPr lang="en-US" dirty="0" err="1" smtClean="0"/>
              <a:t>DrawDown</a:t>
            </a:r>
            <a:r>
              <a:rPr lang="en-US" dirty="0" smtClean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 Level Evaluation Metric: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White’s Reality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downloading and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Signal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Trading rule enunciation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Stance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Equity curve calculation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Level Evaluation Metrics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Annual return, CAGR, SHARPE, </a:t>
            </a:r>
            <a:r>
              <a:rPr lang="en-US" dirty="0" err="1" smtClean="0"/>
              <a:t>DrawDown</a:t>
            </a:r>
            <a:r>
              <a:rPr lang="en-US" dirty="0" smtClean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 Level Evaluation Metric: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White’s Reality Check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4191000" y="2057400"/>
            <a:ext cx="23500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5181600" y="2590800"/>
            <a:ext cx="23500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start_date</a:t>
            </a:r>
            <a:r>
              <a:rPr lang="en-US" dirty="0"/>
              <a:t> = '2000-01-01'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end_date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symbol </a:t>
            </a:r>
            <a:r>
              <a:rPr lang="en-US" dirty="0"/>
              <a:t>= 'SPY'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entryZscore</a:t>
            </a:r>
            <a:r>
              <a:rPr lang="en-US" dirty="0"/>
              <a:t> = .5 # gauge of regression channel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exitZscore</a:t>
            </a:r>
            <a:r>
              <a:rPr lang="en-US" dirty="0"/>
              <a:t> = -.0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= 25 #lookback for moving 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shorts = 0 #shorts possible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delay = 1 #1 for instant execution, 2 for one day delay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tcost</a:t>
            </a:r>
            <a:r>
              <a:rPr lang="en-US" dirty="0"/>
              <a:t>=10/10000*0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and saving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msg</a:t>
            </a:r>
            <a:r>
              <a:rPr lang="en-US" dirty="0"/>
              <a:t> = ""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= symbol + '.csv'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try: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 = </a:t>
            </a:r>
            <a:r>
              <a:rPr lang="en-US" dirty="0" err="1"/>
              <a:t>pdr.get_data_yahoo</a:t>
            </a:r>
            <a:r>
              <a:rPr lang="en-US" dirty="0"/>
              <a:t>(symbol, start=</a:t>
            </a:r>
            <a:r>
              <a:rPr lang="en-US" dirty="0" err="1"/>
              <a:t>start_date</a:t>
            </a:r>
            <a:r>
              <a:rPr lang="en-US" dirty="0"/>
              <a:t>, end=</a:t>
            </a:r>
            <a:r>
              <a:rPr lang="en-US" dirty="0" err="1"/>
              <a:t>end_date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dfP.to_csv</a:t>
            </a:r>
            <a:r>
              <a:rPr lang="en-US" dirty="0"/>
              <a:t>(address, header = True, index=True, encoding='utf-8')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 Exception: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msg</a:t>
            </a:r>
            <a:r>
              <a:rPr lang="en-US" dirty="0"/>
              <a:t> = "yahoo problem"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2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 and saving the data into a  well formed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(address, </a:t>
            </a:r>
            <a:r>
              <a:rPr lang="en-US" dirty="0" err="1" smtClean="0"/>
              <a:t>parse_dates</a:t>
            </a:r>
            <a:r>
              <a:rPr lang="en-US" dirty="0" smtClean="0"/>
              <a:t>=['Date'])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</a:t>
            </a:r>
            <a:r>
              <a:rPr lang="en-US" dirty="0" smtClean="0"/>
              <a:t> = </a:t>
            </a:r>
            <a:r>
              <a:rPr lang="en-US" dirty="0" err="1" smtClean="0"/>
              <a:t>dfP.sort_values</a:t>
            </a:r>
            <a:r>
              <a:rPr lang="en-US" dirty="0" smtClean="0"/>
              <a:t>(by='Date')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dfP.set_index</a:t>
            </a:r>
            <a:r>
              <a:rPr lang="en-US" dirty="0" smtClean="0"/>
              <a:t>('Date', </a:t>
            </a:r>
            <a:r>
              <a:rPr lang="en-US" dirty="0" err="1" smtClean="0"/>
              <a:t>inplace</a:t>
            </a:r>
            <a:r>
              <a:rPr lang="en-US" dirty="0" smtClean="0"/>
              <a:t> =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7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Adj</a:t>
            </a:r>
            <a:r>
              <a:rPr lang="en-US" dirty="0"/>
              <a:t> Close'].plot()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9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 = </a:t>
            </a:r>
            <a:r>
              <a:rPr lang="en-US" dirty="0" err="1"/>
              <a:t>dfP.assign</a:t>
            </a:r>
            <a:r>
              <a:rPr lang="en-US" dirty="0"/>
              <a:t>(LOG_ADJ_CLOSE = np.log(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Adj</a:t>
            </a:r>
            <a:r>
              <a:rPr lang="en-US" dirty="0"/>
              <a:t> Close']))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</a:t>
            </a:r>
            <a:r>
              <a:rPr lang="en-US" dirty="0" err="1"/>
              <a:t>dfP</a:t>
            </a:r>
            <a:r>
              <a:rPr lang="en-US" dirty="0"/>
              <a:t>['LOG_ADJ_CLOSE']= np.log(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Adj</a:t>
            </a:r>
            <a:r>
              <a:rPr lang="en-US" dirty="0"/>
              <a:t> Close']) another way of doing the same 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</a:t>
            </a:r>
            <a:r>
              <a:rPr lang="en-US" dirty="0" err="1"/>
              <a:t>dfP.LOG_ADJ_CLOSE</a:t>
            </a:r>
            <a:r>
              <a:rPr lang="en-US" dirty="0"/>
              <a:t> = np.log(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Adj</a:t>
            </a:r>
            <a:r>
              <a:rPr lang="en-US" dirty="0"/>
              <a:t> </a:t>
            </a:r>
            <a:r>
              <a:rPr lang="en-US" dirty="0" smtClean="0"/>
              <a:t>Close ']) </a:t>
            </a:r>
            <a:r>
              <a:rPr lang="en-US" dirty="0"/>
              <a:t>another way of doing the same </a:t>
            </a:r>
            <a:r>
              <a:rPr lang="en-US" dirty="0" smtClean="0"/>
              <a:t>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mean = </a:t>
            </a:r>
            <a:r>
              <a:rPr lang="en-US" dirty="0" err="1"/>
              <a:t>dfP</a:t>
            </a:r>
            <a:r>
              <a:rPr lang="en-US" dirty="0"/>
              <a:t>['LOG_ADJ_CLOSE'].rolling(window=window).mean()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std_dev</a:t>
            </a:r>
            <a:r>
              <a:rPr lang="en-US" dirty="0"/>
              <a:t> = </a:t>
            </a:r>
            <a:r>
              <a:rPr lang="en-US" dirty="0" err="1"/>
              <a:t>dfP</a:t>
            </a:r>
            <a:r>
              <a:rPr lang="en-US" dirty="0"/>
              <a:t>['LOG_ADJ_CLOSE'].rolling(window=window).</a:t>
            </a:r>
            <a:r>
              <a:rPr lang="en-US" dirty="0" err="1"/>
              <a:t>std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zScore</a:t>
            </a:r>
            <a:r>
              <a:rPr lang="en-US" dirty="0"/>
              <a:t>'] = (</a:t>
            </a:r>
            <a:r>
              <a:rPr lang="en-US" dirty="0" err="1"/>
              <a:t>dfP</a:t>
            </a:r>
            <a:r>
              <a:rPr lang="en-US" dirty="0"/>
              <a:t>['LOG_ADJ_CLOSE']-mean)/</a:t>
            </a:r>
            <a:r>
              <a:rPr lang="en-US" dirty="0" err="1"/>
              <a:t>std_dev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['mean'] =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stdev</a:t>
            </a:r>
            <a:r>
              <a:rPr lang="en-US" dirty="0"/>
              <a:t>'] = </a:t>
            </a:r>
            <a:r>
              <a:rPr lang="en-US" dirty="0" err="1"/>
              <a:t>std_dev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['LB'] = mean - </a:t>
            </a:r>
            <a:r>
              <a:rPr lang="en-US" dirty="0" err="1"/>
              <a:t>entryZscore</a:t>
            </a:r>
            <a:r>
              <a:rPr lang="en-US" dirty="0"/>
              <a:t>*</a:t>
            </a:r>
            <a:r>
              <a:rPr lang="en-US" dirty="0" err="1"/>
              <a:t>std_dev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dfP</a:t>
            </a:r>
            <a:r>
              <a:rPr lang="en-US" dirty="0"/>
              <a:t>['UB'] = mean + </a:t>
            </a:r>
            <a:r>
              <a:rPr lang="en-US" dirty="0" err="1"/>
              <a:t>entryZscore</a:t>
            </a:r>
            <a:r>
              <a:rPr lang="en-US" dirty="0"/>
              <a:t>*</a:t>
            </a:r>
            <a:r>
              <a:rPr lang="en-US" dirty="0" err="1"/>
              <a:t>std_dev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dfP</a:t>
            </a:r>
            <a:r>
              <a:rPr lang="en-US" dirty="0"/>
              <a:t>['</a:t>
            </a:r>
            <a:r>
              <a:rPr lang="en-US" dirty="0" err="1"/>
              <a:t>zScore</a:t>
            </a:r>
            <a:r>
              <a:rPr lang="en-US" dirty="0"/>
              <a:t>'].plot()</a:t>
            </a:r>
          </a:p>
          <a:p>
            <a:r>
              <a:rPr lang="en-US" dirty="0"/>
              <a:t>#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973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 trading program in Python</vt:lpstr>
      <vt:lpstr>Importing the modules</vt:lpstr>
      <vt:lpstr>Declaring variables</vt:lpstr>
      <vt:lpstr>Downloading and saving the data</vt:lpstr>
      <vt:lpstr>Reading  and saving the data into a  well formed data frame</vt:lpstr>
      <vt:lpstr>Plotting the data</vt:lpstr>
      <vt:lpstr>Data pre-processing</vt:lpstr>
      <vt:lpstr>Signal Engineering</vt:lpstr>
      <vt:lpstr>Plotting the Signal</vt:lpstr>
      <vt:lpstr>Trading Rule for Going Long</vt:lpstr>
      <vt:lpstr>Calculating long contracts</vt:lpstr>
      <vt:lpstr>Trading rule for Going Short</vt:lpstr>
      <vt:lpstr>Calculating short contracts</vt:lpstr>
      <vt:lpstr>Calculating the total num_units or STANCE</vt:lpstr>
      <vt:lpstr>Log returns and Percent returns</vt:lpstr>
      <vt:lpstr>RESULTS: Plotting and saving the system equity curve (vs market buy and hold)</vt:lpstr>
      <vt:lpstr>Evaluation metrics calculation</vt:lpstr>
      <vt:lpstr>Evaluation metrics: Total Annual Return</vt:lpstr>
      <vt:lpstr>Evaluation metrics: CAGR</vt:lpstr>
      <vt:lpstr>Evaluation metrics: Sharpe ratio</vt:lpstr>
      <vt:lpstr>Printing</vt:lpstr>
      <vt:lpstr>White’s Reality Check</vt:lpstr>
      <vt:lpstr>Saving the results</vt:lpstr>
      <vt:lpstr>Parts of the program</vt:lpstr>
      <vt:lpstr>Parts of the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trading program in Python</dc:title>
  <dc:creator>ThinkPad</dc:creator>
  <cp:lastModifiedBy>ThinkPad</cp:lastModifiedBy>
  <cp:revision>10</cp:revision>
  <dcterms:created xsi:type="dcterms:W3CDTF">2019-01-14T03:53:47Z</dcterms:created>
  <dcterms:modified xsi:type="dcterms:W3CDTF">2019-01-14T05:22:08Z</dcterms:modified>
</cp:coreProperties>
</file>