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6" r:id="rId2"/>
    <p:sldId id="1025" r:id="rId3"/>
    <p:sldId id="1033" r:id="rId4"/>
    <p:sldId id="1026" r:id="rId5"/>
    <p:sldId id="1027" r:id="rId6"/>
    <p:sldId id="1028" r:id="rId7"/>
    <p:sldId id="1029" r:id="rId8"/>
    <p:sldId id="1034" r:id="rId9"/>
    <p:sldId id="1030" r:id="rId10"/>
    <p:sldId id="10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DF5E1-9420-412F-B841-FD93241F0656}" v="472" dt="2023-08-16T12:07:06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 Raj" userId="1a0882b4-8807-4743-ac94-030c7adc8060" providerId="ADAL" clId="{2E0DF5E1-9420-412F-B841-FD93241F0656}"/>
    <pc:docChg chg="undo custSel addSld delSld modSld">
      <pc:chgData name="Rishi Raj" userId="1a0882b4-8807-4743-ac94-030c7adc8060" providerId="ADAL" clId="{2E0DF5E1-9420-412F-B841-FD93241F0656}" dt="2023-08-16T12:07:54.440" v="2681" actId="1035"/>
      <pc:docMkLst>
        <pc:docMk/>
      </pc:docMkLst>
      <pc:sldChg chg="add del">
        <pc:chgData name="Rishi Raj" userId="1a0882b4-8807-4743-ac94-030c7adc8060" providerId="ADAL" clId="{2E0DF5E1-9420-412F-B841-FD93241F0656}" dt="2023-08-16T09:58:32.727" v="42" actId="47"/>
        <pc:sldMkLst>
          <pc:docMk/>
          <pc:sldMk cId="1500903247" sldId="415"/>
        </pc:sldMkLst>
      </pc:sldChg>
      <pc:sldChg chg="delSp modSp add mod delAnim">
        <pc:chgData name="Rishi Raj" userId="1a0882b4-8807-4743-ac94-030c7adc8060" providerId="ADAL" clId="{2E0DF5E1-9420-412F-B841-FD93241F0656}" dt="2023-08-16T09:58:20.337" v="41" actId="478"/>
        <pc:sldMkLst>
          <pc:docMk/>
          <pc:sldMk cId="3675553641" sldId="416"/>
        </pc:sldMkLst>
        <pc:spChg chg="mod">
          <ac:chgData name="Rishi Raj" userId="1a0882b4-8807-4743-ac94-030c7adc8060" providerId="ADAL" clId="{2E0DF5E1-9420-412F-B841-FD93241F0656}" dt="2023-08-16T09:58:17.787" v="40"/>
          <ac:spMkLst>
            <pc:docMk/>
            <pc:sldMk cId="3675553641" sldId="416"/>
            <ac:spMk id="7" creationId="{00000000-0000-0000-0000-000000000000}"/>
          </ac:spMkLst>
        </pc:spChg>
        <pc:spChg chg="del">
          <ac:chgData name="Rishi Raj" userId="1a0882b4-8807-4743-ac94-030c7adc8060" providerId="ADAL" clId="{2E0DF5E1-9420-412F-B841-FD93241F0656}" dt="2023-08-16T09:58:20.337" v="41" actId="478"/>
          <ac:spMkLst>
            <pc:docMk/>
            <pc:sldMk cId="3675553641" sldId="416"/>
            <ac:spMk id="8" creationId="{00000000-0000-0000-0000-000000000000}"/>
          </ac:spMkLst>
        </pc:spChg>
      </pc:sldChg>
      <pc:sldChg chg="addSp delSp modSp add mod delAnim">
        <pc:chgData name="Rishi Raj" userId="1a0882b4-8807-4743-ac94-030c7adc8060" providerId="ADAL" clId="{2E0DF5E1-9420-412F-B841-FD93241F0656}" dt="2023-08-16T12:07:01.070" v="2650" actId="1036"/>
        <pc:sldMkLst>
          <pc:docMk/>
          <pc:sldMk cId="183621671" sldId="1025"/>
        </pc:sldMkLst>
        <pc:spChg chg="add del mod">
          <ac:chgData name="Rishi Raj" userId="1a0882b4-8807-4743-ac94-030c7adc8060" providerId="ADAL" clId="{2E0DF5E1-9420-412F-B841-FD93241F0656}" dt="2023-08-16T10:02:53.867" v="119" actId="478"/>
          <ac:spMkLst>
            <pc:docMk/>
            <pc:sldMk cId="183621671" sldId="1025"/>
            <ac:spMk id="4" creationId="{BC9FD49C-3E6C-B043-C524-80BB6BE8FE96}"/>
          </ac:spMkLst>
        </pc:spChg>
        <pc:spChg chg="mod">
          <ac:chgData name="Rishi Raj" userId="1a0882b4-8807-4743-ac94-030c7adc8060" providerId="ADAL" clId="{2E0DF5E1-9420-412F-B841-FD93241F0656}" dt="2023-08-16T09:59:36.682" v="86" actId="20577"/>
          <ac:spMkLst>
            <pc:docMk/>
            <pc:sldMk cId="183621671" sldId="1025"/>
            <ac:spMk id="9" creationId="{00000000-0000-0000-0000-000000000000}"/>
          </ac:spMkLst>
        </pc:spChg>
        <pc:spChg chg="del">
          <ac:chgData name="Rishi Raj" userId="1a0882b4-8807-4743-ac94-030c7adc8060" providerId="ADAL" clId="{2E0DF5E1-9420-412F-B841-FD93241F0656}" dt="2023-08-16T10:01:07.220" v="87" actId="478"/>
          <ac:spMkLst>
            <pc:docMk/>
            <pc:sldMk cId="183621671" sldId="1025"/>
            <ac:spMk id="11" creationId="{1C07847B-3C1C-4839-BBDA-1F49A46270A8}"/>
          </ac:spMkLst>
        </pc:spChg>
        <pc:picChg chg="add del mod">
          <ac:chgData name="Rishi Raj" userId="1a0882b4-8807-4743-ac94-030c7adc8060" providerId="ADAL" clId="{2E0DF5E1-9420-412F-B841-FD93241F0656}" dt="2023-08-16T10:02:51.027" v="118" actId="478"/>
          <ac:picMkLst>
            <pc:docMk/>
            <pc:sldMk cId="183621671" sldId="1025"/>
            <ac:picMk id="3" creationId="{31EFFF5C-D29C-4BAA-7547-7FED67471545}"/>
          </ac:picMkLst>
        </pc:picChg>
        <pc:picChg chg="add mod">
          <ac:chgData name="Rishi Raj" userId="1a0882b4-8807-4743-ac94-030c7adc8060" providerId="ADAL" clId="{2E0DF5E1-9420-412F-B841-FD93241F0656}" dt="2023-08-16T12:07:01.070" v="2650" actId="1036"/>
          <ac:picMkLst>
            <pc:docMk/>
            <pc:sldMk cId="183621671" sldId="1025"/>
            <ac:picMk id="3" creationId="{D28E564F-E34C-5AE2-BC21-E20F73A02A0A}"/>
          </ac:picMkLst>
        </pc:picChg>
        <pc:picChg chg="add del mod">
          <ac:chgData name="Rishi Raj" userId="1a0882b4-8807-4743-ac94-030c7adc8060" providerId="ADAL" clId="{2E0DF5E1-9420-412F-B841-FD93241F0656}" dt="2023-08-16T12:06:57.280" v="2622" actId="478"/>
          <ac:picMkLst>
            <pc:docMk/>
            <pc:sldMk cId="183621671" sldId="1025"/>
            <ac:picMk id="6" creationId="{AA3D1011-7C93-B660-C090-10F0DAF3EDFF}"/>
          </ac:picMkLst>
        </pc:picChg>
      </pc:sldChg>
      <pc:sldChg chg="new del">
        <pc:chgData name="Rishi Raj" userId="1a0882b4-8807-4743-ac94-030c7adc8060" providerId="ADAL" clId="{2E0DF5E1-9420-412F-B841-FD93241F0656}" dt="2023-08-16T10:05:06.218" v="123" actId="47"/>
        <pc:sldMkLst>
          <pc:docMk/>
          <pc:sldMk cId="1982869148" sldId="1026"/>
        </pc:sldMkLst>
      </pc:sldChg>
      <pc:sldChg chg="addSp delSp modSp add mod modAnim">
        <pc:chgData name="Rishi Raj" userId="1a0882b4-8807-4743-ac94-030c7adc8060" providerId="ADAL" clId="{2E0DF5E1-9420-412F-B841-FD93241F0656}" dt="2023-08-16T12:00:56.911" v="2585" actId="20577"/>
        <pc:sldMkLst>
          <pc:docMk/>
          <pc:sldMk cId="4001665429" sldId="1026"/>
        </pc:sldMkLst>
        <pc:spChg chg="add del">
          <ac:chgData name="Rishi Raj" userId="1a0882b4-8807-4743-ac94-030c7adc8060" providerId="ADAL" clId="{2E0DF5E1-9420-412F-B841-FD93241F0656}" dt="2023-08-16T10:22:48.354" v="576" actId="22"/>
          <ac:spMkLst>
            <pc:docMk/>
            <pc:sldMk cId="4001665429" sldId="1026"/>
            <ac:spMk id="3" creationId="{F52883C7-783E-6EE9-20A0-73759D3DE153}"/>
          </ac:spMkLst>
        </pc:spChg>
        <pc:spChg chg="mod">
          <ac:chgData name="Rishi Raj" userId="1a0882b4-8807-4743-ac94-030c7adc8060" providerId="ADAL" clId="{2E0DF5E1-9420-412F-B841-FD93241F0656}" dt="2023-08-16T10:06:32.166" v="187" actId="14100"/>
          <ac:spMkLst>
            <pc:docMk/>
            <pc:sldMk cId="4001665429" sldId="1026"/>
            <ac:spMk id="9" creationId="{00000000-0000-0000-0000-000000000000}"/>
          </ac:spMkLst>
        </pc:spChg>
        <pc:spChg chg="mod">
          <ac:chgData name="Rishi Raj" userId="1a0882b4-8807-4743-ac94-030c7adc8060" providerId="ADAL" clId="{2E0DF5E1-9420-412F-B841-FD93241F0656}" dt="2023-08-16T12:00:56.911" v="2585" actId="20577"/>
          <ac:spMkLst>
            <pc:docMk/>
            <pc:sldMk cId="4001665429" sldId="1026"/>
            <ac:spMk id="11" creationId="{1C07847B-3C1C-4839-BBDA-1F49A46270A8}"/>
          </ac:spMkLst>
        </pc:spChg>
      </pc:sldChg>
      <pc:sldChg chg="add del">
        <pc:chgData name="Rishi Raj" userId="1a0882b4-8807-4743-ac94-030c7adc8060" providerId="ADAL" clId="{2E0DF5E1-9420-412F-B841-FD93241F0656}" dt="2023-08-16T09:58:49.597" v="83"/>
        <pc:sldMkLst>
          <pc:docMk/>
          <pc:sldMk cId="4047438016" sldId="1026"/>
        </pc:sldMkLst>
      </pc:sldChg>
      <pc:sldChg chg="modSp add mod">
        <pc:chgData name="Rishi Raj" userId="1a0882b4-8807-4743-ac94-030c7adc8060" providerId="ADAL" clId="{2E0DF5E1-9420-412F-B841-FD93241F0656}" dt="2023-08-16T10:29:40.493" v="970" actId="20577"/>
        <pc:sldMkLst>
          <pc:docMk/>
          <pc:sldMk cId="3513240548" sldId="1027"/>
        </pc:sldMkLst>
        <pc:spChg chg="mod">
          <ac:chgData name="Rishi Raj" userId="1a0882b4-8807-4743-ac94-030c7adc8060" providerId="ADAL" clId="{2E0DF5E1-9420-412F-B841-FD93241F0656}" dt="2023-08-16T10:29:40.493" v="970" actId="20577"/>
          <ac:spMkLst>
            <pc:docMk/>
            <pc:sldMk cId="3513240548" sldId="1027"/>
            <ac:spMk id="11" creationId="{1C07847B-3C1C-4839-BBDA-1F49A46270A8}"/>
          </ac:spMkLst>
        </pc:spChg>
      </pc:sldChg>
      <pc:sldChg chg="add">
        <pc:chgData name="Rishi Raj" userId="1a0882b4-8807-4743-ac94-030c7adc8060" providerId="ADAL" clId="{2E0DF5E1-9420-412F-B841-FD93241F0656}" dt="2023-08-16T10:29:43.313" v="971"/>
        <pc:sldMkLst>
          <pc:docMk/>
          <pc:sldMk cId="1840616142" sldId="1028"/>
        </pc:sldMkLst>
      </pc:sldChg>
      <pc:sldChg chg="modSp add mod">
        <pc:chgData name="Rishi Raj" userId="1a0882b4-8807-4743-ac94-030c7adc8060" providerId="ADAL" clId="{2E0DF5E1-9420-412F-B841-FD93241F0656}" dt="2023-08-16T11:04:13.396" v="2306" actId="20577"/>
        <pc:sldMkLst>
          <pc:docMk/>
          <pc:sldMk cId="2590065535" sldId="1029"/>
        </pc:sldMkLst>
        <pc:spChg chg="mod">
          <ac:chgData name="Rishi Raj" userId="1a0882b4-8807-4743-ac94-030c7adc8060" providerId="ADAL" clId="{2E0DF5E1-9420-412F-B841-FD93241F0656}" dt="2023-08-16T11:04:13.396" v="2306" actId="20577"/>
          <ac:spMkLst>
            <pc:docMk/>
            <pc:sldMk cId="2590065535" sldId="1029"/>
            <ac:spMk id="11" creationId="{1C07847B-3C1C-4839-BBDA-1F49A46270A8}"/>
          </ac:spMkLst>
        </pc:spChg>
      </pc:sldChg>
      <pc:sldChg chg="addSp delSp modSp add mod">
        <pc:chgData name="Rishi Raj" userId="1a0882b4-8807-4743-ac94-030c7adc8060" providerId="ADAL" clId="{2E0DF5E1-9420-412F-B841-FD93241F0656}" dt="2023-08-16T12:07:54.440" v="2681" actId="1035"/>
        <pc:sldMkLst>
          <pc:docMk/>
          <pc:sldMk cId="925083146" sldId="1030"/>
        </pc:sldMkLst>
        <pc:spChg chg="add mod">
          <ac:chgData name="Rishi Raj" userId="1a0882b4-8807-4743-ac94-030c7adc8060" providerId="ADAL" clId="{2E0DF5E1-9420-412F-B841-FD93241F0656}" dt="2023-08-16T11:00:52.117" v="2180" actId="6549"/>
          <ac:spMkLst>
            <pc:docMk/>
            <pc:sldMk cId="925083146" sldId="1030"/>
            <ac:spMk id="2" creationId="{B7B859C7-9D2C-B1A7-DB98-A57817C025BA}"/>
          </ac:spMkLst>
        </pc:spChg>
        <pc:spChg chg="add mod">
          <ac:chgData name="Rishi Raj" userId="1a0882b4-8807-4743-ac94-030c7adc8060" providerId="ADAL" clId="{2E0DF5E1-9420-412F-B841-FD93241F0656}" dt="2023-08-16T11:01:02.139" v="2182" actId="6549"/>
          <ac:spMkLst>
            <pc:docMk/>
            <pc:sldMk cId="925083146" sldId="1030"/>
            <ac:spMk id="3" creationId="{B27C715D-AAD9-AA0B-6EB6-B494F9339E94}"/>
          </ac:spMkLst>
        </pc:spChg>
        <pc:spChg chg="add mod">
          <ac:chgData name="Rishi Raj" userId="1a0882b4-8807-4743-ac94-030c7adc8060" providerId="ADAL" clId="{2E0DF5E1-9420-412F-B841-FD93241F0656}" dt="2023-08-16T11:01:05.873" v="2184" actId="6549"/>
          <ac:spMkLst>
            <pc:docMk/>
            <pc:sldMk cId="925083146" sldId="1030"/>
            <ac:spMk id="4" creationId="{01AC82C6-37C7-7C08-3965-A9A2A6B9D068}"/>
          </ac:spMkLst>
        </pc:spChg>
        <pc:spChg chg="add mod">
          <ac:chgData name="Rishi Raj" userId="1a0882b4-8807-4743-ac94-030c7adc8060" providerId="ADAL" clId="{2E0DF5E1-9420-412F-B841-FD93241F0656}" dt="2023-08-16T11:01:08.949" v="2186" actId="6549"/>
          <ac:spMkLst>
            <pc:docMk/>
            <pc:sldMk cId="925083146" sldId="1030"/>
            <ac:spMk id="5" creationId="{83AA8F53-10E9-52C8-89E6-0138F8E7ABA1}"/>
          </ac:spMkLst>
        </pc:spChg>
        <pc:spChg chg="add mod">
          <ac:chgData name="Rishi Raj" userId="1a0882b4-8807-4743-ac94-030c7adc8060" providerId="ADAL" clId="{2E0DF5E1-9420-412F-B841-FD93241F0656}" dt="2023-08-16T11:01:12.779" v="2188" actId="6549"/>
          <ac:spMkLst>
            <pc:docMk/>
            <pc:sldMk cId="925083146" sldId="1030"/>
            <ac:spMk id="7" creationId="{DFA3CBF2-7C64-C778-1D4F-650CD5C1942A}"/>
          </ac:spMkLst>
        </pc:spChg>
        <pc:spChg chg="add mod">
          <ac:chgData name="Rishi Raj" userId="1a0882b4-8807-4743-ac94-030c7adc8060" providerId="ADAL" clId="{2E0DF5E1-9420-412F-B841-FD93241F0656}" dt="2023-08-16T11:01:15.853" v="2190" actId="6549"/>
          <ac:spMkLst>
            <pc:docMk/>
            <pc:sldMk cId="925083146" sldId="1030"/>
            <ac:spMk id="8" creationId="{7EF7A8B5-B210-8E50-39B9-E94CDB34CC25}"/>
          </ac:spMkLst>
        </pc:spChg>
        <pc:spChg chg="mod">
          <ac:chgData name="Rishi Raj" userId="1a0882b4-8807-4743-ac94-030c7adc8060" providerId="ADAL" clId="{2E0DF5E1-9420-412F-B841-FD93241F0656}" dt="2023-08-16T10:39:00.317" v="1772" actId="20577"/>
          <ac:spMkLst>
            <pc:docMk/>
            <pc:sldMk cId="925083146" sldId="1030"/>
            <ac:spMk id="9" creationId="{00000000-0000-0000-0000-000000000000}"/>
          </ac:spMkLst>
        </pc:spChg>
        <pc:spChg chg="add mod">
          <ac:chgData name="Rishi Raj" userId="1a0882b4-8807-4743-ac94-030c7adc8060" providerId="ADAL" clId="{2E0DF5E1-9420-412F-B841-FD93241F0656}" dt="2023-08-16T11:01:29.634" v="2194" actId="20577"/>
          <ac:spMkLst>
            <pc:docMk/>
            <pc:sldMk cId="925083146" sldId="1030"/>
            <ac:spMk id="10" creationId="{70B7395F-F227-67A7-300F-46C1933C26AF}"/>
          </ac:spMkLst>
        </pc:spChg>
        <pc:spChg chg="add mod">
          <ac:chgData name="Rishi Raj" userId="1a0882b4-8807-4743-ac94-030c7adc8060" providerId="ADAL" clId="{2E0DF5E1-9420-412F-B841-FD93241F0656}" dt="2023-08-16T11:01:34.329" v="2196" actId="6549"/>
          <ac:spMkLst>
            <pc:docMk/>
            <pc:sldMk cId="925083146" sldId="1030"/>
            <ac:spMk id="11" creationId="{16677FCB-B3D3-9739-5BF6-4CB2DA221359}"/>
          </ac:spMkLst>
        </pc:spChg>
        <pc:spChg chg="add mod">
          <ac:chgData name="Rishi Raj" userId="1a0882b4-8807-4743-ac94-030c7adc8060" providerId="ADAL" clId="{2E0DF5E1-9420-412F-B841-FD93241F0656}" dt="2023-08-16T11:01:38.009" v="2198" actId="6549"/>
          <ac:spMkLst>
            <pc:docMk/>
            <pc:sldMk cId="925083146" sldId="1030"/>
            <ac:spMk id="12" creationId="{4F10B6BB-1C10-80FC-09D6-30A9ACA548FE}"/>
          </ac:spMkLst>
        </pc:spChg>
        <pc:picChg chg="add del mod modCrop">
          <ac:chgData name="Rishi Raj" userId="1a0882b4-8807-4743-ac94-030c7adc8060" providerId="ADAL" clId="{2E0DF5E1-9420-412F-B841-FD93241F0656}" dt="2023-08-16T12:07:51.100" v="2678" actId="478"/>
          <ac:picMkLst>
            <pc:docMk/>
            <pc:sldMk cId="925083146" sldId="1030"/>
            <ac:picMk id="6" creationId="{AA3D1011-7C93-B660-C090-10F0DAF3EDFF}"/>
          </ac:picMkLst>
        </pc:picChg>
        <pc:picChg chg="add mod ord modCrop">
          <ac:chgData name="Rishi Raj" userId="1a0882b4-8807-4743-ac94-030c7adc8060" providerId="ADAL" clId="{2E0DF5E1-9420-412F-B841-FD93241F0656}" dt="2023-08-16T12:07:54.440" v="2681" actId="1035"/>
          <ac:picMkLst>
            <pc:docMk/>
            <pc:sldMk cId="925083146" sldId="1030"/>
            <ac:picMk id="13" creationId="{31986082-7A0A-7516-57A4-48074D9F7A9D}"/>
          </ac:picMkLst>
        </pc:picChg>
      </pc:sldChg>
      <pc:sldChg chg="modSp add del mod">
        <pc:chgData name="Rishi Raj" userId="1a0882b4-8807-4743-ac94-030c7adc8060" providerId="ADAL" clId="{2E0DF5E1-9420-412F-B841-FD93241F0656}" dt="2023-08-16T10:42:30.871" v="1953" actId="47"/>
        <pc:sldMkLst>
          <pc:docMk/>
          <pc:sldMk cId="843674667" sldId="1031"/>
        </pc:sldMkLst>
        <pc:spChg chg="mod">
          <ac:chgData name="Rishi Raj" userId="1a0882b4-8807-4743-ac94-030c7adc8060" providerId="ADAL" clId="{2E0DF5E1-9420-412F-B841-FD93241F0656}" dt="2023-08-16T10:42:23.965" v="1951" actId="20577"/>
          <ac:spMkLst>
            <pc:docMk/>
            <pc:sldMk cId="843674667" sldId="1031"/>
            <ac:spMk id="9" creationId="{00000000-0000-0000-0000-000000000000}"/>
          </ac:spMkLst>
        </pc:spChg>
      </pc:sldChg>
      <pc:sldChg chg="addSp delSp modSp add mod">
        <pc:chgData name="Rishi Raj" userId="1a0882b4-8807-4743-ac94-030c7adc8060" providerId="ADAL" clId="{2E0DF5E1-9420-412F-B841-FD93241F0656}" dt="2023-08-16T12:02:56.731" v="2617" actId="20577"/>
        <pc:sldMkLst>
          <pc:docMk/>
          <pc:sldMk cId="3495398789" sldId="1032"/>
        </pc:sldMkLst>
        <pc:spChg chg="add mod">
          <ac:chgData name="Rishi Raj" userId="1a0882b4-8807-4743-ac94-030c7adc8060" providerId="ADAL" clId="{2E0DF5E1-9420-412F-B841-FD93241F0656}" dt="2023-08-16T12:02:56.731" v="2617" actId="20577"/>
          <ac:spMkLst>
            <pc:docMk/>
            <pc:sldMk cId="3495398789" sldId="1032"/>
            <ac:spMk id="2" creationId="{39A4C49E-2E18-1528-E73F-147CE896C847}"/>
          </ac:spMkLst>
        </pc:spChg>
        <pc:spChg chg="add del mod">
          <ac:chgData name="Rishi Raj" userId="1a0882b4-8807-4743-ac94-030c7adc8060" providerId="ADAL" clId="{2E0DF5E1-9420-412F-B841-FD93241F0656}" dt="2023-08-16T11:06:55.056" v="2451"/>
          <ac:spMkLst>
            <pc:docMk/>
            <pc:sldMk cId="3495398789" sldId="1032"/>
            <ac:spMk id="3" creationId="{2DBDDC8A-4605-BDD4-E3A2-9AA47F69C7C2}"/>
          </ac:spMkLst>
        </pc:spChg>
        <pc:spChg chg="add mod">
          <ac:chgData name="Rishi Raj" userId="1a0882b4-8807-4743-ac94-030c7adc8060" providerId="ADAL" clId="{2E0DF5E1-9420-412F-B841-FD93241F0656}" dt="2023-08-16T11:06:10.221" v="2440" actId="113"/>
          <ac:spMkLst>
            <pc:docMk/>
            <pc:sldMk cId="3495398789" sldId="1032"/>
            <ac:spMk id="4" creationId="{60962135-B912-F205-979E-22315E995F0A}"/>
          </ac:spMkLst>
        </pc:spChg>
        <pc:spChg chg="mod">
          <ac:chgData name="Rishi Raj" userId="1a0882b4-8807-4743-ac94-030c7adc8060" providerId="ADAL" clId="{2E0DF5E1-9420-412F-B841-FD93241F0656}" dt="2023-08-16T10:58:40.499" v="2171" actId="121"/>
          <ac:spMkLst>
            <pc:docMk/>
            <pc:sldMk cId="3495398789" sldId="1032"/>
            <ac:spMk id="9" creationId="{00000000-0000-0000-0000-000000000000}"/>
          </ac:spMkLst>
        </pc:spChg>
        <pc:spChg chg="mod">
          <ac:chgData name="Rishi Raj" userId="1a0882b4-8807-4743-ac94-030c7adc8060" providerId="ADAL" clId="{2E0DF5E1-9420-412F-B841-FD93241F0656}" dt="2023-08-16T12:01:32.161" v="2599" actId="20577"/>
          <ac:spMkLst>
            <pc:docMk/>
            <pc:sldMk cId="3495398789" sldId="1032"/>
            <ac:spMk id="11" creationId="{1C07847B-3C1C-4839-BBDA-1F49A46270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50E35-3350-418B-A9AA-0648EE3B9920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58BAD-7BFD-4A92-BCFF-C1DF49176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97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4188" y="1279525"/>
            <a:ext cx="6135687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8CC0-68BB-DC41-9353-7933FFD98B4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6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87FC-6A9D-EA4E-B2AB-21DED21B15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87FC-6A9D-EA4E-B2AB-21DED21B15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87FC-6A9D-EA4E-B2AB-21DED21B15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87FC-6A9D-EA4E-B2AB-21DED21B15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87FC-6A9D-EA4E-B2AB-21DED21B15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9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87FC-6A9D-EA4E-B2AB-21DED21B15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9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87FC-6A9D-EA4E-B2AB-21DED21B15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1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78BB-A13B-B611-E761-B9FF4A099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551CA-4EAF-C19D-7DA8-C121B58D0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AE189-FE5D-7F64-429D-8F7648AD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B792-5B6E-445C-8312-0FC6302D537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FB97-5576-BE64-A8AA-9CB074E5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AFEB-7D11-60FA-7B72-8FC64F38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2FC-8DC4-4D34-96ED-DAFDC7E75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9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5E8B-9B0C-9EDC-AAC6-0B6350F5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0BB77-37FF-F113-5940-39636B52F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35957-52B7-2631-166F-000F04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B792-5B6E-445C-8312-0FC6302D537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9350-1A61-290B-1556-F751FBEF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423F-0A0B-370D-0839-B54F93B8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2FC-8DC4-4D34-96ED-DAFDC7E75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5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B1CC3-9800-4696-8A3F-FF76D3E7D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18AFB-DFD1-5472-C883-DB083C4B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AB8F-EA08-6D8A-35D6-CED0A7F2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B792-5B6E-445C-8312-0FC6302D537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75158-7E79-3042-0FB6-D44DB44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6A3C-29E8-9BC6-B115-716EB61D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2FC-8DC4-4D34-96ED-DAFDC7E75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4568-A0E1-775B-70A1-1E9C2A51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E0B5-6C65-BD21-7FB2-35EAA10D7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A2E9-09D5-2CEC-AE26-B1004442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B792-5B6E-445C-8312-0FC6302D537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8462-EC33-4B41-4A2C-D4B07F21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1C3F-340B-EFB0-3ED1-A3607BD8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2FC-8DC4-4D34-96ED-DAFDC7E75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25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9988-83F3-4857-AA3C-9365E403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49DCB-C234-2787-3077-A50E6CF4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EB7BD-C3E8-B578-1521-DB50944E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B792-5B6E-445C-8312-0FC6302D537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B966-F8AE-9E5A-12CC-4DFE3BFD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5BB6-56AA-6740-9290-402CB76D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2FC-8DC4-4D34-96ED-DAFDC7E75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5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99E9-5D97-3D16-4AB9-30B9D52C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A43D-8E5E-64AF-725D-7B432C501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7ED3B-595E-B008-47AC-018175886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4FCCF-609C-B590-E545-A407F70B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B792-5B6E-445C-8312-0FC6302D537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43C1F-0DDE-F559-3ADF-1416F9EE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5D04A-F376-30AC-E16C-6AD03D5B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2FC-8DC4-4D34-96ED-DAFDC7E75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1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7239-380D-1D64-D6FE-99120890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93938-7C59-4D56-0C90-95701F56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14DC6-2783-4676-7199-5876EDE9E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1694A-0D8B-F737-16DB-CE5BB76A5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FEB6E-DC47-6CCD-1446-2EBCB3B3F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64FD1-5F37-E14C-9B33-D92CC66D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B792-5B6E-445C-8312-0FC6302D537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EE6C8-CFD1-814B-05FD-D40716FA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43678-A559-E8E4-4AD0-E5F2F348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2FC-8DC4-4D34-96ED-DAFDC7E75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70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5D71-F2C1-A0EE-78E2-626C42A7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015A-4017-CA8B-120E-C1C452C1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B792-5B6E-445C-8312-0FC6302D537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95329-CC7E-99A7-992B-6112BC31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58FB1-3302-2F08-9C16-B94E6CB2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2FC-8DC4-4D34-96ED-DAFDC7E75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5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0AE19-BF8E-60AF-B73B-F1E565CA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B792-5B6E-445C-8312-0FC6302D537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9AB7F-46FA-55F0-8960-40A63FC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6095C-E3AD-9D05-EB80-B984FC6E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2FC-8DC4-4D34-96ED-DAFDC7E75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0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018D-90FA-CC6B-48F4-E47D3BF0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D466-E66D-F8EF-7DDB-4A5A7B2F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86B32-CDE2-507A-4BA2-6985363F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43E78-F650-5203-DB9D-C7C6C20F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B792-5B6E-445C-8312-0FC6302D537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E9B79-A8E6-EB37-8D1D-CCAA0073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FE698-E2AC-1017-A5C1-3C98238F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2FC-8DC4-4D34-96ED-DAFDC7E75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97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F5B9-AFFA-3C8F-810E-79B56A6E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50842-F6DD-B474-2FBB-D74BEB96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849D9-C27A-A9A4-CF2E-B2D62D1BD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7D3E-81B6-8DD3-D400-B2F20864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B792-5B6E-445C-8312-0FC6302D537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7E5BB-D9FF-25FF-F078-F9CC4CDF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EAFD-4F2E-B2CD-1320-D82E6EB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22FC-8DC4-4D34-96ED-DAFDC7E75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9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91C1-185F-4650-EFDF-214191FD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79719-E4F2-25D9-95C2-BB959F698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FF538-5793-8CCB-FE26-0477C8A58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7B792-5B6E-445C-8312-0FC6302D5378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B151-78A5-28B4-4BA4-31F21A418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52D4-317C-ACDA-B9FB-1BECBDC3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22FC-8DC4-4D34-96ED-DAFDC7E75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6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dmin_ihmtc@iitp.ac.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hp\Desktop\clg\main.jpg">
            <a:extLst>
              <a:ext uri="{FF2B5EF4-FFF2-40B4-BE49-F238E27FC236}">
                <a16:creationId xmlns:a16="http://schemas.microsoft.com/office/drawing/2014/main" id="{67F9EA99-7DD2-48F8-BBD0-5FB5A63E7F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1170"/>
          <a:stretch/>
        </p:blipFill>
        <p:spPr bwMode="auto">
          <a:xfrm>
            <a:off x="-14983" y="3735698"/>
            <a:ext cx="12207600" cy="2855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BCD74F-5F5E-4B16-91C8-DF76E8D8D6A0}"/>
              </a:ext>
            </a:extLst>
          </p:cNvPr>
          <p:cNvSpPr/>
          <p:nvPr/>
        </p:nvSpPr>
        <p:spPr>
          <a:xfrm>
            <a:off x="-14983" y="1379226"/>
            <a:ext cx="12206984" cy="547877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11015" y="1613018"/>
            <a:ext cx="9155605" cy="10000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u="sng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Rishi Raj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aseline="30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4754" y="1629839"/>
            <a:ext cx="1249359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Flow Chart for the </a:t>
            </a:r>
          </a:p>
          <a:p>
            <a:pPr algn="ctr"/>
            <a:r>
              <a:rPr lang="en-US" sz="27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lang="en-US" sz="27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7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National and 5</a:t>
            </a:r>
            <a:r>
              <a:rPr lang="en-US" sz="27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7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International </a:t>
            </a:r>
            <a:br>
              <a:rPr lang="en-US" sz="27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ISHMT-ASTFE Heat and Mass Transfer Conference (IHMTC-2023)</a:t>
            </a:r>
          </a:p>
          <a:p>
            <a:pPr algn="ctr"/>
            <a:r>
              <a:rPr lang="en-US" sz="27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https://ihmtc2023.iitp.ac.in/</a:t>
            </a:r>
            <a:br>
              <a:rPr lang="en-US" sz="27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7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3C26A-17A5-4E37-B1B4-86A41CFE5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94595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8C270C-A9DF-448A-B954-0D27CDA31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532" y="124964"/>
            <a:ext cx="3349895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;p14">
            <a:extLst>
              <a:ext uri="{FF2B5EF4-FFF2-40B4-BE49-F238E27FC236}">
                <a16:creationId xmlns:a16="http://schemas.microsoft.com/office/drawing/2014/main" id="{1C07847B-3C1C-4839-BBDA-1F49A46270A8}"/>
              </a:ext>
            </a:extLst>
          </p:cNvPr>
          <p:cNvSpPr txBox="1">
            <a:spLocks/>
          </p:cNvSpPr>
          <p:nvPr/>
        </p:nvSpPr>
        <p:spPr>
          <a:xfrm>
            <a:off x="-359246" y="0"/>
            <a:ext cx="6186541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Chosen options are 4a, 10a, 12a,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Category is 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Basic registration fee is Rs [6500( 1 + 0.25*(Ans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-1)) + 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*3800 ]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Chosen options are 4a, 10a, 12b,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Category is 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Basic registration fee is Rs [7200( 1 + 0.25*(Ans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-1) )+ 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*3800 ]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Chosen options are 4a, 10b, 12a,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Category is 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SFM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Basic registration fee is Rs [8400( 1 + 0.25*(Ans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-1) )+ 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*3800 ]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Chosen options are 4a, 10b, 12b,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Category is 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SFN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Basic registration fee is Rs [9600( 1 + 0.25*(Ans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-1) )+ 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*3800 ]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Chosen options are 4a, 10c, 12a,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Category is 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Basic registration fee is Rs [11000( 1 + 0.25*(Ans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-1)) + 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*3800 ]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Chosen options are 4a, 10c, 12b,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Category is 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Basic registration fee is Rs [12100( 1 + 0.25*(Ans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-1) )+ 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*3800 ]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lnSpc>
                <a:spcPct val="105000"/>
              </a:lnSpc>
              <a:spcBef>
                <a:spcPts val="1200"/>
              </a:spcBef>
              <a:buNone/>
            </a:pPr>
            <a:endParaRPr lang="en-US" sz="1200" dirty="0">
              <a:solidFill>
                <a:srgbClr val="1204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1"/>
            <a:ext cx="12192000" cy="65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200" b="1" u="sng">
                <a:ln/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/>
            <a:r>
              <a:rPr lang="en-US" dirty="0"/>
              <a:t>Equation</a:t>
            </a:r>
            <a:endParaRPr lang="en-US" u="none" dirty="0"/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39A4C49E-2E18-1528-E73F-147CE896C847}"/>
              </a:ext>
            </a:extLst>
          </p:cNvPr>
          <p:cNvSpPr txBox="1">
            <a:spLocks/>
          </p:cNvSpPr>
          <p:nvPr/>
        </p:nvSpPr>
        <p:spPr>
          <a:xfrm>
            <a:off x="5576332" y="659876"/>
            <a:ext cx="6186541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7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Chosen options are 4b, 10a, 12a/b,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Category is 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NSN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Basic registration fee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[200( 1 + 0.25*(Ans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-1)) + 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*180 ]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7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Chosen options are 4b, 10b, 12a/b,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Category is 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NFN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Basic registration fee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[460( 1 + 0.25*(Ans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-1)) + 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*180 ]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7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Chosen options are 4b, 10c, 12a/b,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Category is 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NIN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Basic registration fee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[550( 1 + 0.25*(Ans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-1))+ Ans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*180 ]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7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7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7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7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lnSpc>
                <a:spcPct val="105000"/>
              </a:lnSpc>
              <a:spcBef>
                <a:spcPts val="1200"/>
              </a:spcBef>
              <a:buNone/>
            </a:pPr>
            <a:endParaRPr lang="en-US" sz="1200" dirty="0">
              <a:solidFill>
                <a:srgbClr val="1204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62135-B912-F205-979E-22315E995F0A}"/>
              </a:ext>
            </a:extLst>
          </p:cNvPr>
          <p:cNvSpPr txBox="1"/>
          <p:nvPr/>
        </p:nvSpPr>
        <p:spPr>
          <a:xfrm>
            <a:off x="6139991" y="4563615"/>
            <a:ext cx="6405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registration amount up to 11:59 PM on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14/11/2023 IST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Basic registration x 1.18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registration amount from 15/11/2023 onwards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Basic registration x 1.25 x 1.18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39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9455" y="1"/>
            <a:ext cx="11862545" cy="65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200" b="1" u="sng">
                <a:ln/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2800" dirty="0"/>
              <a:t>Information at the registration link: https://ihmtc2023.iitp.ac.in/ </a:t>
            </a:r>
            <a:endParaRPr lang="en-US" sz="2800" u="none" dirty="0"/>
          </a:p>
        </p:txBody>
      </p:sp>
      <p:pic>
        <p:nvPicPr>
          <p:cNvPr id="3" name="Picture 2" descr="A screenshot of a registration form&#10;&#10;Description automatically generated">
            <a:extLst>
              <a:ext uri="{FF2B5EF4-FFF2-40B4-BE49-F238E27FC236}">
                <a16:creationId xmlns:a16="http://schemas.microsoft.com/office/drawing/2014/main" id="{D28E564F-E34C-5AE2-BC21-E20F73A02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542703"/>
            <a:ext cx="9994392" cy="63122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62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</a:p>
          <a:p>
            <a:r>
              <a:rPr lang="en-US" dirty="0" smtClean="0"/>
              <a:t>Password:</a:t>
            </a:r>
          </a:p>
          <a:p>
            <a:r>
              <a:rPr lang="en-US" dirty="0" smtClean="0"/>
              <a:t>Repeat password:</a:t>
            </a:r>
          </a:p>
          <a:p>
            <a:endParaRPr lang="en-US" dirty="0"/>
          </a:p>
          <a:p>
            <a:r>
              <a:rPr lang="en-US" dirty="0" smtClean="0"/>
              <a:t>Forgot Password: &lt;Enter email registered&gt;. Forget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61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;p14">
            <a:extLst>
              <a:ext uri="{FF2B5EF4-FFF2-40B4-BE49-F238E27FC236}">
                <a16:creationId xmlns:a16="http://schemas.microsoft.com/office/drawing/2014/main" id="{1C07847B-3C1C-4839-BBDA-1F49A46270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enter your name (First name followed by Last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name)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you would like it to appear on the conference badge.*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[Title Case]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select the appropriate honorific (prefix) that suits your profile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.* [Swap with above]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 menu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Mr.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Ms. 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lnSpc>
                <a:spcPct val="105000"/>
              </a:lnSpc>
              <a:spcBef>
                <a:spcPts val="1200"/>
              </a:spcBef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05000"/>
              </a:lnSpc>
              <a:spcBef>
                <a:spcPts val="1200"/>
              </a:spcBef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2b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GenderM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/F+YoBirth1940-2010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Please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enter your primary affiliation as you would like it to appear on the conference badge.*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[Title Case]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choose the country of your primary affiliation.*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 menu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  - decide if (a) SAARC, or (b) Non-SAARC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enter your email address.*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address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[Validation @ ] , always lowercase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enter your contact number.*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 for country code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 box for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spaces / allowed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enter your WhatsApp contact number.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 for country code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 box for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no spaces / allowed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many papers are you presenting (for which you want to register) in this conference?*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 menu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(choose this even if you are an attendee not presenting any paper)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lnSpc>
                <a:spcPct val="105000"/>
              </a:lnSpc>
              <a:spcBef>
                <a:spcPts val="1200"/>
              </a:spcBef>
              <a:buNone/>
            </a:pPr>
            <a:endParaRPr lang="en-US" sz="1200" dirty="0">
              <a:solidFill>
                <a:srgbClr val="1204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1"/>
            <a:ext cx="12192000" cy="65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200" b="1" u="sng">
                <a:ln/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Registration </a:t>
            </a:r>
            <a:r>
              <a:rPr lang="en-US" dirty="0"/>
              <a:t>form</a:t>
            </a:r>
            <a:endParaRPr lang="en-US" u="non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166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;p14">
            <a:extLst>
              <a:ext uri="{FF2B5EF4-FFF2-40B4-BE49-F238E27FC236}">
                <a16:creationId xmlns:a16="http://schemas.microsoft.com/office/drawing/2014/main" id="{1C07847B-3C1C-4839-BBDA-1F49A46270A8}"/>
              </a:ext>
            </a:extLst>
          </p:cNvPr>
          <p:cNvSpPr txBox="1">
            <a:spLocks/>
          </p:cNvSpPr>
          <p:nvPr/>
        </p:nvSpPr>
        <p:spPr>
          <a:xfrm>
            <a:off x="0" y="403829"/>
            <a:ext cx="12191999" cy="63294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enter the IHMTC paper # (last three digits of the manuscript ID, in case the manuscript ID has two digits, add a "0" before the manuscript ID) against which this registration should be counted. In case you are just an attendee (not presenting any paper, your answer to Question 8 is 0), please enter 000 as the paper number.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Field Text Entry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[000-999]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lnSpc>
                <a:spcPct val="105000"/>
              </a:lnSpc>
              <a:spcBef>
                <a:spcPts val="12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 of paper # 1*</a:t>
            </a:r>
          </a:p>
          <a:p>
            <a:pPr lvl="2" algn="just">
              <a:lnSpc>
                <a:spcPct val="105000"/>
              </a:lnSpc>
              <a:spcBef>
                <a:spcPts val="12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 of paper # 2   (not compulsory) 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Choose from amongst the following.*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 menu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 am a student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 am a faculty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 am affiliated with industry/research labs/others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many other (don’t include yourself) persons (not attending technical sessions) are accompanying you?*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 menu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you an ISHMT member? *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 menu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lnSpc>
                <a:spcPct val="105000"/>
              </a:lnSpc>
              <a:spcBef>
                <a:spcPts val="1200"/>
              </a:spcBef>
              <a:buNone/>
            </a:pPr>
            <a:endParaRPr lang="en-US" sz="1200" dirty="0">
              <a:solidFill>
                <a:srgbClr val="1204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1"/>
            <a:ext cx="12192000" cy="65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200" b="1" u="sng">
                <a:ln/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/>
              <a:t>Registration form</a:t>
            </a:r>
            <a:endParaRPr lang="en-US" u="non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324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;p14">
            <a:extLst>
              <a:ext uri="{FF2B5EF4-FFF2-40B4-BE49-F238E27FC236}">
                <a16:creationId xmlns:a16="http://schemas.microsoft.com/office/drawing/2014/main" id="{1C07847B-3C1C-4839-BBDA-1F49A46270A8}"/>
              </a:ext>
            </a:extLst>
          </p:cNvPr>
          <p:cNvSpPr txBox="1">
            <a:spLocks/>
          </p:cNvSpPr>
          <p:nvPr/>
        </p:nvSpPr>
        <p:spPr>
          <a:xfrm>
            <a:off x="0" y="403829"/>
            <a:ext cx="12191999" cy="63294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Please enter the IHMTC paper # (last three digits of the manuscript ID, in case the manuscript ID has two digits, add a "0" before the manuscript ID) against which this registration should be counted. In case you are just an attendee (not presenting any paper, your answer to Question 8 is 0), please enter 000 as the paper number.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Field Text Entry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 algn="just">
              <a:lnSpc>
                <a:spcPct val="105000"/>
              </a:lnSpc>
              <a:spcBef>
                <a:spcPts val="12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 of paper # 1*</a:t>
            </a:r>
          </a:p>
          <a:p>
            <a:pPr lvl="2" algn="just">
              <a:lnSpc>
                <a:spcPct val="105000"/>
              </a:lnSpc>
              <a:spcBef>
                <a:spcPts val="120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 of paper # 2   (not compulsory) 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Choose from amongst the following.*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 menu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 am a student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 am a faculty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 am affiliated with industry/research labs/others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many other (don’t include yourself) persons (not attending technical sessions) are accompanying you?*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 menu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you an ISHMT member? *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 menu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marL="1257300" lvl="2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9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lnSpc>
                <a:spcPct val="105000"/>
              </a:lnSpc>
              <a:spcBef>
                <a:spcPts val="1200"/>
              </a:spcBef>
              <a:buNone/>
            </a:pPr>
            <a:endParaRPr lang="en-US" sz="1200" dirty="0">
              <a:solidFill>
                <a:srgbClr val="1204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1"/>
            <a:ext cx="12192000" cy="65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200" b="1" u="sng">
                <a:ln/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/>
              <a:t>Registration form</a:t>
            </a:r>
            <a:endParaRPr lang="en-US" u="non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061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;p14">
            <a:extLst>
              <a:ext uri="{FF2B5EF4-FFF2-40B4-BE49-F238E27FC236}">
                <a16:creationId xmlns:a16="http://schemas.microsoft.com/office/drawing/2014/main" id="{1C07847B-3C1C-4839-BBDA-1F49A46270A8}"/>
              </a:ext>
            </a:extLst>
          </p:cNvPr>
          <p:cNvSpPr txBox="1">
            <a:spLocks/>
          </p:cNvSpPr>
          <p:nvPr/>
        </p:nvSpPr>
        <p:spPr>
          <a:xfrm>
            <a:off x="0" y="403829"/>
            <a:ext cx="12191999" cy="63294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[Dynamic] If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answer to question  # 12 is yes, upload the copy of your current/updated (valid only) ISHMT ID (pdf or image).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field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 [If only above answer is Yes]. Take the number in textbox and also ask to upload.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Submit / Compute Registration Fees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05000"/>
              </a:lnSpc>
              <a:spcBef>
                <a:spcPts val="1200"/>
              </a:spcBef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New page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opens with the following message:  </a:t>
            </a:r>
          </a:p>
          <a:p>
            <a:pPr marL="457200" lvl="1" indent="0" algn="just">
              <a:lnSpc>
                <a:spcPct val="105000"/>
              </a:lnSpc>
              <a:spcBef>
                <a:spcPts val="120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Your registration category is _________  (see next slide)</a:t>
            </a:r>
          </a:p>
          <a:p>
            <a:pPr marL="457200" lvl="1" indent="0" algn="just">
              <a:lnSpc>
                <a:spcPct val="105000"/>
              </a:lnSpc>
              <a:spcBef>
                <a:spcPts val="120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Your registration amount is _______Rs/$  (see next slide)</a:t>
            </a:r>
          </a:p>
          <a:p>
            <a:pPr marL="457200" lvl="1" indent="0" algn="just">
              <a:lnSpc>
                <a:spcPct val="105000"/>
              </a:lnSpc>
              <a:spcBef>
                <a:spcPts val="120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Please visit the following payment link (_____), provide the relevant information, make the payment for the above-	mentioned amount and the category, and come back here to complete the remaining questions below.   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Upload the copy (pdf/image) of payment receipt.*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field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payment_reference_number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Any other comment? (</a:t>
            </a:r>
            <a:r>
              <a:rPr lang="en-US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box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</a:p>
          <a:p>
            <a:pPr marL="457200" lvl="1" indent="0" algn="just">
              <a:lnSpc>
                <a:spcPct val="105000"/>
              </a:lnSpc>
              <a:spcBef>
                <a:spcPts val="1200"/>
              </a:spcBef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predefined message stating the details and amount of registration will appear. The same will also be sent to the email ID provided.</a:t>
            </a: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5000"/>
              </a:lnSpc>
              <a:spcBef>
                <a:spcPts val="1200"/>
              </a:spcBef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just">
              <a:lnSpc>
                <a:spcPct val="105000"/>
              </a:lnSpc>
              <a:spcBef>
                <a:spcPts val="1200"/>
              </a:spcBef>
              <a:buNone/>
            </a:pPr>
            <a:endParaRPr lang="en-US" sz="1200" dirty="0">
              <a:solidFill>
                <a:srgbClr val="1204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1"/>
            <a:ext cx="12192000" cy="65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200" b="1" u="sng">
                <a:ln/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/>
              <a:t>Registration form</a:t>
            </a:r>
            <a:endParaRPr lang="en-US" u="non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006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Admin Login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admin_ihmtc@iitp.ac.in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Pass: ihmtc2023@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Enter Email:</a:t>
            </a:r>
          </a:p>
          <a:p>
            <a:pPr marL="0" indent="0">
              <a:buNone/>
            </a:pPr>
            <a:r>
              <a:rPr lang="en-US" dirty="0" smtClean="0"/>
              <a:t>&lt;&gt;</a:t>
            </a:r>
          </a:p>
          <a:p>
            <a:pPr marL="0" indent="0">
              <a:buNone/>
            </a:pPr>
            <a:r>
              <a:rPr lang="en-US" dirty="0" smtClean="0"/>
              <a:t>Find record -</a:t>
            </a:r>
            <a:r>
              <a:rPr lang="en-US" dirty="0" smtClean="0">
                <a:sym typeface="Wingdings" panose="05000000000000000000" pitchFamily="2" charset="2"/>
              </a:rPr>
              <a:t> Name, Phone, Country etc.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&lt;Delete button; are you sure&gt;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User Page: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156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registration form&#10;&#10;Description automatically generated">
            <a:extLst>
              <a:ext uri="{FF2B5EF4-FFF2-40B4-BE49-F238E27FC236}">
                <a16:creationId xmlns:a16="http://schemas.microsoft.com/office/drawing/2014/main" id="{31986082-7A0A-7516-57A4-48074D9F7A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0"/>
          <a:stretch/>
        </p:blipFill>
        <p:spPr>
          <a:xfrm>
            <a:off x="0" y="617202"/>
            <a:ext cx="10909415" cy="594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9455" y="1"/>
            <a:ext cx="11862545" cy="65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200" b="1" u="sng">
                <a:ln/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2800" dirty="0"/>
              <a:t>CATEGORIES OF REGISTRATION </a:t>
            </a:r>
            <a:endParaRPr lang="en-US" sz="2800" u="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859C7-9D2C-B1A7-DB98-A57817C025BA}"/>
              </a:ext>
            </a:extLst>
          </p:cNvPr>
          <p:cNvSpPr txBox="1"/>
          <p:nvPr/>
        </p:nvSpPr>
        <p:spPr>
          <a:xfrm>
            <a:off x="4470400" y="1413164"/>
            <a:ext cx="68480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C715D-AAD9-AA0B-6EB6-B494F9339E94}"/>
              </a:ext>
            </a:extLst>
          </p:cNvPr>
          <p:cNvSpPr txBox="1"/>
          <p:nvPr/>
        </p:nvSpPr>
        <p:spPr>
          <a:xfrm>
            <a:off x="4484254" y="1824181"/>
            <a:ext cx="6591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C82C6-37C7-7C08-3965-A9A2A6B9D068}"/>
              </a:ext>
            </a:extLst>
          </p:cNvPr>
          <p:cNvSpPr txBox="1"/>
          <p:nvPr/>
        </p:nvSpPr>
        <p:spPr>
          <a:xfrm>
            <a:off x="4465782" y="2332176"/>
            <a:ext cx="6719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SFM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A8F53-10E9-52C8-89E6-0138F8E7ABA1}"/>
              </a:ext>
            </a:extLst>
          </p:cNvPr>
          <p:cNvSpPr txBox="1"/>
          <p:nvPr/>
        </p:nvSpPr>
        <p:spPr>
          <a:xfrm>
            <a:off x="4478605" y="2891248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SFN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3CBF2-7C64-C778-1D4F-650CD5C1942A}"/>
              </a:ext>
            </a:extLst>
          </p:cNvPr>
          <p:cNvSpPr txBox="1"/>
          <p:nvPr/>
        </p:nvSpPr>
        <p:spPr>
          <a:xfrm>
            <a:off x="4470291" y="3438632"/>
            <a:ext cx="59503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7A8B5-B210-8E50-39B9-E94CDB34CC25}"/>
              </a:ext>
            </a:extLst>
          </p:cNvPr>
          <p:cNvSpPr txBox="1"/>
          <p:nvPr/>
        </p:nvSpPr>
        <p:spPr>
          <a:xfrm>
            <a:off x="4483114" y="3997704"/>
            <a:ext cx="56938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7395F-F227-67A7-300F-46C1933C26AF}"/>
              </a:ext>
            </a:extLst>
          </p:cNvPr>
          <p:cNvSpPr txBox="1"/>
          <p:nvPr/>
        </p:nvSpPr>
        <p:spPr>
          <a:xfrm>
            <a:off x="9970654" y="1769360"/>
            <a:ext cx="6719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NSN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77FCB-B3D3-9739-5BF6-4CB2DA221359}"/>
              </a:ext>
            </a:extLst>
          </p:cNvPr>
          <p:cNvSpPr txBox="1"/>
          <p:nvPr/>
        </p:nvSpPr>
        <p:spPr>
          <a:xfrm>
            <a:off x="9984508" y="2180377"/>
            <a:ext cx="6591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NFN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0B6BB-1C10-80FC-09D6-30A9ACA548FE}"/>
              </a:ext>
            </a:extLst>
          </p:cNvPr>
          <p:cNvSpPr txBox="1"/>
          <p:nvPr/>
        </p:nvSpPr>
        <p:spPr>
          <a:xfrm>
            <a:off x="9975272" y="2586775"/>
            <a:ext cx="58221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083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2.5|1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2.5|1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2.5|1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2.5|1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2.5|1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2.5|1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2.5|1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999</Words>
  <Application>Microsoft Office PowerPoint</Application>
  <PresentationFormat>Widescreen</PresentationFormat>
  <Paragraphs>158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Raj</dc:creator>
  <cp:lastModifiedBy>Mayank</cp:lastModifiedBy>
  <cp:revision>22</cp:revision>
  <dcterms:created xsi:type="dcterms:W3CDTF">2023-08-16T09:57:17Z</dcterms:created>
  <dcterms:modified xsi:type="dcterms:W3CDTF">2023-08-17T12:30:35Z</dcterms:modified>
</cp:coreProperties>
</file>