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52DD82-F7F4-BF7F-DB86-0317FF00F9C2}" v="12" dt="2023-04-28T20:40:26.778"/>
    <p1510:client id="{36344455-E1F9-3003-C69E-9BA1DF9A4F45}" v="9" dt="2023-04-28T20:11:33.287"/>
    <p1510:client id="{7FC0BFF6-8C10-450B-9079-2C3C389A9381}" v="53" dt="2023-04-28T20:04:28.379"/>
    <p1510:client id="{C6A1DF66-E1C7-57D6-907C-8C36B8AF86F7}" v="41" dt="2023-04-28T20:50:18.340"/>
    <p1510:client id="{F945DA07-BF18-4808-8EC5-FBD5BFD2C94A}" v="82" dt="2023-04-28T20:51:03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6" Type="http://schemas.openxmlformats.org/officeDocument/2006/relationships/image" Target="../media/image28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6" Type="http://schemas.openxmlformats.org/officeDocument/2006/relationships/image" Target="../media/image28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4E7AE1-59D2-4DEA-BEA4-BCC51A076BC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D28E29D-EA61-4DE0-9B9C-91052D3E8CD8}">
      <dgm:prSet/>
      <dgm:spPr/>
      <dgm:t>
        <a:bodyPr/>
        <a:lstStyle/>
        <a:p>
          <a:r>
            <a:rPr lang="es-MX"/>
            <a:t>Clases: Persona, Departamento, Organización.</a:t>
          </a:r>
          <a:endParaRPr lang="en-US"/>
        </a:p>
      </dgm:t>
    </dgm:pt>
    <dgm:pt modelId="{07D4887D-73EB-4658-94DB-6BCD7C5888C4}" type="parTrans" cxnId="{7488D0E5-A659-4B51-83AB-0F27F05726DB}">
      <dgm:prSet/>
      <dgm:spPr/>
      <dgm:t>
        <a:bodyPr/>
        <a:lstStyle/>
        <a:p>
          <a:endParaRPr lang="en-US"/>
        </a:p>
      </dgm:t>
    </dgm:pt>
    <dgm:pt modelId="{9C58CA68-D36F-4873-A318-F0429D40AC95}" type="sibTrans" cxnId="{7488D0E5-A659-4B51-83AB-0F27F05726DB}">
      <dgm:prSet/>
      <dgm:spPr/>
      <dgm:t>
        <a:bodyPr/>
        <a:lstStyle/>
        <a:p>
          <a:endParaRPr lang="en-US"/>
        </a:p>
      </dgm:t>
    </dgm:pt>
    <dgm:pt modelId="{FFCBD342-739A-41AA-8E7F-48A8931DB36D}">
      <dgm:prSet/>
      <dgm:spPr/>
      <dgm:t>
        <a:bodyPr/>
        <a:lstStyle/>
        <a:p>
          <a:r>
            <a:rPr lang="es-MX"/>
            <a:t>Propiedades:</a:t>
          </a:r>
          <a:endParaRPr lang="en-US"/>
        </a:p>
      </dgm:t>
    </dgm:pt>
    <dgm:pt modelId="{88AB7E02-039D-4F58-A681-2B990ECE2464}" type="parTrans" cxnId="{26156CF4-AA85-4961-AF98-26FB9A59CE3B}">
      <dgm:prSet/>
      <dgm:spPr/>
      <dgm:t>
        <a:bodyPr/>
        <a:lstStyle/>
        <a:p>
          <a:endParaRPr lang="en-US"/>
        </a:p>
      </dgm:t>
    </dgm:pt>
    <dgm:pt modelId="{1F339485-7BA7-4825-B602-EC1D028593B4}" type="sibTrans" cxnId="{26156CF4-AA85-4961-AF98-26FB9A59CE3B}">
      <dgm:prSet/>
      <dgm:spPr/>
      <dgm:t>
        <a:bodyPr/>
        <a:lstStyle/>
        <a:p>
          <a:endParaRPr lang="en-US"/>
        </a:p>
      </dgm:t>
    </dgm:pt>
    <dgm:pt modelId="{EC0853E6-2A40-4EB6-AA64-6990BFD63144}">
      <dgm:prSet/>
      <dgm:spPr/>
      <dgm:t>
        <a:bodyPr/>
        <a:lstStyle/>
        <a:p>
          <a:r>
            <a:rPr lang="es-MX"/>
            <a:t>trabajaEn (Persona, Departamento)</a:t>
          </a:r>
          <a:endParaRPr lang="en-US"/>
        </a:p>
      </dgm:t>
    </dgm:pt>
    <dgm:pt modelId="{82EF13FA-E320-4558-BCD8-639CF2818D15}" type="parTrans" cxnId="{E8631453-EF9C-4942-ABA4-265119083E31}">
      <dgm:prSet/>
      <dgm:spPr/>
      <dgm:t>
        <a:bodyPr/>
        <a:lstStyle/>
        <a:p>
          <a:endParaRPr lang="en-US"/>
        </a:p>
      </dgm:t>
    </dgm:pt>
    <dgm:pt modelId="{8EBE412F-37EB-42CD-A5FB-E7C05E42B164}" type="sibTrans" cxnId="{E8631453-EF9C-4942-ABA4-265119083E31}">
      <dgm:prSet/>
      <dgm:spPr/>
      <dgm:t>
        <a:bodyPr/>
        <a:lstStyle/>
        <a:p>
          <a:endParaRPr lang="en-US"/>
        </a:p>
      </dgm:t>
    </dgm:pt>
    <dgm:pt modelId="{228ED2CA-9E22-468B-BE88-F94B5E9E4B85}">
      <dgm:prSet/>
      <dgm:spPr/>
      <dgm:t>
        <a:bodyPr/>
        <a:lstStyle/>
        <a:p>
          <a:r>
            <a:rPr lang="es-MX"/>
            <a:t>perteneceA (Departamento, Organización)</a:t>
          </a:r>
          <a:endParaRPr lang="en-US"/>
        </a:p>
      </dgm:t>
    </dgm:pt>
    <dgm:pt modelId="{DF40C6B3-8901-44B4-AE6E-0607805B9FDB}" type="parTrans" cxnId="{DC9E0ABE-CAFD-4047-BBC4-449A17E8EE7E}">
      <dgm:prSet/>
      <dgm:spPr/>
      <dgm:t>
        <a:bodyPr/>
        <a:lstStyle/>
        <a:p>
          <a:endParaRPr lang="en-US"/>
        </a:p>
      </dgm:t>
    </dgm:pt>
    <dgm:pt modelId="{60B1D916-5ED9-43BE-A9C6-2A2DF495AFE7}" type="sibTrans" cxnId="{DC9E0ABE-CAFD-4047-BBC4-449A17E8EE7E}">
      <dgm:prSet/>
      <dgm:spPr/>
      <dgm:t>
        <a:bodyPr/>
        <a:lstStyle/>
        <a:p>
          <a:endParaRPr lang="en-US"/>
        </a:p>
      </dgm:t>
    </dgm:pt>
    <dgm:pt modelId="{4A2F5933-3C55-4BF9-AF81-4300FDC5A8E0}">
      <dgm:prSet/>
      <dgm:spPr/>
      <dgm:t>
        <a:bodyPr/>
        <a:lstStyle/>
        <a:p>
          <a:r>
            <a:rPr lang="es-MX"/>
            <a:t>Restricciones:</a:t>
          </a:r>
          <a:endParaRPr lang="en-US"/>
        </a:p>
      </dgm:t>
    </dgm:pt>
    <dgm:pt modelId="{A67EE6EF-1FB7-4096-9AEA-CA757095BF97}" type="parTrans" cxnId="{8F18B365-FFB9-4015-AA5F-BBA80F3F0946}">
      <dgm:prSet/>
      <dgm:spPr/>
      <dgm:t>
        <a:bodyPr/>
        <a:lstStyle/>
        <a:p>
          <a:endParaRPr lang="en-US"/>
        </a:p>
      </dgm:t>
    </dgm:pt>
    <dgm:pt modelId="{9907D4C6-03EB-4CD9-B3AA-15DDB6170A55}" type="sibTrans" cxnId="{8F18B365-FFB9-4015-AA5F-BBA80F3F0946}">
      <dgm:prSet/>
      <dgm:spPr/>
      <dgm:t>
        <a:bodyPr/>
        <a:lstStyle/>
        <a:p>
          <a:endParaRPr lang="en-US"/>
        </a:p>
      </dgm:t>
    </dgm:pt>
    <dgm:pt modelId="{B5A50BA1-06AE-4BE5-B415-41B65F18E580}">
      <dgm:prSet/>
      <dgm:spPr/>
      <dgm:t>
        <a:bodyPr/>
        <a:lstStyle/>
        <a:p>
          <a:r>
            <a:rPr lang="es-MX"/>
            <a:t>Cada persona debe trabajar en al menos un departamento.</a:t>
          </a:r>
          <a:endParaRPr lang="en-US"/>
        </a:p>
      </dgm:t>
    </dgm:pt>
    <dgm:pt modelId="{674395A4-F2EB-455D-AD8A-1E87D3162CC7}" type="parTrans" cxnId="{2C3DB3AC-24FD-4165-90FC-D9E7004A0F6E}">
      <dgm:prSet/>
      <dgm:spPr/>
      <dgm:t>
        <a:bodyPr/>
        <a:lstStyle/>
        <a:p>
          <a:endParaRPr lang="en-US"/>
        </a:p>
      </dgm:t>
    </dgm:pt>
    <dgm:pt modelId="{F2A25ABB-9852-43E8-B0AF-531D7412E3B2}" type="sibTrans" cxnId="{2C3DB3AC-24FD-4165-90FC-D9E7004A0F6E}">
      <dgm:prSet/>
      <dgm:spPr/>
      <dgm:t>
        <a:bodyPr/>
        <a:lstStyle/>
        <a:p>
          <a:endParaRPr lang="en-US"/>
        </a:p>
      </dgm:t>
    </dgm:pt>
    <dgm:pt modelId="{34E3F23D-1DB8-49F8-BDD8-C62BC27B7A7A}">
      <dgm:prSet/>
      <dgm:spPr/>
      <dgm:t>
        <a:bodyPr/>
        <a:lstStyle/>
        <a:p>
          <a:r>
            <a:rPr lang="es-MX"/>
            <a:t>Cada departamento debe pertenecer a una organización.</a:t>
          </a:r>
          <a:endParaRPr lang="en-US"/>
        </a:p>
      </dgm:t>
    </dgm:pt>
    <dgm:pt modelId="{684181BB-9B3C-453D-A846-FE2C7D5311F8}" type="parTrans" cxnId="{26E3C050-4952-42D1-BBB3-79516E5EE997}">
      <dgm:prSet/>
      <dgm:spPr/>
      <dgm:t>
        <a:bodyPr/>
        <a:lstStyle/>
        <a:p>
          <a:endParaRPr lang="en-US"/>
        </a:p>
      </dgm:t>
    </dgm:pt>
    <dgm:pt modelId="{51007E84-C13A-48A7-BF32-D003873BF1F5}" type="sibTrans" cxnId="{26E3C050-4952-42D1-BBB3-79516E5EE997}">
      <dgm:prSet/>
      <dgm:spPr/>
      <dgm:t>
        <a:bodyPr/>
        <a:lstStyle/>
        <a:p>
          <a:endParaRPr lang="en-US"/>
        </a:p>
      </dgm:t>
    </dgm:pt>
    <dgm:pt modelId="{A1C68B3F-DD0F-47D4-9E3D-B488EAB2AC95}">
      <dgm:prSet/>
      <dgm:spPr/>
      <dgm:t>
        <a:bodyPr/>
        <a:lstStyle/>
        <a:p>
          <a:r>
            <a:rPr lang="es-MX"/>
            <a:t>La lógica de predicados para esta ontología sería:</a:t>
          </a:r>
          <a:endParaRPr lang="en-US"/>
        </a:p>
      </dgm:t>
    </dgm:pt>
    <dgm:pt modelId="{52A8BFAD-767A-4C8F-8E17-50F45E52E2C8}" type="parTrans" cxnId="{55B698BB-8FAC-41E8-B60B-4BA42C1E2A0D}">
      <dgm:prSet/>
      <dgm:spPr/>
      <dgm:t>
        <a:bodyPr/>
        <a:lstStyle/>
        <a:p>
          <a:endParaRPr lang="en-US"/>
        </a:p>
      </dgm:t>
    </dgm:pt>
    <dgm:pt modelId="{E6640259-5C97-4959-A673-B65DFFFF7613}" type="sibTrans" cxnId="{55B698BB-8FAC-41E8-B60B-4BA42C1E2A0D}">
      <dgm:prSet/>
      <dgm:spPr/>
      <dgm:t>
        <a:bodyPr/>
        <a:lstStyle/>
        <a:p>
          <a:endParaRPr lang="en-US"/>
        </a:p>
      </dgm:t>
    </dgm:pt>
    <dgm:pt modelId="{F9B2FCE3-B101-455A-B806-298CD80BFF09}">
      <dgm:prSet/>
      <dgm:spPr/>
      <dgm:t>
        <a:bodyPr/>
        <a:lstStyle/>
        <a:p>
          <a:r>
            <a:rPr lang="es-MX"/>
            <a:t>Clases:</a:t>
          </a:r>
          <a:endParaRPr lang="en-US"/>
        </a:p>
      </dgm:t>
    </dgm:pt>
    <dgm:pt modelId="{87EA5995-65E6-4843-BB40-744DDFC8198F}" type="parTrans" cxnId="{AAA165CA-6D6C-4217-B58C-9AC95D895D98}">
      <dgm:prSet/>
      <dgm:spPr/>
      <dgm:t>
        <a:bodyPr/>
        <a:lstStyle/>
        <a:p>
          <a:endParaRPr lang="en-US"/>
        </a:p>
      </dgm:t>
    </dgm:pt>
    <dgm:pt modelId="{E27A8D76-B467-4B25-A51B-6A9F7B5ADE71}" type="sibTrans" cxnId="{AAA165CA-6D6C-4217-B58C-9AC95D895D98}">
      <dgm:prSet/>
      <dgm:spPr/>
      <dgm:t>
        <a:bodyPr/>
        <a:lstStyle/>
        <a:p>
          <a:endParaRPr lang="en-US"/>
        </a:p>
      </dgm:t>
    </dgm:pt>
    <dgm:pt modelId="{93327A66-C732-45B3-B5F8-9D182EABAD5D}">
      <dgm:prSet/>
      <dgm:spPr/>
      <dgm:t>
        <a:bodyPr/>
        <a:lstStyle/>
        <a:p>
          <a:r>
            <a:rPr lang="es-MX"/>
            <a:t>Persona(x)</a:t>
          </a:r>
          <a:endParaRPr lang="en-US"/>
        </a:p>
      </dgm:t>
    </dgm:pt>
    <dgm:pt modelId="{C4D0F9CC-9803-4A31-8096-7EC78178F11D}" type="parTrans" cxnId="{C28518C5-2BE8-4B5A-BC0D-789FC34F92E7}">
      <dgm:prSet/>
      <dgm:spPr/>
      <dgm:t>
        <a:bodyPr/>
        <a:lstStyle/>
        <a:p>
          <a:endParaRPr lang="en-US"/>
        </a:p>
      </dgm:t>
    </dgm:pt>
    <dgm:pt modelId="{6CBF671D-7141-4E14-A8CF-4CC29828AEAB}" type="sibTrans" cxnId="{C28518C5-2BE8-4B5A-BC0D-789FC34F92E7}">
      <dgm:prSet/>
      <dgm:spPr/>
      <dgm:t>
        <a:bodyPr/>
        <a:lstStyle/>
        <a:p>
          <a:endParaRPr lang="en-US"/>
        </a:p>
      </dgm:t>
    </dgm:pt>
    <dgm:pt modelId="{50218476-0FE0-4ADB-ADDF-88981E069370}" type="pres">
      <dgm:prSet presAssocID="{CE4E7AE1-59D2-4DEA-BEA4-BCC51A076BC2}" presName="linear" presStyleCnt="0">
        <dgm:presLayoutVars>
          <dgm:animLvl val="lvl"/>
          <dgm:resizeHandles val="exact"/>
        </dgm:presLayoutVars>
      </dgm:prSet>
      <dgm:spPr/>
    </dgm:pt>
    <dgm:pt modelId="{BFD09E0D-632A-41A9-8432-A29F35CEDB4C}" type="pres">
      <dgm:prSet presAssocID="{CD28E29D-EA61-4DE0-9B9C-91052D3E8CD8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9944CF5A-E967-46EA-B934-BD08BEABEFA9}" type="pres">
      <dgm:prSet presAssocID="{9C58CA68-D36F-4873-A318-F0429D40AC95}" presName="spacer" presStyleCnt="0"/>
      <dgm:spPr/>
    </dgm:pt>
    <dgm:pt modelId="{F49B8D24-E53B-455C-A77E-0459FAA08D3F}" type="pres">
      <dgm:prSet presAssocID="{FFCBD342-739A-41AA-8E7F-48A8931DB36D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61AE819A-1943-4857-BAB0-E8068D0290F2}" type="pres">
      <dgm:prSet presAssocID="{1F339485-7BA7-4825-B602-EC1D028593B4}" presName="spacer" presStyleCnt="0"/>
      <dgm:spPr/>
    </dgm:pt>
    <dgm:pt modelId="{00F6758A-A40E-469A-9ABD-7DDBC54912FA}" type="pres">
      <dgm:prSet presAssocID="{EC0853E6-2A40-4EB6-AA64-6990BFD63144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C7D9AF9F-F437-43E2-9739-CA87AB81E05A}" type="pres">
      <dgm:prSet presAssocID="{8EBE412F-37EB-42CD-A5FB-E7C05E42B164}" presName="spacer" presStyleCnt="0"/>
      <dgm:spPr/>
    </dgm:pt>
    <dgm:pt modelId="{A49E530E-DF57-49CC-950D-35F715C88DF4}" type="pres">
      <dgm:prSet presAssocID="{228ED2CA-9E22-468B-BE88-F94B5E9E4B85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7FBB13C0-E3DA-4380-8400-F93C38EAE84F}" type="pres">
      <dgm:prSet presAssocID="{60B1D916-5ED9-43BE-A9C6-2A2DF495AFE7}" presName="spacer" presStyleCnt="0"/>
      <dgm:spPr/>
    </dgm:pt>
    <dgm:pt modelId="{CD24219E-E4B6-4CEB-927B-531A8053BC61}" type="pres">
      <dgm:prSet presAssocID="{4A2F5933-3C55-4BF9-AF81-4300FDC5A8E0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4BF219A6-78F1-48E8-9555-BB47FACD5FA6}" type="pres">
      <dgm:prSet presAssocID="{9907D4C6-03EB-4CD9-B3AA-15DDB6170A55}" presName="spacer" presStyleCnt="0"/>
      <dgm:spPr/>
    </dgm:pt>
    <dgm:pt modelId="{067E209D-CA97-4953-BA8D-2F321DD09048}" type="pres">
      <dgm:prSet presAssocID="{B5A50BA1-06AE-4BE5-B415-41B65F18E580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425C0129-A012-4F5F-BE38-8D479D7506B2}" type="pres">
      <dgm:prSet presAssocID="{F2A25ABB-9852-43E8-B0AF-531D7412E3B2}" presName="spacer" presStyleCnt="0"/>
      <dgm:spPr/>
    </dgm:pt>
    <dgm:pt modelId="{6B04122E-6AAD-4347-A1C9-A225BFB44709}" type="pres">
      <dgm:prSet presAssocID="{34E3F23D-1DB8-49F8-BDD8-C62BC27B7A7A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004E6D6A-694E-477B-B44C-6CD9FEECC192}" type="pres">
      <dgm:prSet presAssocID="{51007E84-C13A-48A7-BF32-D003873BF1F5}" presName="spacer" presStyleCnt="0"/>
      <dgm:spPr/>
    </dgm:pt>
    <dgm:pt modelId="{6F0413DB-19FE-4BF6-A2D3-C38D2FCB1911}" type="pres">
      <dgm:prSet presAssocID="{A1C68B3F-DD0F-47D4-9E3D-B488EAB2AC95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2C47CA0D-EAD3-403F-850E-0E5B3FF7D894}" type="pres">
      <dgm:prSet presAssocID="{E6640259-5C97-4959-A673-B65DFFFF7613}" presName="spacer" presStyleCnt="0"/>
      <dgm:spPr/>
    </dgm:pt>
    <dgm:pt modelId="{C4678AB9-B1EE-4463-8F79-FF0AA593ABE0}" type="pres">
      <dgm:prSet presAssocID="{F9B2FCE3-B101-455A-B806-298CD80BFF09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AE06715F-5EDA-4A53-912B-0758248517BE}" type="pres">
      <dgm:prSet presAssocID="{E27A8D76-B467-4B25-A51B-6A9F7B5ADE71}" presName="spacer" presStyleCnt="0"/>
      <dgm:spPr/>
    </dgm:pt>
    <dgm:pt modelId="{00307E9A-0C33-4F50-A9A8-55AE2F991891}" type="pres">
      <dgm:prSet presAssocID="{93327A66-C732-45B3-B5F8-9D182EABAD5D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47D9D701-6879-4617-B716-E79B7001E758}" type="presOf" srcId="{CE4E7AE1-59D2-4DEA-BEA4-BCC51A076BC2}" destId="{50218476-0FE0-4ADB-ADDF-88981E069370}" srcOrd="0" destOrd="0" presId="urn:microsoft.com/office/officeart/2005/8/layout/vList2"/>
    <dgm:cxn modelId="{F78C2825-C4F0-40E0-AE32-77C6B224DB24}" type="presOf" srcId="{34E3F23D-1DB8-49F8-BDD8-C62BC27B7A7A}" destId="{6B04122E-6AAD-4347-A1C9-A225BFB44709}" srcOrd="0" destOrd="0" presId="urn:microsoft.com/office/officeart/2005/8/layout/vList2"/>
    <dgm:cxn modelId="{4B439826-7052-4CD6-99B8-AF2C54E50E19}" type="presOf" srcId="{B5A50BA1-06AE-4BE5-B415-41B65F18E580}" destId="{067E209D-CA97-4953-BA8D-2F321DD09048}" srcOrd="0" destOrd="0" presId="urn:microsoft.com/office/officeart/2005/8/layout/vList2"/>
    <dgm:cxn modelId="{2AC1DC35-67C6-426B-BABF-4D60DEE36C2C}" type="presOf" srcId="{228ED2CA-9E22-468B-BE88-F94B5E9E4B85}" destId="{A49E530E-DF57-49CC-950D-35F715C88DF4}" srcOrd="0" destOrd="0" presId="urn:microsoft.com/office/officeart/2005/8/layout/vList2"/>
    <dgm:cxn modelId="{F421B55E-4A96-48D5-B1CA-34B60E8F7883}" type="presOf" srcId="{A1C68B3F-DD0F-47D4-9E3D-B488EAB2AC95}" destId="{6F0413DB-19FE-4BF6-A2D3-C38D2FCB1911}" srcOrd="0" destOrd="0" presId="urn:microsoft.com/office/officeart/2005/8/layout/vList2"/>
    <dgm:cxn modelId="{8F18B365-FFB9-4015-AA5F-BBA80F3F0946}" srcId="{CE4E7AE1-59D2-4DEA-BEA4-BCC51A076BC2}" destId="{4A2F5933-3C55-4BF9-AF81-4300FDC5A8E0}" srcOrd="4" destOrd="0" parTransId="{A67EE6EF-1FB7-4096-9AEA-CA757095BF97}" sibTransId="{9907D4C6-03EB-4CD9-B3AA-15DDB6170A55}"/>
    <dgm:cxn modelId="{26E3C050-4952-42D1-BBB3-79516E5EE997}" srcId="{CE4E7AE1-59D2-4DEA-BEA4-BCC51A076BC2}" destId="{34E3F23D-1DB8-49F8-BDD8-C62BC27B7A7A}" srcOrd="6" destOrd="0" parTransId="{684181BB-9B3C-453D-A846-FE2C7D5311F8}" sibTransId="{51007E84-C13A-48A7-BF32-D003873BF1F5}"/>
    <dgm:cxn modelId="{E8631453-EF9C-4942-ABA4-265119083E31}" srcId="{CE4E7AE1-59D2-4DEA-BEA4-BCC51A076BC2}" destId="{EC0853E6-2A40-4EB6-AA64-6990BFD63144}" srcOrd="2" destOrd="0" parTransId="{82EF13FA-E320-4558-BCD8-639CF2818D15}" sibTransId="{8EBE412F-37EB-42CD-A5FB-E7C05E42B164}"/>
    <dgm:cxn modelId="{A2D7F07C-95AF-4D76-9FBF-926EE637C61C}" type="presOf" srcId="{EC0853E6-2A40-4EB6-AA64-6990BFD63144}" destId="{00F6758A-A40E-469A-9ABD-7DDBC54912FA}" srcOrd="0" destOrd="0" presId="urn:microsoft.com/office/officeart/2005/8/layout/vList2"/>
    <dgm:cxn modelId="{085E3A8A-AB12-4B8A-869A-90DB069622A6}" type="presOf" srcId="{93327A66-C732-45B3-B5F8-9D182EABAD5D}" destId="{00307E9A-0C33-4F50-A9A8-55AE2F991891}" srcOrd="0" destOrd="0" presId="urn:microsoft.com/office/officeart/2005/8/layout/vList2"/>
    <dgm:cxn modelId="{2C3DB3AC-24FD-4165-90FC-D9E7004A0F6E}" srcId="{CE4E7AE1-59D2-4DEA-BEA4-BCC51A076BC2}" destId="{B5A50BA1-06AE-4BE5-B415-41B65F18E580}" srcOrd="5" destOrd="0" parTransId="{674395A4-F2EB-455D-AD8A-1E87D3162CC7}" sibTransId="{F2A25ABB-9852-43E8-B0AF-531D7412E3B2}"/>
    <dgm:cxn modelId="{55B698BB-8FAC-41E8-B60B-4BA42C1E2A0D}" srcId="{CE4E7AE1-59D2-4DEA-BEA4-BCC51A076BC2}" destId="{A1C68B3F-DD0F-47D4-9E3D-B488EAB2AC95}" srcOrd="7" destOrd="0" parTransId="{52A8BFAD-767A-4C8F-8E17-50F45E52E2C8}" sibTransId="{E6640259-5C97-4959-A673-B65DFFFF7613}"/>
    <dgm:cxn modelId="{DC9E0ABE-CAFD-4047-BBC4-449A17E8EE7E}" srcId="{CE4E7AE1-59D2-4DEA-BEA4-BCC51A076BC2}" destId="{228ED2CA-9E22-468B-BE88-F94B5E9E4B85}" srcOrd="3" destOrd="0" parTransId="{DF40C6B3-8901-44B4-AE6E-0607805B9FDB}" sibTransId="{60B1D916-5ED9-43BE-A9C6-2A2DF495AFE7}"/>
    <dgm:cxn modelId="{C28518C5-2BE8-4B5A-BC0D-789FC34F92E7}" srcId="{CE4E7AE1-59D2-4DEA-BEA4-BCC51A076BC2}" destId="{93327A66-C732-45B3-B5F8-9D182EABAD5D}" srcOrd="9" destOrd="0" parTransId="{C4D0F9CC-9803-4A31-8096-7EC78178F11D}" sibTransId="{6CBF671D-7141-4E14-A8CF-4CC29828AEAB}"/>
    <dgm:cxn modelId="{AAA165CA-6D6C-4217-B58C-9AC95D895D98}" srcId="{CE4E7AE1-59D2-4DEA-BEA4-BCC51A076BC2}" destId="{F9B2FCE3-B101-455A-B806-298CD80BFF09}" srcOrd="8" destOrd="0" parTransId="{87EA5995-65E6-4843-BB40-744DDFC8198F}" sibTransId="{E27A8D76-B467-4B25-A51B-6A9F7B5ADE71}"/>
    <dgm:cxn modelId="{A1F74ACD-6521-4856-936B-A3841CC54D4B}" type="presOf" srcId="{4A2F5933-3C55-4BF9-AF81-4300FDC5A8E0}" destId="{CD24219E-E4B6-4CEB-927B-531A8053BC61}" srcOrd="0" destOrd="0" presId="urn:microsoft.com/office/officeart/2005/8/layout/vList2"/>
    <dgm:cxn modelId="{7488D0E5-A659-4B51-83AB-0F27F05726DB}" srcId="{CE4E7AE1-59D2-4DEA-BEA4-BCC51A076BC2}" destId="{CD28E29D-EA61-4DE0-9B9C-91052D3E8CD8}" srcOrd="0" destOrd="0" parTransId="{07D4887D-73EB-4658-94DB-6BCD7C5888C4}" sibTransId="{9C58CA68-D36F-4873-A318-F0429D40AC95}"/>
    <dgm:cxn modelId="{7C8E44F4-10B7-4809-917B-95CA77ECC713}" type="presOf" srcId="{F9B2FCE3-B101-455A-B806-298CD80BFF09}" destId="{C4678AB9-B1EE-4463-8F79-FF0AA593ABE0}" srcOrd="0" destOrd="0" presId="urn:microsoft.com/office/officeart/2005/8/layout/vList2"/>
    <dgm:cxn modelId="{26156CF4-AA85-4961-AF98-26FB9A59CE3B}" srcId="{CE4E7AE1-59D2-4DEA-BEA4-BCC51A076BC2}" destId="{FFCBD342-739A-41AA-8E7F-48A8931DB36D}" srcOrd="1" destOrd="0" parTransId="{88AB7E02-039D-4F58-A681-2B990ECE2464}" sibTransId="{1F339485-7BA7-4825-B602-EC1D028593B4}"/>
    <dgm:cxn modelId="{7EF941F8-0CA9-4728-9593-276D801B4E30}" type="presOf" srcId="{FFCBD342-739A-41AA-8E7F-48A8931DB36D}" destId="{F49B8D24-E53B-455C-A77E-0459FAA08D3F}" srcOrd="0" destOrd="0" presId="urn:microsoft.com/office/officeart/2005/8/layout/vList2"/>
    <dgm:cxn modelId="{3F5197FF-ABC7-4B11-A9BA-AB7538D9EA9C}" type="presOf" srcId="{CD28E29D-EA61-4DE0-9B9C-91052D3E8CD8}" destId="{BFD09E0D-632A-41A9-8432-A29F35CEDB4C}" srcOrd="0" destOrd="0" presId="urn:microsoft.com/office/officeart/2005/8/layout/vList2"/>
    <dgm:cxn modelId="{69ADE21C-BB40-4F09-86E6-8DFDE9E9D0D3}" type="presParOf" srcId="{50218476-0FE0-4ADB-ADDF-88981E069370}" destId="{BFD09E0D-632A-41A9-8432-A29F35CEDB4C}" srcOrd="0" destOrd="0" presId="urn:microsoft.com/office/officeart/2005/8/layout/vList2"/>
    <dgm:cxn modelId="{B5302BC9-7534-406C-B56B-D41024472072}" type="presParOf" srcId="{50218476-0FE0-4ADB-ADDF-88981E069370}" destId="{9944CF5A-E967-46EA-B934-BD08BEABEFA9}" srcOrd="1" destOrd="0" presId="urn:microsoft.com/office/officeart/2005/8/layout/vList2"/>
    <dgm:cxn modelId="{A10DF47C-3371-48B2-8B1B-5C935B8F4DA1}" type="presParOf" srcId="{50218476-0FE0-4ADB-ADDF-88981E069370}" destId="{F49B8D24-E53B-455C-A77E-0459FAA08D3F}" srcOrd="2" destOrd="0" presId="urn:microsoft.com/office/officeart/2005/8/layout/vList2"/>
    <dgm:cxn modelId="{35362CCB-34B4-4594-BB93-2416235BFDEC}" type="presParOf" srcId="{50218476-0FE0-4ADB-ADDF-88981E069370}" destId="{61AE819A-1943-4857-BAB0-E8068D0290F2}" srcOrd="3" destOrd="0" presId="urn:microsoft.com/office/officeart/2005/8/layout/vList2"/>
    <dgm:cxn modelId="{F6D0876E-5FA3-47E6-BD50-E0D1B8A03E7A}" type="presParOf" srcId="{50218476-0FE0-4ADB-ADDF-88981E069370}" destId="{00F6758A-A40E-469A-9ABD-7DDBC54912FA}" srcOrd="4" destOrd="0" presId="urn:microsoft.com/office/officeart/2005/8/layout/vList2"/>
    <dgm:cxn modelId="{293FC7BF-93CA-4CA9-B72A-8A5DC766BEB5}" type="presParOf" srcId="{50218476-0FE0-4ADB-ADDF-88981E069370}" destId="{C7D9AF9F-F437-43E2-9739-CA87AB81E05A}" srcOrd="5" destOrd="0" presId="urn:microsoft.com/office/officeart/2005/8/layout/vList2"/>
    <dgm:cxn modelId="{A52DDEDA-7CEB-48D4-B027-67923CD38831}" type="presParOf" srcId="{50218476-0FE0-4ADB-ADDF-88981E069370}" destId="{A49E530E-DF57-49CC-950D-35F715C88DF4}" srcOrd="6" destOrd="0" presId="urn:microsoft.com/office/officeart/2005/8/layout/vList2"/>
    <dgm:cxn modelId="{95ECFFCD-2AD6-42F5-8D6F-3B56887DC6EC}" type="presParOf" srcId="{50218476-0FE0-4ADB-ADDF-88981E069370}" destId="{7FBB13C0-E3DA-4380-8400-F93C38EAE84F}" srcOrd="7" destOrd="0" presId="urn:microsoft.com/office/officeart/2005/8/layout/vList2"/>
    <dgm:cxn modelId="{7312C423-AD2B-42B2-8DEF-A4C3E10EC7E7}" type="presParOf" srcId="{50218476-0FE0-4ADB-ADDF-88981E069370}" destId="{CD24219E-E4B6-4CEB-927B-531A8053BC61}" srcOrd="8" destOrd="0" presId="urn:microsoft.com/office/officeart/2005/8/layout/vList2"/>
    <dgm:cxn modelId="{39E8E48A-33B0-4A85-98E9-76AFB852555A}" type="presParOf" srcId="{50218476-0FE0-4ADB-ADDF-88981E069370}" destId="{4BF219A6-78F1-48E8-9555-BB47FACD5FA6}" srcOrd="9" destOrd="0" presId="urn:microsoft.com/office/officeart/2005/8/layout/vList2"/>
    <dgm:cxn modelId="{3CCD8BED-8336-4BCF-886D-784A101A500D}" type="presParOf" srcId="{50218476-0FE0-4ADB-ADDF-88981E069370}" destId="{067E209D-CA97-4953-BA8D-2F321DD09048}" srcOrd="10" destOrd="0" presId="urn:microsoft.com/office/officeart/2005/8/layout/vList2"/>
    <dgm:cxn modelId="{432CE030-ACC8-4A19-994D-FF1D8555034E}" type="presParOf" srcId="{50218476-0FE0-4ADB-ADDF-88981E069370}" destId="{425C0129-A012-4F5F-BE38-8D479D7506B2}" srcOrd="11" destOrd="0" presId="urn:microsoft.com/office/officeart/2005/8/layout/vList2"/>
    <dgm:cxn modelId="{E2A3C3CE-CDD4-477B-8E6B-54CE3B05BD20}" type="presParOf" srcId="{50218476-0FE0-4ADB-ADDF-88981E069370}" destId="{6B04122E-6AAD-4347-A1C9-A225BFB44709}" srcOrd="12" destOrd="0" presId="urn:microsoft.com/office/officeart/2005/8/layout/vList2"/>
    <dgm:cxn modelId="{8777C43D-4E61-47BB-8477-9C2548BE1859}" type="presParOf" srcId="{50218476-0FE0-4ADB-ADDF-88981E069370}" destId="{004E6D6A-694E-477B-B44C-6CD9FEECC192}" srcOrd="13" destOrd="0" presId="urn:microsoft.com/office/officeart/2005/8/layout/vList2"/>
    <dgm:cxn modelId="{4ABCDE92-72D9-4B03-934A-982BD83B8A81}" type="presParOf" srcId="{50218476-0FE0-4ADB-ADDF-88981E069370}" destId="{6F0413DB-19FE-4BF6-A2D3-C38D2FCB1911}" srcOrd="14" destOrd="0" presId="urn:microsoft.com/office/officeart/2005/8/layout/vList2"/>
    <dgm:cxn modelId="{5A2D46D4-71EB-45B2-85E7-69C9F7220C0F}" type="presParOf" srcId="{50218476-0FE0-4ADB-ADDF-88981E069370}" destId="{2C47CA0D-EAD3-403F-850E-0E5B3FF7D894}" srcOrd="15" destOrd="0" presId="urn:microsoft.com/office/officeart/2005/8/layout/vList2"/>
    <dgm:cxn modelId="{D13AE708-F4BD-4F58-B950-45B058AF7219}" type="presParOf" srcId="{50218476-0FE0-4ADB-ADDF-88981E069370}" destId="{C4678AB9-B1EE-4463-8F79-FF0AA593ABE0}" srcOrd="16" destOrd="0" presId="urn:microsoft.com/office/officeart/2005/8/layout/vList2"/>
    <dgm:cxn modelId="{2115CE61-F64C-41AF-9995-8C3AED6A05EA}" type="presParOf" srcId="{50218476-0FE0-4ADB-ADDF-88981E069370}" destId="{AE06715F-5EDA-4A53-912B-0758248517BE}" srcOrd="17" destOrd="0" presId="urn:microsoft.com/office/officeart/2005/8/layout/vList2"/>
    <dgm:cxn modelId="{095F442B-79A8-4DF1-A14D-19FA9DFE4867}" type="presParOf" srcId="{50218476-0FE0-4ADB-ADDF-88981E069370}" destId="{00307E9A-0C33-4F50-A9A8-55AE2F991891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FDC29E-21AB-4900-9F4F-7AE09B964C3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ED832C5-FEE3-4505-8E7D-1400E6FA18FF}">
      <dgm:prSet/>
      <dgm:spPr/>
      <dgm:t>
        <a:bodyPr/>
        <a:lstStyle/>
        <a:p>
          <a:r>
            <a:rPr lang="es-MX"/>
            <a:t>Departamento(x)</a:t>
          </a:r>
          <a:endParaRPr lang="en-US"/>
        </a:p>
      </dgm:t>
    </dgm:pt>
    <dgm:pt modelId="{1280898A-0E14-44E6-8193-2BD7309A4757}" type="parTrans" cxnId="{D55CFC9F-2A6A-4A9B-B59E-FA3308041A19}">
      <dgm:prSet/>
      <dgm:spPr/>
      <dgm:t>
        <a:bodyPr/>
        <a:lstStyle/>
        <a:p>
          <a:endParaRPr lang="en-US"/>
        </a:p>
      </dgm:t>
    </dgm:pt>
    <dgm:pt modelId="{EA348E93-4567-47A0-B165-A05F203AE9C4}" type="sibTrans" cxnId="{D55CFC9F-2A6A-4A9B-B59E-FA3308041A19}">
      <dgm:prSet/>
      <dgm:spPr/>
      <dgm:t>
        <a:bodyPr/>
        <a:lstStyle/>
        <a:p>
          <a:endParaRPr lang="en-US"/>
        </a:p>
      </dgm:t>
    </dgm:pt>
    <dgm:pt modelId="{55275A6D-5E77-4D9E-9331-52EC22609053}">
      <dgm:prSet/>
      <dgm:spPr/>
      <dgm:t>
        <a:bodyPr/>
        <a:lstStyle/>
        <a:p>
          <a:r>
            <a:rPr lang="es-MX"/>
            <a:t>Organización(x)</a:t>
          </a:r>
          <a:endParaRPr lang="en-US"/>
        </a:p>
      </dgm:t>
    </dgm:pt>
    <dgm:pt modelId="{1EB0A8F7-237E-49A2-9E4B-A1B7B0C82523}" type="parTrans" cxnId="{EAD9F593-4BBE-4C49-A59B-9F6E815F906C}">
      <dgm:prSet/>
      <dgm:spPr/>
      <dgm:t>
        <a:bodyPr/>
        <a:lstStyle/>
        <a:p>
          <a:endParaRPr lang="en-US"/>
        </a:p>
      </dgm:t>
    </dgm:pt>
    <dgm:pt modelId="{09A74330-B056-4C58-A898-45F0E627950C}" type="sibTrans" cxnId="{EAD9F593-4BBE-4C49-A59B-9F6E815F906C}">
      <dgm:prSet/>
      <dgm:spPr/>
      <dgm:t>
        <a:bodyPr/>
        <a:lstStyle/>
        <a:p>
          <a:endParaRPr lang="en-US"/>
        </a:p>
      </dgm:t>
    </dgm:pt>
    <dgm:pt modelId="{2F87C1DD-7B23-454E-AEB6-17E06417ED3B}">
      <dgm:prSet/>
      <dgm:spPr/>
      <dgm:t>
        <a:bodyPr/>
        <a:lstStyle/>
        <a:p>
          <a:r>
            <a:rPr lang="es-MX"/>
            <a:t>Propiedades:</a:t>
          </a:r>
          <a:endParaRPr lang="en-US"/>
        </a:p>
      </dgm:t>
    </dgm:pt>
    <dgm:pt modelId="{39D6AE19-22FF-4197-9332-E62FB561F8F5}" type="parTrans" cxnId="{83EA41C3-A56A-4AA3-A1E3-1D918293C341}">
      <dgm:prSet/>
      <dgm:spPr/>
      <dgm:t>
        <a:bodyPr/>
        <a:lstStyle/>
        <a:p>
          <a:endParaRPr lang="en-US"/>
        </a:p>
      </dgm:t>
    </dgm:pt>
    <dgm:pt modelId="{11C33BBD-3E21-4F8B-AF71-4F3F83AC27F9}" type="sibTrans" cxnId="{83EA41C3-A56A-4AA3-A1E3-1D918293C341}">
      <dgm:prSet/>
      <dgm:spPr/>
      <dgm:t>
        <a:bodyPr/>
        <a:lstStyle/>
        <a:p>
          <a:endParaRPr lang="en-US"/>
        </a:p>
      </dgm:t>
    </dgm:pt>
    <dgm:pt modelId="{78D13815-20CD-4CE5-8BF7-B1A0C887716E}">
      <dgm:prSet/>
      <dgm:spPr/>
      <dgm:t>
        <a:bodyPr/>
        <a:lstStyle/>
        <a:p>
          <a:r>
            <a:rPr lang="es-MX"/>
            <a:t>trabajaEn(x, y) ↔ (Persona(x) ∧ Departamento(y))</a:t>
          </a:r>
          <a:endParaRPr lang="en-US"/>
        </a:p>
      </dgm:t>
    </dgm:pt>
    <dgm:pt modelId="{FF591AFE-36F4-4FDA-AFAE-71C3F033360E}" type="parTrans" cxnId="{0BAC5BCA-DF9A-412A-927F-6C2901F55600}">
      <dgm:prSet/>
      <dgm:spPr/>
      <dgm:t>
        <a:bodyPr/>
        <a:lstStyle/>
        <a:p>
          <a:endParaRPr lang="en-US"/>
        </a:p>
      </dgm:t>
    </dgm:pt>
    <dgm:pt modelId="{941E86CF-F0D7-4DAD-9199-582CE0E99388}" type="sibTrans" cxnId="{0BAC5BCA-DF9A-412A-927F-6C2901F55600}">
      <dgm:prSet/>
      <dgm:spPr/>
      <dgm:t>
        <a:bodyPr/>
        <a:lstStyle/>
        <a:p>
          <a:endParaRPr lang="en-US"/>
        </a:p>
      </dgm:t>
    </dgm:pt>
    <dgm:pt modelId="{ACC2050A-DA1A-4DB0-8E6C-293DF8D3E282}">
      <dgm:prSet/>
      <dgm:spPr/>
      <dgm:t>
        <a:bodyPr/>
        <a:lstStyle/>
        <a:p>
          <a:r>
            <a:rPr lang="es-MX"/>
            <a:t>perteneceA(x, y) ↔ (Departamento(x) ∧ Organización(y))</a:t>
          </a:r>
          <a:endParaRPr lang="en-US"/>
        </a:p>
      </dgm:t>
    </dgm:pt>
    <dgm:pt modelId="{120ED1A1-DDEE-46F4-8C97-4B6F4BF73961}" type="parTrans" cxnId="{8293F7A5-85CF-4505-B790-BC6BE40DB06D}">
      <dgm:prSet/>
      <dgm:spPr/>
      <dgm:t>
        <a:bodyPr/>
        <a:lstStyle/>
        <a:p>
          <a:endParaRPr lang="en-US"/>
        </a:p>
      </dgm:t>
    </dgm:pt>
    <dgm:pt modelId="{D966B393-63B1-45B3-B5FA-10D6BE730862}" type="sibTrans" cxnId="{8293F7A5-85CF-4505-B790-BC6BE40DB06D}">
      <dgm:prSet/>
      <dgm:spPr/>
      <dgm:t>
        <a:bodyPr/>
        <a:lstStyle/>
        <a:p>
          <a:endParaRPr lang="en-US"/>
        </a:p>
      </dgm:t>
    </dgm:pt>
    <dgm:pt modelId="{90F82491-AA8E-47A7-9646-78A18F9C5A47}">
      <dgm:prSet/>
      <dgm:spPr/>
      <dgm:t>
        <a:bodyPr/>
        <a:lstStyle/>
        <a:p>
          <a:r>
            <a:rPr lang="es-MX"/>
            <a:t>Restricciones:</a:t>
          </a:r>
          <a:endParaRPr lang="en-US"/>
        </a:p>
      </dgm:t>
    </dgm:pt>
    <dgm:pt modelId="{7169E8AD-4619-44DE-B996-F21BAAB5DD69}" type="parTrans" cxnId="{4C392962-EEDD-492A-B1FA-699A41D6AB4B}">
      <dgm:prSet/>
      <dgm:spPr/>
      <dgm:t>
        <a:bodyPr/>
        <a:lstStyle/>
        <a:p>
          <a:endParaRPr lang="en-US"/>
        </a:p>
      </dgm:t>
    </dgm:pt>
    <dgm:pt modelId="{59E88FB3-0ADA-44AC-ACCD-C67E744C4C4C}" type="sibTrans" cxnId="{4C392962-EEDD-492A-B1FA-699A41D6AB4B}">
      <dgm:prSet/>
      <dgm:spPr/>
      <dgm:t>
        <a:bodyPr/>
        <a:lstStyle/>
        <a:p>
          <a:endParaRPr lang="en-US"/>
        </a:p>
      </dgm:t>
    </dgm:pt>
    <dgm:pt modelId="{82DB9E29-8BA3-4C9B-A6F1-A7BE65670C8C}">
      <dgm:prSet/>
      <dgm:spPr/>
      <dgm:t>
        <a:bodyPr/>
        <a:lstStyle/>
        <a:p>
          <a:r>
            <a:rPr lang="es-MX"/>
            <a:t>∀x (Persona(x) → ∃y (Departamento(y) ∧ trabajaEn(x, y)))</a:t>
          </a:r>
          <a:endParaRPr lang="en-US"/>
        </a:p>
      </dgm:t>
    </dgm:pt>
    <dgm:pt modelId="{94B15C81-CA31-49EA-8F75-FC27B28B3E59}" type="parTrans" cxnId="{CE0BDE07-788F-4A21-A65B-10EC1ED0BEB5}">
      <dgm:prSet/>
      <dgm:spPr/>
      <dgm:t>
        <a:bodyPr/>
        <a:lstStyle/>
        <a:p>
          <a:endParaRPr lang="en-US"/>
        </a:p>
      </dgm:t>
    </dgm:pt>
    <dgm:pt modelId="{67DFE730-A6FC-4D41-A3CF-DE2EF7F8CF3F}" type="sibTrans" cxnId="{CE0BDE07-788F-4A21-A65B-10EC1ED0BEB5}">
      <dgm:prSet/>
      <dgm:spPr/>
      <dgm:t>
        <a:bodyPr/>
        <a:lstStyle/>
        <a:p>
          <a:endParaRPr lang="en-US"/>
        </a:p>
      </dgm:t>
    </dgm:pt>
    <dgm:pt modelId="{C7DEF4FD-CD47-4AA9-B5DA-DAF0EB38F7A9}">
      <dgm:prSet/>
      <dgm:spPr/>
      <dgm:t>
        <a:bodyPr/>
        <a:lstStyle/>
        <a:p>
          <a:r>
            <a:rPr lang="es-MX"/>
            <a:t>∀x (Departamento(x) → ∃y (Organización(y) ∧ perteneceA(x, y)))</a:t>
          </a:r>
          <a:endParaRPr lang="en-US"/>
        </a:p>
      </dgm:t>
    </dgm:pt>
    <dgm:pt modelId="{4DF1AA2B-5748-4A98-9AE8-4B5AB2465E79}" type="parTrans" cxnId="{12022236-1A97-4D48-949F-2FDFF1361554}">
      <dgm:prSet/>
      <dgm:spPr/>
      <dgm:t>
        <a:bodyPr/>
        <a:lstStyle/>
        <a:p>
          <a:endParaRPr lang="en-US"/>
        </a:p>
      </dgm:t>
    </dgm:pt>
    <dgm:pt modelId="{E4E2BA3D-8F49-4E33-A5D4-87A48040B70A}" type="sibTrans" cxnId="{12022236-1A97-4D48-949F-2FDFF1361554}">
      <dgm:prSet/>
      <dgm:spPr/>
      <dgm:t>
        <a:bodyPr/>
        <a:lstStyle/>
        <a:p>
          <a:endParaRPr lang="en-US"/>
        </a:p>
      </dgm:t>
    </dgm:pt>
    <dgm:pt modelId="{8E83A2D1-0740-4560-9511-9E5D82B94876}" type="pres">
      <dgm:prSet presAssocID="{49FDC29E-21AB-4900-9F4F-7AE09B964C39}" presName="root" presStyleCnt="0">
        <dgm:presLayoutVars>
          <dgm:dir/>
          <dgm:resizeHandles val="exact"/>
        </dgm:presLayoutVars>
      </dgm:prSet>
      <dgm:spPr/>
    </dgm:pt>
    <dgm:pt modelId="{FFC60761-DB24-4953-A5EE-E5BC80038D29}" type="pres">
      <dgm:prSet presAssocID="{FED832C5-FEE3-4505-8E7D-1400E6FA18FF}" presName="compNode" presStyleCnt="0"/>
      <dgm:spPr/>
    </dgm:pt>
    <dgm:pt modelId="{CBCABA8F-63C9-41CD-BA40-DCA98E5831A4}" type="pres">
      <dgm:prSet presAssocID="{FED832C5-FEE3-4505-8E7D-1400E6FA18FF}" presName="bgRect" presStyleLbl="bgShp" presStyleIdx="0" presStyleCnt="8"/>
      <dgm:spPr/>
    </dgm:pt>
    <dgm:pt modelId="{A059C4FD-A4C0-4490-AE04-9D52DA4629CD}" type="pres">
      <dgm:prSet presAssocID="{FED832C5-FEE3-4505-8E7D-1400E6FA18FF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36C74FEC-6647-4D25-97F8-2F9DF741B13F}" type="pres">
      <dgm:prSet presAssocID="{FED832C5-FEE3-4505-8E7D-1400E6FA18FF}" presName="spaceRect" presStyleCnt="0"/>
      <dgm:spPr/>
    </dgm:pt>
    <dgm:pt modelId="{F4A8DCDE-31C1-4A49-A478-499A9F081704}" type="pres">
      <dgm:prSet presAssocID="{FED832C5-FEE3-4505-8E7D-1400E6FA18FF}" presName="parTx" presStyleLbl="revTx" presStyleIdx="0" presStyleCnt="8">
        <dgm:presLayoutVars>
          <dgm:chMax val="0"/>
          <dgm:chPref val="0"/>
        </dgm:presLayoutVars>
      </dgm:prSet>
      <dgm:spPr/>
    </dgm:pt>
    <dgm:pt modelId="{1D63E088-29C4-4962-AA29-21DEF5CADD13}" type="pres">
      <dgm:prSet presAssocID="{EA348E93-4567-47A0-B165-A05F203AE9C4}" presName="sibTrans" presStyleCnt="0"/>
      <dgm:spPr/>
    </dgm:pt>
    <dgm:pt modelId="{6BEA2D38-2510-4927-8AC0-092203D7C7F8}" type="pres">
      <dgm:prSet presAssocID="{55275A6D-5E77-4D9E-9331-52EC22609053}" presName="compNode" presStyleCnt="0"/>
      <dgm:spPr/>
    </dgm:pt>
    <dgm:pt modelId="{2694971D-1C0D-409E-8D24-39069176C5C6}" type="pres">
      <dgm:prSet presAssocID="{55275A6D-5E77-4D9E-9331-52EC22609053}" presName="bgRect" presStyleLbl="bgShp" presStyleIdx="1" presStyleCnt="8"/>
      <dgm:spPr/>
    </dgm:pt>
    <dgm:pt modelId="{497F0D08-14D1-4C71-958B-FE11F25AC759}" type="pres">
      <dgm:prSet presAssocID="{55275A6D-5E77-4D9E-9331-52EC22609053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F6EBA07-3CD9-4AE5-B155-6FE316CC3E0E}" type="pres">
      <dgm:prSet presAssocID="{55275A6D-5E77-4D9E-9331-52EC22609053}" presName="spaceRect" presStyleCnt="0"/>
      <dgm:spPr/>
    </dgm:pt>
    <dgm:pt modelId="{10D8D7C3-A3F0-4D8D-9241-C70783B8351D}" type="pres">
      <dgm:prSet presAssocID="{55275A6D-5E77-4D9E-9331-52EC22609053}" presName="parTx" presStyleLbl="revTx" presStyleIdx="1" presStyleCnt="8">
        <dgm:presLayoutVars>
          <dgm:chMax val="0"/>
          <dgm:chPref val="0"/>
        </dgm:presLayoutVars>
      </dgm:prSet>
      <dgm:spPr/>
    </dgm:pt>
    <dgm:pt modelId="{E075C242-8B4B-49DD-95BD-36DDB5FC5878}" type="pres">
      <dgm:prSet presAssocID="{09A74330-B056-4C58-A898-45F0E627950C}" presName="sibTrans" presStyleCnt="0"/>
      <dgm:spPr/>
    </dgm:pt>
    <dgm:pt modelId="{CC101870-49A3-4C97-9830-C9B931BD7E1F}" type="pres">
      <dgm:prSet presAssocID="{2F87C1DD-7B23-454E-AEB6-17E06417ED3B}" presName="compNode" presStyleCnt="0"/>
      <dgm:spPr/>
    </dgm:pt>
    <dgm:pt modelId="{83E66594-A8CC-4324-ABB5-2857C884E0AB}" type="pres">
      <dgm:prSet presAssocID="{2F87C1DD-7B23-454E-AEB6-17E06417ED3B}" presName="bgRect" presStyleLbl="bgShp" presStyleIdx="2" presStyleCnt="8"/>
      <dgm:spPr/>
    </dgm:pt>
    <dgm:pt modelId="{D01F3B68-C0C6-4305-89EE-C27EFDAB6532}" type="pres">
      <dgm:prSet presAssocID="{2F87C1DD-7B23-454E-AEB6-17E06417ED3B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51DB01AC-5CD1-4398-A5D6-785245F213FF}" type="pres">
      <dgm:prSet presAssocID="{2F87C1DD-7B23-454E-AEB6-17E06417ED3B}" presName="spaceRect" presStyleCnt="0"/>
      <dgm:spPr/>
    </dgm:pt>
    <dgm:pt modelId="{29495594-D577-4463-920F-0BBCCC22E7B1}" type="pres">
      <dgm:prSet presAssocID="{2F87C1DD-7B23-454E-AEB6-17E06417ED3B}" presName="parTx" presStyleLbl="revTx" presStyleIdx="2" presStyleCnt="8">
        <dgm:presLayoutVars>
          <dgm:chMax val="0"/>
          <dgm:chPref val="0"/>
        </dgm:presLayoutVars>
      </dgm:prSet>
      <dgm:spPr/>
    </dgm:pt>
    <dgm:pt modelId="{2554271F-CE27-4E6D-BD17-2615484DF687}" type="pres">
      <dgm:prSet presAssocID="{11C33BBD-3E21-4F8B-AF71-4F3F83AC27F9}" presName="sibTrans" presStyleCnt="0"/>
      <dgm:spPr/>
    </dgm:pt>
    <dgm:pt modelId="{B0C5E05B-5984-41DC-AF20-35794D3585BF}" type="pres">
      <dgm:prSet presAssocID="{78D13815-20CD-4CE5-8BF7-B1A0C887716E}" presName="compNode" presStyleCnt="0"/>
      <dgm:spPr/>
    </dgm:pt>
    <dgm:pt modelId="{41C32836-9245-46C9-A206-582683A0CA3F}" type="pres">
      <dgm:prSet presAssocID="{78D13815-20CD-4CE5-8BF7-B1A0C887716E}" presName="bgRect" presStyleLbl="bgShp" presStyleIdx="3" presStyleCnt="8"/>
      <dgm:spPr/>
    </dgm:pt>
    <dgm:pt modelId="{EE02EF43-2C3E-4624-ADE0-629DF62D71AA}" type="pres">
      <dgm:prSet presAssocID="{78D13815-20CD-4CE5-8BF7-B1A0C887716E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05DCDC8-3E63-4B1E-93B2-A4C338173E07}" type="pres">
      <dgm:prSet presAssocID="{78D13815-20CD-4CE5-8BF7-B1A0C887716E}" presName="spaceRect" presStyleCnt="0"/>
      <dgm:spPr/>
    </dgm:pt>
    <dgm:pt modelId="{DC724920-B7B1-405E-A55A-C5E31001B0A3}" type="pres">
      <dgm:prSet presAssocID="{78D13815-20CD-4CE5-8BF7-B1A0C887716E}" presName="parTx" presStyleLbl="revTx" presStyleIdx="3" presStyleCnt="8">
        <dgm:presLayoutVars>
          <dgm:chMax val="0"/>
          <dgm:chPref val="0"/>
        </dgm:presLayoutVars>
      </dgm:prSet>
      <dgm:spPr/>
    </dgm:pt>
    <dgm:pt modelId="{A129FFDA-2372-47E4-A87B-E9778CEAF662}" type="pres">
      <dgm:prSet presAssocID="{941E86CF-F0D7-4DAD-9199-582CE0E99388}" presName="sibTrans" presStyleCnt="0"/>
      <dgm:spPr/>
    </dgm:pt>
    <dgm:pt modelId="{74292B96-004E-4241-9CED-3E22EF51724E}" type="pres">
      <dgm:prSet presAssocID="{ACC2050A-DA1A-4DB0-8E6C-293DF8D3E282}" presName="compNode" presStyleCnt="0"/>
      <dgm:spPr/>
    </dgm:pt>
    <dgm:pt modelId="{FADD483A-15FA-4A3E-BBB9-2A188431D2EE}" type="pres">
      <dgm:prSet presAssocID="{ACC2050A-DA1A-4DB0-8E6C-293DF8D3E282}" presName="bgRect" presStyleLbl="bgShp" presStyleIdx="4" presStyleCnt="8"/>
      <dgm:spPr/>
    </dgm:pt>
    <dgm:pt modelId="{16089EC2-74C4-4E9C-B3A1-3D36DE836836}" type="pres">
      <dgm:prSet presAssocID="{ACC2050A-DA1A-4DB0-8E6C-293DF8D3E282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76617753-ED67-414E-A03F-57C85985EF9C}" type="pres">
      <dgm:prSet presAssocID="{ACC2050A-DA1A-4DB0-8E6C-293DF8D3E282}" presName="spaceRect" presStyleCnt="0"/>
      <dgm:spPr/>
    </dgm:pt>
    <dgm:pt modelId="{EAEC2A7E-E8DB-42FC-98D4-2A56B142491E}" type="pres">
      <dgm:prSet presAssocID="{ACC2050A-DA1A-4DB0-8E6C-293DF8D3E282}" presName="parTx" presStyleLbl="revTx" presStyleIdx="4" presStyleCnt="8">
        <dgm:presLayoutVars>
          <dgm:chMax val="0"/>
          <dgm:chPref val="0"/>
        </dgm:presLayoutVars>
      </dgm:prSet>
      <dgm:spPr/>
    </dgm:pt>
    <dgm:pt modelId="{421F031E-4286-462A-AC46-576778E226FC}" type="pres">
      <dgm:prSet presAssocID="{D966B393-63B1-45B3-B5FA-10D6BE730862}" presName="sibTrans" presStyleCnt="0"/>
      <dgm:spPr/>
    </dgm:pt>
    <dgm:pt modelId="{9F723167-9BCE-4490-B366-E388D4F87B92}" type="pres">
      <dgm:prSet presAssocID="{90F82491-AA8E-47A7-9646-78A18F9C5A47}" presName="compNode" presStyleCnt="0"/>
      <dgm:spPr/>
    </dgm:pt>
    <dgm:pt modelId="{8D1CECAA-1917-49BA-840D-10EEB99D3EEE}" type="pres">
      <dgm:prSet presAssocID="{90F82491-AA8E-47A7-9646-78A18F9C5A47}" presName="bgRect" presStyleLbl="bgShp" presStyleIdx="5" presStyleCnt="8"/>
      <dgm:spPr/>
    </dgm:pt>
    <dgm:pt modelId="{E27CDE1A-9884-423E-98FE-1C21A311011C}" type="pres">
      <dgm:prSet presAssocID="{90F82491-AA8E-47A7-9646-78A18F9C5A47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3BED739E-68CA-42F4-95CD-EF5008C58A32}" type="pres">
      <dgm:prSet presAssocID="{90F82491-AA8E-47A7-9646-78A18F9C5A47}" presName="spaceRect" presStyleCnt="0"/>
      <dgm:spPr/>
    </dgm:pt>
    <dgm:pt modelId="{0C00A793-ADEB-4BB5-AE86-619F21F47C33}" type="pres">
      <dgm:prSet presAssocID="{90F82491-AA8E-47A7-9646-78A18F9C5A47}" presName="parTx" presStyleLbl="revTx" presStyleIdx="5" presStyleCnt="8">
        <dgm:presLayoutVars>
          <dgm:chMax val="0"/>
          <dgm:chPref val="0"/>
        </dgm:presLayoutVars>
      </dgm:prSet>
      <dgm:spPr/>
    </dgm:pt>
    <dgm:pt modelId="{40B3BF4C-B843-428A-B3B8-E0EA82A13D63}" type="pres">
      <dgm:prSet presAssocID="{59E88FB3-0ADA-44AC-ACCD-C67E744C4C4C}" presName="sibTrans" presStyleCnt="0"/>
      <dgm:spPr/>
    </dgm:pt>
    <dgm:pt modelId="{CE3461C0-BF96-422D-9257-6AA6C4C565CB}" type="pres">
      <dgm:prSet presAssocID="{82DB9E29-8BA3-4C9B-A6F1-A7BE65670C8C}" presName="compNode" presStyleCnt="0"/>
      <dgm:spPr/>
    </dgm:pt>
    <dgm:pt modelId="{69E705FF-1D31-450C-859A-4F6CAE965BE9}" type="pres">
      <dgm:prSet presAssocID="{82DB9E29-8BA3-4C9B-A6F1-A7BE65670C8C}" presName="bgRect" presStyleLbl="bgShp" presStyleIdx="6" presStyleCnt="8"/>
      <dgm:spPr/>
    </dgm:pt>
    <dgm:pt modelId="{2D3CDFCD-A3FA-40C6-9EBC-504A881809F1}" type="pres">
      <dgm:prSet presAssocID="{82DB9E29-8BA3-4C9B-A6F1-A7BE65670C8C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338BAC64-3F7E-437A-9232-09ED5A92F04D}" type="pres">
      <dgm:prSet presAssocID="{82DB9E29-8BA3-4C9B-A6F1-A7BE65670C8C}" presName="spaceRect" presStyleCnt="0"/>
      <dgm:spPr/>
    </dgm:pt>
    <dgm:pt modelId="{BC5F8BA6-6C94-4798-8711-C9EAC409DEFC}" type="pres">
      <dgm:prSet presAssocID="{82DB9E29-8BA3-4C9B-A6F1-A7BE65670C8C}" presName="parTx" presStyleLbl="revTx" presStyleIdx="6" presStyleCnt="8">
        <dgm:presLayoutVars>
          <dgm:chMax val="0"/>
          <dgm:chPref val="0"/>
        </dgm:presLayoutVars>
      </dgm:prSet>
      <dgm:spPr/>
    </dgm:pt>
    <dgm:pt modelId="{BFCFC804-B636-4B05-A9C6-55A176E74C12}" type="pres">
      <dgm:prSet presAssocID="{67DFE730-A6FC-4D41-A3CF-DE2EF7F8CF3F}" presName="sibTrans" presStyleCnt="0"/>
      <dgm:spPr/>
    </dgm:pt>
    <dgm:pt modelId="{F2AD85DC-EE5F-4F3A-91E4-26D0ADF5C290}" type="pres">
      <dgm:prSet presAssocID="{C7DEF4FD-CD47-4AA9-B5DA-DAF0EB38F7A9}" presName="compNode" presStyleCnt="0"/>
      <dgm:spPr/>
    </dgm:pt>
    <dgm:pt modelId="{92319B64-47C0-48FA-B12A-8FA0075F1FC6}" type="pres">
      <dgm:prSet presAssocID="{C7DEF4FD-CD47-4AA9-B5DA-DAF0EB38F7A9}" presName="bgRect" presStyleLbl="bgShp" presStyleIdx="7" presStyleCnt="8"/>
      <dgm:spPr/>
    </dgm:pt>
    <dgm:pt modelId="{7A954479-EEAD-4BA1-A435-29B52BB9DAB2}" type="pres">
      <dgm:prSet presAssocID="{C7DEF4FD-CD47-4AA9-B5DA-DAF0EB38F7A9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E4D72097-3C5A-4FBF-9088-DA86E3D8AF1E}" type="pres">
      <dgm:prSet presAssocID="{C7DEF4FD-CD47-4AA9-B5DA-DAF0EB38F7A9}" presName="spaceRect" presStyleCnt="0"/>
      <dgm:spPr/>
    </dgm:pt>
    <dgm:pt modelId="{731D8E41-EA4A-4217-ABA4-C83CB058A075}" type="pres">
      <dgm:prSet presAssocID="{C7DEF4FD-CD47-4AA9-B5DA-DAF0EB38F7A9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7A3EEB00-A9DF-46A5-9A43-2BE52E3D5ED4}" type="presOf" srcId="{49FDC29E-21AB-4900-9F4F-7AE09B964C39}" destId="{8E83A2D1-0740-4560-9511-9E5D82B94876}" srcOrd="0" destOrd="0" presId="urn:microsoft.com/office/officeart/2018/2/layout/IconVerticalSolidList"/>
    <dgm:cxn modelId="{CE0BDE07-788F-4A21-A65B-10EC1ED0BEB5}" srcId="{49FDC29E-21AB-4900-9F4F-7AE09B964C39}" destId="{82DB9E29-8BA3-4C9B-A6F1-A7BE65670C8C}" srcOrd="6" destOrd="0" parTransId="{94B15C81-CA31-49EA-8F75-FC27B28B3E59}" sibTransId="{67DFE730-A6FC-4D41-A3CF-DE2EF7F8CF3F}"/>
    <dgm:cxn modelId="{23CD5B15-84B7-4D42-B958-6CE7935194C1}" type="presOf" srcId="{55275A6D-5E77-4D9E-9331-52EC22609053}" destId="{10D8D7C3-A3F0-4D8D-9241-C70783B8351D}" srcOrd="0" destOrd="0" presId="urn:microsoft.com/office/officeart/2018/2/layout/IconVerticalSolidList"/>
    <dgm:cxn modelId="{12022236-1A97-4D48-949F-2FDFF1361554}" srcId="{49FDC29E-21AB-4900-9F4F-7AE09B964C39}" destId="{C7DEF4FD-CD47-4AA9-B5DA-DAF0EB38F7A9}" srcOrd="7" destOrd="0" parTransId="{4DF1AA2B-5748-4A98-9AE8-4B5AB2465E79}" sibTransId="{E4E2BA3D-8F49-4E33-A5D4-87A48040B70A}"/>
    <dgm:cxn modelId="{8FC78D61-4226-4208-B4BB-440DD971423B}" type="presOf" srcId="{78D13815-20CD-4CE5-8BF7-B1A0C887716E}" destId="{DC724920-B7B1-405E-A55A-C5E31001B0A3}" srcOrd="0" destOrd="0" presId="urn:microsoft.com/office/officeart/2018/2/layout/IconVerticalSolidList"/>
    <dgm:cxn modelId="{4C392962-EEDD-492A-B1FA-699A41D6AB4B}" srcId="{49FDC29E-21AB-4900-9F4F-7AE09B964C39}" destId="{90F82491-AA8E-47A7-9646-78A18F9C5A47}" srcOrd="5" destOrd="0" parTransId="{7169E8AD-4619-44DE-B996-F21BAAB5DD69}" sibTransId="{59E88FB3-0ADA-44AC-ACCD-C67E744C4C4C}"/>
    <dgm:cxn modelId="{F3FDC05A-A5E8-4D6E-B1BB-8747609D534C}" type="presOf" srcId="{ACC2050A-DA1A-4DB0-8E6C-293DF8D3E282}" destId="{EAEC2A7E-E8DB-42FC-98D4-2A56B142491E}" srcOrd="0" destOrd="0" presId="urn:microsoft.com/office/officeart/2018/2/layout/IconVerticalSolidList"/>
    <dgm:cxn modelId="{C54A947F-5978-4EBA-B134-A58023DBE15E}" type="presOf" srcId="{C7DEF4FD-CD47-4AA9-B5DA-DAF0EB38F7A9}" destId="{731D8E41-EA4A-4217-ABA4-C83CB058A075}" srcOrd="0" destOrd="0" presId="urn:microsoft.com/office/officeart/2018/2/layout/IconVerticalSolidList"/>
    <dgm:cxn modelId="{E8F7B98A-8763-41A8-8A1F-6B5ECE1E9248}" type="presOf" srcId="{FED832C5-FEE3-4505-8E7D-1400E6FA18FF}" destId="{F4A8DCDE-31C1-4A49-A478-499A9F081704}" srcOrd="0" destOrd="0" presId="urn:microsoft.com/office/officeart/2018/2/layout/IconVerticalSolidList"/>
    <dgm:cxn modelId="{EAD9F593-4BBE-4C49-A59B-9F6E815F906C}" srcId="{49FDC29E-21AB-4900-9F4F-7AE09B964C39}" destId="{55275A6D-5E77-4D9E-9331-52EC22609053}" srcOrd="1" destOrd="0" parTransId="{1EB0A8F7-237E-49A2-9E4B-A1B7B0C82523}" sibTransId="{09A74330-B056-4C58-A898-45F0E627950C}"/>
    <dgm:cxn modelId="{30E4679D-D585-4A82-807E-515E61011C55}" type="presOf" srcId="{2F87C1DD-7B23-454E-AEB6-17E06417ED3B}" destId="{29495594-D577-4463-920F-0BBCCC22E7B1}" srcOrd="0" destOrd="0" presId="urn:microsoft.com/office/officeart/2018/2/layout/IconVerticalSolidList"/>
    <dgm:cxn modelId="{D55CFC9F-2A6A-4A9B-B59E-FA3308041A19}" srcId="{49FDC29E-21AB-4900-9F4F-7AE09B964C39}" destId="{FED832C5-FEE3-4505-8E7D-1400E6FA18FF}" srcOrd="0" destOrd="0" parTransId="{1280898A-0E14-44E6-8193-2BD7309A4757}" sibTransId="{EA348E93-4567-47A0-B165-A05F203AE9C4}"/>
    <dgm:cxn modelId="{8293F7A5-85CF-4505-B790-BC6BE40DB06D}" srcId="{49FDC29E-21AB-4900-9F4F-7AE09B964C39}" destId="{ACC2050A-DA1A-4DB0-8E6C-293DF8D3E282}" srcOrd="4" destOrd="0" parTransId="{120ED1A1-DDEE-46F4-8C97-4B6F4BF73961}" sibTransId="{D966B393-63B1-45B3-B5FA-10D6BE730862}"/>
    <dgm:cxn modelId="{E66804AA-E62A-4974-8AB2-8D7EA905FEA3}" type="presOf" srcId="{90F82491-AA8E-47A7-9646-78A18F9C5A47}" destId="{0C00A793-ADEB-4BB5-AE86-619F21F47C33}" srcOrd="0" destOrd="0" presId="urn:microsoft.com/office/officeart/2018/2/layout/IconVerticalSolidList"/>
    <dgm:cxn modelId="{83EA41C3-A56A-4AA3-A1E3-1D918293C341}" srcId="{49FDC29E-21AB-4900-9F4F-7AE09B964C39}" destId="{2F87C1DD-7B23-454E-AEB6-17E06417ED3B}" srcOrd="2" destOrd="0" parTransId="{39D6AE19-22FF-4197-9332-E62FB561F8F5}" sibTransId="{11C33BBD-3E21-4F8B-AF71-4F3F83AC27F9}"/>
    <dgm:cxn modelId="{0BAC5BCA-DF9A-412A-927F-6C2901F55600}" srcId="{49FDC29E-21AB-4900-9F4F-7AE09B964C39}" destId="{78D13815-20CD-4CE5-8BF7-B1A0C887716E}" srcOrd="3" destOrd="0" parTransId="{FF591AFE-36F4-4FDA-AFAE-71C3F033360E}" sibTransId="{941E86CF-F0D7-4DAD-9199-582CE0E99388}"/>
    <dgm:cxn modelId="{0A649AE0-9A14-4C41-8FF1-613ACE60238F}" type="presOf" srcId="{82DB9E29-8BA3-4C9B-A6F1-A7BE65670C8C}" destId="{BC5F8BA6-6C94-4798-8711-C9EAC409DEFC}" srcOrd="0" destOrd="0" presId="urn:microsoft.com/office/officeart/2018/2/layout/IconVerticalSolidList"/>
    <dgm:cxn modelId="{E1AABCB1-6078-434B-B454-41D78BF5805D}" type="presParOf" srcId="{8E83A2D1-0740-4560-9511-9E5D82B94876}" destId="{FFC60761-DB24-4953-A5EE-E5BC80038D29}" srcOrd="0" destOrd="0" presId="urn:microsoft.com/office/officeart/2018/2/layout/IconVerticalSolidList"/>
    <dgm:cxn modelId="{7E599AD2-D006-440E-8B92-9AFD53AD8F53}" type="presParOf" srcId="{FFC60761-DB24-4953-A5EE-E5BC80038D29}" destId="{CBCABA8F-63C9-41CD-BA40-DCA98E5831A4}" srcOrd="0" destOrd="0" presId="urn:microsoft.com/office/officeart/2018/2/layout/IconVerticalSolidList"/>
    <dgm:cxn modelId="{EE7A26D2-755F-4F4B-B9B2-841CA57E7CB9}" type="presParOf" srcId="{FFC60761-DB24-4953-A5EE-E5BC80038D29}" destId="{A059C4FD-A4C0-4490-AE04-9D52DA4629CD}" srcOrd="1" destOrd="0" presId="urn:microsoft.com/office/officeart/2018/2/layout/IconVerticalSolidList"/>
    <dgm:cxn modelId="{9A661D88-DF2A-44A6-8F34-8DC21294CD72}" type="presParOf" srcId="{FFC60761-DB24-4953-A5EE-E5BC80038D29}" destId="{36C74FEC-6647-4D25-97F8-2F9DF741B13F}" srcOrd="2" destOrd="0" presId="urn:microsoft.com/office/officeart/2018/2/layout/IconVerticalSolidList"/>
    <dgm:cxn modelId="{6255F179-1E7E-4C09-8B29-99DE981BFB41}" type="presParOf" srcId="{FFC60761-DB24-4953-A5EE-E5BC80038D29}" destId="{F4A8DCDE-31C1-4A49-A478-499A9F081704}" srcOrd="3" destOrd="0" presId="urn:microsoft.com/office/officeart/2018/2/layout/IconVerticalSolidList"/>
    <dgm:cxn modelId="{BC9378A9-C151-47DA-BB1B-66A0FA843790}" type="presParOf" srcId="{8E83A2D1-0740-4560-9511-9E5D82B94876}" destId="{1D63E088-29C4-4962-AA29-21DEF5CADD13}" srcOrd="1" destOrd="0" presId="urn:microsoft.com/office/officeart/2018/2/layout/IconVerticalSolidList"/>
    <dgm:cxn modelId="{F3814478-180B-4712-9014-070C2D6A5DF7}" type="presParOf" srcId="{8E83A2D1-0740-4560-9511-9E5D82B94876}" destId="{6BEA2D38-2510-4927-8AC0-092203D7C7F8}" srcOrd="2" destOrd="0" presId="urn:microsoft.com/office/officeart/2018/2/layout/IconVerticalSolidList"/>
    <dgm:cxn modelId="{081A49CC-B7B9-4820-B1AA-D0500ED38A31}" type="presParOf" srcId="{6BEA2D38-2510-4927-8AC0-092203D7C7F8}" destId="{2694971D-1C0D-409E-8D24-39069176C5C6}" srcOrd="0" destOrd="0" presId="urn:microsoft.com/office/officeart/2018/2/layout/IconVerticalSolidList"/>
    <dgm:cxn modelId="{59646825-A147-4783-AC16-0511DEFEBD8B}" type="presParOf" srcId="{6BEA2D38-2510-4927-8AC0-092203D7C7F8}" destId="{497F0D08-14D1-4C71-958B-FE11F25AC759}" srcOrd="1" destOrd="0" presId="urn:microsoft.com/office/officeart/2018/2/layout/IconVerticalSolidList"/>
    <dgm:cxn modelId="{DF1C9BDB-15DD-43A4-8B6C-69A05841FC1A}" type="presParOf" srcId="{6BEA2D38-2510-4927-8AC0-092203D7C7F8}" destId="{2F6EBA07-3CD9-4AE5-B155-6FE316CC3E0E}" srcOrd="2" destOrd="0" presId="urn:microsoft.com/office/officeart/2018/2/layout/IconVerticalSolidList"/>
    <dgm:cxn modelId="{EDD36784-8E0F-4340-9B54-1154547FA642}" type="presParOf" srcId="{6BEA2D38-2510-4927-8AC0-092203D7C7F8}" destId="{10D8D7C3-A3F0-4D8D-9241-C70783B8351D}" srcOrd="3" destOrd="0" presId="urn:microsoft.com/office/officeart/2018/2/layout/IconVerticalSolidList"/>
    <dgm:cxn modelId="{2C7E98C8-69FB-4690-959A-07830D3CCD9B}" type="presParOf" srcId="{8E83A2D1-0740-4560-9511-9E5D82B94876}" destId="{E075C242-8B4B-49DD-95BD-36DDB5FC5878}" srcOrd="3" destOrd="0" presId="urn:microsoft.com/office/officeart/2018/2/layout/IconVerticalSolidList"/>
    <dgm:cxn modelId="{E52F4629-1513-4608-A1D5-B7CBC32134B2}" type="presParOf" srcId="{8E83A2D1-0740-4560-9511-9E5D82B94876}" destId="{CC101870-49A3-4C97-9830-C9B931BD7E1F}" srcOrd="4" destOrd="0" presId="urn:microsoft.com/office/officeart/2018/2/layout/IconVerticalSolidList"/>
    <dgm:cxn modelId="{488AA8C5-4E3B-49F0-B6AA-5C04B1DBAE84}" type="presParOf" srcId="{CC101870-49A3-4C97-9830-C9B931BD7E1F}" destId="{83E66594-A8CC-4324-ABB5-2857C884E0AB}" srcOrd="0" destOrd="0" presId="urn:microsoft.com/office/officeart/2018/2/layout/IconVerticalSolidList"/>
    <dgm:cxn modelId="{841C5D89-8A3D-40E5-A115-433C621F65E0}" type="presParOf" srcId="{CC101870-49A3-4C97-9830-C9B931BD7E1F}" destId="{D01F3B68-C0C6-4305-89EE-C27EFDAB6532}" srcOrd="1" destOrd="0" presId="urn:microsoft.com/office/officeart/2018/2/layout/IconVerticalSolidList"/>
    <dgm:cxn modelId="{4735C012-B5E6-4AC3-98C1-2435D9B90771}" type="presParOf" srcId="{CC101870-49A3-4C97-9830-C9B931BD7E1F}" destId="{51DB01AC-5CD1-4398-A5D6-785245F213FF}" srcOrd="2" destOrd="0" presId="urn:microsoft.com/office/officeart/2018/2/layout/IconVerticalSolidList"/>
    <dgm:cxn modelId="{581A3CD1-6F28-4CD4-8995-07B2F2D43758}" type="presParOf" srcId="{CC101870-49A3-4C97-9830-C9B931BD7E1F}" destId="{29495594-D577-4463-920F-0BBCCC22E7B1}" srcOrd="3" destOrd="0" presId="urn:microsoft.com/office/officeart/2018/2/layout/IconVerticalSolidList"/>
    <dgm:cxn modelId="{80E70DD3-BC76-480F-8B61-496CA5546B97}" type="presParOf" srcId="{8E83A2D1-0740-4560-9511-9E5D82B94876}" destId="{2554271F-CE27-4E6D-BD17-2615484DF687}" srcOrd="5" destOrd="0" presId="urn:microsoft.com/office/officeart/2018/2/layout/IconVerticalSolidList"/>
    <dgm:cxn modelId="{E8A57315-DB27-468B-B2A5-DE347D5A30AA}" type="presParOf" srcId="{8E83A2D1-0740-4560-9511-9E5D82B94876}" destId="{B0C5E05B-5984-41DC-AF20-35794D3585BF}" srcOrd="6" destOrd="0" presId="urn:microsoft.com/office/officeart/2018/2/layout/IconVerticalSolidList"/>
    <dgm:cxn modelId="{B84252BE-FB12-40BA-9F00-54053A0F70CA}" type="presParOf" srcId="{B0C5E05B-5984-41DC-AF20-35794D3585BF}" destId="{41C32836-9245-46C9-A206-582683A0CA3F}" srcOrd="0" destOrd="0" presId="urn:microsoft.com/office/officeart/2018/2/layout/IconVerticalSolidList"/>
    <dgm:cxn modelId="{6FA353F7-EE8D-4B96-B1F8-455AD6427754}" type="presParOf" srcId="{B0C5E05B-5984-41DC-AF20-35794D3585BF}" destId="{EE02EF43-2C3E-4624-ADE0-629DF62D71AA}" srcOrd="1" destOrd="0" presId="urn:microsoft.com/office/officeart/2018/2/layout/IconVerticalSolidList"/>
    <dgm:cxn modelId="{AA697D46-752B-4275-9CBF-4F32D8DB3117}" type="presParOf" srcId="{B0C5E05B-5984-41DC-AF20-35794D3585BF}" destId="{805DCDC8-3E63-4B1E-93B2-A4C338173E07}" srcOrd="2" destOrd="0" presId="urn:microsoft.com/office/officeart/2018/2/layout/IconVerticalSolidList"/>
    <dgm:cxn modelId="{94EFBCD8-0848-4E9E-8D14-9E8B4E4E870A}" type="presParOf" srcId="{B0C5E05B-5984-41DC-AF20-35794D3585BF}" destId="{DC724920-B7B1-405E-A55A-C5E31001B0A3}" srcOrd="3" destOrd="0" presId="urn:microsoft.com/office/officeart/2018/2/layout/IconVerticalSolidList"/>
    <dgm:cxn modelId="{09C740F6-F179-4AFE-BE18-8A76E42C74D4}" type="presParOf" srcId="{8E83A2D1-0740-4560-9511-9E5D82B94876}" destId="{A129FFDA-2372-47E4-A87B-E9778CEAF662}" srcOrd="7" destOrd="0" presId="urn:microsoft.com/office/officeart/2018/2/layout/IconVerticalSolidList"/>
    <dgm:cxn modelId="{343C1E4A-DD12-44CC-AB68-B2C18F6E98EB}" type="presParOf" srcId="{8E83A2D1-0740-4560-9511-9E5D82B94876}" destId="{74292B96-004E-4241-9CED-3E22EF51724E}" srcOrd="8" destOrd="0" presId="urn:microsoft.com/office/officeart/2018/2/layout/IconVerticalSolidList"/>
    <dgm:cxn modelId="{0A85CFD1-360D-498E-BE38-C32C4115CBE4}" type="presParOf" srcId="{74292B96-004E-4241-9CED-3E22EF51724E}" destId="{FADD483A-15FA-4A3E-BBB9-2A188431D2EE}" srcOrd="0" destOrd="0" presId="urn:microsoft.com/office/officeart/2018/2/layout/IconVerticalSolidList"/>
    <dgm:cxn modelId="{90222B52-F6D9-4377-A029-F3FC489A8397}" type="presParOf" srcId="{74292B96-004E-4241-9CED-3E22EF51724E}" destId="{16089EC2-74C4-4E9C-B3A1-3D36DE836836}" srcOrd="1" destOrd="0" presId="urn:microsoft.com/office/officeart/2018/2/layout/IconVerticalSolidList"/>
    <dgm:cxn modelId="{56508947-60C7-4A4C-A3C8-9BFE01C01057}" type="presParOf" srcId="{74292B96-004E-4241-9CED-3E22EF51724E}" destId="{76617753-ED67-414E-A03F-57C85985EF9C}" srcOrd="2" destOrd="0" presId="urn:microsoft.com/office/officeart/2018/2/layout/IconVerticalSolidList"/>
    <dgm:cxn modelId="{1B377174-B0DC-44B2-AC16-DACA58B91EA8}" type="presParOf" srcId="{74292B96-004E-4241-9CED-3E22EF51724E}" destId="{EAEC2A7E-E8DB-42FC-98D4-2A56B142491E}" srcOrd="3" destOrd="0" presId="urn:microsoft.com/office/officeart/2018/2/layout/IconVerticalSolidList"/>
    <dgm:cxn modelId="{8F7F141D-0345-47FB-9998-4A643B1F6AFD}" type="presParOf" srcId="{8E83A2D1-0740-4560-9511-9E5D82B94876}" destId="{421F031E-4286-462A-AC46-576778E226FC}" srcOrd="9" destOrd="0" presId="urn:microsoft.com/office/officeart/2018/2/layout/IconVerticalSolidList"/>
    <dgm:cxn modelId="{EF47526F-A2A5-441B-BF0E-94CFF9248E9D}" type="presParOf" srcId="{8E83A2D1-0740-4560-9511-9E5D82B94876}" destId="{9F723167-9BCE-4490-B366-E388D4F87B92}" srcOrd="10" destOrd="0" presId="urn:microsoft.com/office/officeart/2018/2/layout/IconVerticalSolidList"/>
    <dgm:cxn modelId="{1B8BF6AC-F9E4-4C33-B12C-1AB1F3156838}" type="presParOf" srcId="{9F723167-9BCE-4490-B366-E388D4F87B92}" destId="{8D1CECAA-1917-49BA-840D-10EEB99D3EEE}" srcOrd="0" destOrd="0" presId="urn:microsoft.com/office/officeart/2018/2/layout/IconVerticalSolidList"/>
    <dgm:cxn modelId="{566E1380-228B-4FFE-9598-42DEF89553CF}" type="presParOf" srcId="{9F723167-9BCE-4490-B366-E388D4F87B92}" destId="{E27CDE1A-9884-423E-98FE-1C21A311011C}" srcOrd="1" destOrd="0" presId="urn:microsoft.com/office/officeart/2018/2/layout/IconVerticalSolidList"/>
    <dgm:cxn modelId="{D0FF59F4-C236-410E-96EC-B0D578F39509}" type="presParOf" srcId="{9F723167-9BCE-4490-B366-E388D4F87B92}" destId="{3BED739E-68CA-42F4-95CD-EF5008C58A32}" srcOrd="2" destOrd="0" presId="urn:microsoft.com/office/officeart/2018/2/layout/IconVerticalSolidList"/>
    <dgm:cxn modelId="{DDB469E4-5512-4525-AE4C-8CF1A5F4E03A}" type="presParOf" srcId="{9F723167-9BCE-4490-B366-E388D4F87B92}" destId="{0C00A793-ADEB-4BB5-AE86-619F21F47C33}" srcOrd="3" destOrd="0" presId="urn:microsoft.com/office/officeart/2018/2/layout/IconVerticalSolidList"/>
    <dgm:cxn modelId="{5872C784-5825-4D5B-B3F2-027FDE247460}" type="presParOf" srcId="{8E83A2D1-0740-4560-9511-9E5D82B94876}" destId="{40B3BF4C-B843-428A-B3B8-E0EA82A13D63}" srcOrd="11" destOrd="0" presId="urn:microsoft.com/office/officeart/2018/2/layout/IconVerticalSolidList"/>
    <dgm:cxn modelId="{ADA13B80-6D9D-4CEC-835E-4CABAE8931AF}" type="presParOf" srcId="{8E83A2D1-0740-4560-9511-9E5D82B94876}" destId="{CE3461C0-BF96-422D-9257-6AA6C4C565CB}" srcOrd="12" destOrd="0" presId="urn:microsoft.com/office/officeart/2018/2/layout/IconVerticalSolidList"/>
    <dgm:cxn modelId="{09EFE901-ED66-4061-B02A-BE643A1A85CE}" type="presParOf" srcId="{CE3461C0-BF96-422D-9257-6AA6C4C565CB}" destId="{69E705FF-1D31-450C-859A-4F6CAE965BE9}" srcOrd="0" destOrd="0" presId="urn:microsoft.com/office/officeart/2018/2/layout/IconVerticalSolidList"/>
    <dgm:cxn modelId="{5B8F595D-7E34-4B2F-8307-BA0EB933C240}" type="presParOf" srcId="{CE3461C0-BF96-422D-9257-6AA6C4C565CB}" destId="{2D3CDFCD-A3FA-40C6-9EBC-504A881809F1}" srcOrd="1" destOrd="0" presId="urn:microsoft.com/office/officeart/2018/2/layout/IconVerticalSolidList"/>
    <dgm:cxn modelId="{416EA1B7-3FE0-47B8-9DBB-37401354E540}" type="presParOf" srcId="{CE3461C0-BF96-422D-9257-6AA6C4C565CB}" destId="{338BAC64-3F7E-437A-9232-09ED5A92F04D}" srcOrd="2" destOrd="0" presId="urn:microsoft.com/office/officeart/2018/2/layout/IconVerticalSolidList"/>
    <dgm:cxn modelId="{30DE39A1-242F-4B46-B3B9-523F064C7613}" type="presParOf" srcId="{CE3461C0-BF96-422D-9257-6AA6C4C565CB}" destId="{BC5F8BA6-6C94-4798-8711-C9EAC409DEFC}" srcOrd="3" destOrd="0" presId="urn:microsoft.com/office/officeart/2018/2/layout/IconVerticalSolidList"/>
    <dgm:cxn modelId="{238E9C0C-54F4-47CD-9E78-BDD109CDEAE2}" type="presParOf" srcId="{8E83A2D1-0740-4560-9511-9E5D82B94876}" destId="{BFCFC804-B636-4B05-A9C6-55A176E74C12}" srcOrd="13" destOrd="0" presId="urn:microsoft.com/office/officeart/2018/2/layout/IconVerticalSolidList"/>
    <dgm:cxn modelId="{A520632C-07E2-4D69-B011-9C9D6E3166E6}" type="presParOf" srcId="{8E83A2D1-0740-4560-9511-9E5D82B94876}" destId="{F2AD85DC-EE5F-4F3A-91E4-26D0ADF5C290}" srcOrd="14" destOrd="0" presId="urn:microsoft.com/office/officeart/2018/2/layout/IconVerticalSolidList"/>
    <dgm:cxn modelId="{20004EBD-C8A3-4C04-AA98-F6036134CBF9}" type="presParOf" srcId="{F2AD85DC-EE5F-4F3A-91E4-26D0ADF5C290}" destId="{92319B64-47C0-48FA-B12A-8FA0075F1FC6}" srcOrd="0" destOrd="0" presId="urn:microsoft.com/office/officeart/2018/2/layout/IconVerticalSolidList"/>
    <dgm:cxn modelId="{E9BB30C2-B765-4213-8A2C-E96FDDA9133A}" type="presParOf" srcId="{F2AD85DC-EE5F-4F3A-91E4-26D0ADF5C290}" destId="{7A954479-EEAD-4BA1-A435-29B52BB9DAB2}" srcOrd="1" destOrd="0" presId="urn:microsoft.com/office/officeart/2018/2/layout/IconVerticalSolidList"/>
    <dgm:cxn modelId="{088C949A-166F-4C21-A732-C9685EE8EC5B}" type="presParOf" srcId="{F2AD85DC-EE5F-4F3A-91E4-26D0ADF5C290}" destId="{E4D72097-3C5A-4FBF-9088-DA86E3D8AF1E}" srcOrd="2" destOrd="0" presId="urn:microsoft.com/office/officeart/2018/2/layout/IconVerticalSolidList"/>
    <dgm:cxn modelId="{84BD545C-9083-44D4-B292-565A05FD327F}" type="presParOf" srcId="{F2AD85DC-EE5F-4F3A-91E4-26D0ADF5C290}" destId="{731D8E41-EA4A-4217-ABA4-C83CB058A0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09E0D-632A-41A9-8432-A29F35CEDB4C}">
      <dsp:nvSpPr>
        <dsp:cNvPr id="0" name=""/>
        <dsp:cNvSpPr/>
      </dsp:nvSpPr>
      <dsp:spPr>
        <a:xfrm>
          <a:off x="0" y="281704"/>
          <a:ext cx="6301601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Clases: Persona, Departamento, Organización.</a:t>
          </a:r>
          <a:endParaRPr lang="en-US" sz="2000" kern="1200"/>
        </a:p>
      </dsp:txBody>
      <dsp:txXfrm>
        <a:off x="23417" y="305121"/>
        <a:ext cx="6254767" cy="432866"/>
      </dsp:txXfrm>
    </dsp:sp>
    <dsp:sp modelId="{F49B8D24-E53B-455C-A77E-0459FAA08D3F}">
      <dsp:nvSpPr>
        <dsp:cNvPr id="0" name=""/>
        <dsp:cNvSpPr/>
      </dsp:nvSpPr>
      <dsp:spPr>
        <a:xfrm>
          <a:off x="0" y="819004"/>
          <a:ext cx="6301601" cy="479700"/>
        </a:xfrm>
        <a:prstGeom prst="roundRect">
          <a:avLst/>
        </a:prstGeom>
        <a:solidFill>
          <a:schemeClr val="accent2">
            <a:hueOff val="-161707"/>
            <a:satOff val="-9325"/>
            <a:lumOff val="9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Propiedades:</a:t>
          </a:r>
          <a:endParaRPr lang="en-US" sz="2000" kern="1200"/>
        </a:p>
      </dsp:txBody>
      <dsp:txXfrm>
        <a:off x="23417" y="842421"/>
        <a:ext cx="6254767" cy="432866"/>
      </dsp:txXfrm>
    </dsp:sp>
    <dsp:sp modelId="{00F6758A-A40E-469A-9ABD-7DDBC54912FA}">
      <dsp:nvSpPr>
        <dsp:cNvPr id="0" name=""/>
        <dsp:cNvSpPr/>
      </dsp:nvSpPr>
      <dsp:spPr>
        <a:xfrm>
          <a:off x="0" y="1356304"/>
          <a:ext cx="6301601" cy="479700"/>
        </a:xfrm>
        <a:prstGeom prst="roundRect">
          <a:avLst/>
        </a:prstGeom>
        <a:solidFill>
          <a:schemeClr val="accent2">
            <a:hueOff val="-323414"/>
            <a:satOff val="-18651"/>
            <a:lumOff val="19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trabajaEn (Persona, Departamento)</a:t>
          </a:r>
          <a:endParaRPr lang="en-US" sz="2000" kern="1200"/>
        </a:p>
      </dsp:txBody>
      <dsp:txXfrm>
        <a:off x="23417" y="1379721"/>
        <a:ext cx="6254767" cy="432866"/>
      </dsp:txXfrm>
    </dsp:sp>
    <dsp:sp modelId="{A49E530E-DF57-49CC-950D-35F715C88DF4}">
      <dsp:nvSpPr>
        <dsp:cNvPr id="0" name=""/>
        <dsp:cNvSpPr/>
      </dsp:nvSpPr>
      <dsp:spPr>
        <a:xfrm>
          <a:off x="0" y="1893604"/>
          <a:ext cx="6301601" cy="47970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perteneceA (Departamento, Organización)</a:t>
          </a:r>
          <a:endParaRPr lang="en-US" sz="2000" kern="1200"/>
        </a:p>
      </dsp:txBody>
      <dsp:txXfrm>
        <a:off x="23417" y="1917021"/>
        <a:ext cx="6254767" cy="432866"/>
      </dsp:txXfrm>
    </dsp:sp>
    <dsp:sp modelId="{CD24219E-E4B6-4CEB-927B-531A8053BC61}">
      <dsp:nvSpPr>
        <dsp:cNvPr id="0" name=""/>
        <dsp:cNvSpPr/>
      </dsp:nvSpPr>
      <dsp:spPr>
        <a:xfrm>
          <a:off x="0" y="2430904"/>
          <a:ext cx="6301601" cy="479700"/>
        </a:xfrm>
        <a:prstGeom prst="roundRect">
          <a:avLst/>
        </a:prstGeom>
        <a:solidFill>
          <a:schemeClr val="accent2">
            <a:hueOff val="-646828"/>
            <a:satOff val="-37301"/>
            <a:lumOff val="38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Restricciones:</a:t>
          </a:r>
          <a:endParaRPr lang="en-US" sz="2000" kern="1200"/>
        </a:p>
      </dsp:txBody>
      <dsp:txXfrm>
        <a:off x="23417" y="2454321"/>
        <a:ext cx="6254767" cy="432866"/>
      </dsp:txXfrm>
    </dsp:sp>
    <dsp:sp modelId="{067E209D-CA97-4953-BA8D-2F321DD09048}">
      <dsp:nvSpPr>
        <dsp:cNvPr id="0" name=""/>
        <dsp:cNvSpPr/>
      </dsp:nvSpPr>
      <dsp:spPr>
        <a:xfrm>
          <a:off x="0" y="2968204"/>
          <a:ext cx="6301601" cy="479700"/>
        </a:xfrm>
        <a:prstGeom prst="roundRect">
          <a:avLst/>
        </a:prstGeom>
        <a:solidFill>
          <a:schemeClr val="accent2">
            <a:hueOff val="-808535"/>
            <a:satOff val="-46627"/>
            <a:lumOff val="47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Cada persona debe trabajar en al menos un departamento.</a:t>
          </a:r>
          <a:endParaRPr lang="en-US" sz="2000" kern="1200"/>
        </a:p>
      </dsp:txBody>
      <dsp:txXfrm>
        <a:off x="23417" y="2991621"/>
        <a:ext cx="6254767" cy="432866"/>
      </dsp:txXfrm>
    </dsp:sp>
    <dsp:sp modelId="{6B04122E-6AAD-4347-A1C9-A225BFB44709}">
      <dsp:nvSpPr>
        <dsp:cNvPr id="0" name=""/>
        <dsp:cNvSpPr/>
      </dsp:nvSpPr>
      <dsp:spPr>
        <a:xfrm>
          <a:off x="0" y="3505504"/>
          <a:ext cx="6301601" cy="47970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Cada departamento debe pertenecer a una organización.</a:t>
          </a:r>
          <a:endParaRPr lang="en-US" sz="2000" kern="1200"/>
        </a:p>
      </dsp:txBody>
      <dsp:txXfrm>
        <a:off x="23417" y="3528921"/>
        <a:ext cx="6254767" cy="432866"/>
      </dsp:txXfrm>
    </dsp:sp>
    <dsp:sp modelId="{6F0413DB-19FE-4BF6-A2D3-C38D2FCB1911}">
      <dsp:nvSpPr>
        <dsp:cNvPr id="0" name=""/>
        <dsp:cNvSpPr/>
      </dsp:nvSpPr>
      <dsp:spPr>
        <a:xfrm>
          <a:off x="0" y="4042804"/>
          <a:ext cx="6301601" cy="479700"/>
        </a:xfrm>
        <a:prstGeom prst="roundRect">
          <a:avLst/>
        </a:prstGeom>
        <a:solidFill>
          <a:schemeClr val="accent2">
            <a:hueOff val="-1131949"/>
            <a:satOff val="-65277"/>
            <a:lumOff val="67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La lógica de predicados para esta ontología sería:</a:t>
          </a:r>
          <a:endParaRPr lang="en-US" sz="2000" kern="1200"/>
        </a:p>
      </dsp:txBody>
      <dsp:txXfrm>
        <a:off x="23417" y="4066221"/>
        <a:ext cx="6254767" cy="432866"/>
      </dsp:txXfrm>
    </dsp:sp>
    <dsp:sp modelId="{C4678AB9-B1EE-4463-8F79-FF0AA593ABE0}">
      <dsp:nvSpPr>
        <dsp:cNvPr id="0" name=""/>
        <dsp:cNvSpPr/>
      </dsp:nvSpPr>
      <dsp:spPr>
        <a:xfrm>
          <a:off x="0" y="4580104"/>
          <a:ext cx="6301601" cy="479700"/>
        </a:xfrm>
        <a:prstGeom prst="roundRect">
          <a:avLst/>
        </a:prstGeom>
        <a:solidFill>
          <a:schemeClr val="accent2">
            <a:hueOff val="-1293656"/>
            <a:satOff val="-74603"/>
            <a:lumOff val="76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Clases:</a:t>
          </a:r>
          <a:endParaRPr lang="en-US" sz="2000" kern="1200"/>
        </a:p>
      </dsp:txBody>
      <dsp:txXfrm>
        <a:off x="23417" y="4603521"/>
        <a:ext cx="6254767" cy="432866"/>
      </dsp:txXfrm>
    </dsp:sp>
    <dsp:sp modelId="{00307E9A-0C33-4F50-A9A8-55AE2F991891}">
      <dsp:nvSpPr>
        <dsp:cNvPr id="0" name=""/>
        <dsp:cNvSpPr/>
      </dsp:nvSpPr>
      <dsp:spPr>
        <a:xfrm>
          <a:off x="0" y="5117404"/>
          <a:ext cx="6301601" cy="4797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Persona(x)</a:t>
          </a:r>
          <a:endParaRPr lang="en-US" sz="2000" kern="1200"/>
        </a:p>
      </dsp:txBody>
      <dsp:txXfrm>
        <a:off x="23417" y="5140821"/>
        <a:ext cx="6254767" cy="432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CABA8F-63C9-41CD-BA40-DCA98E5831A4}">
      <dsp:nvSpPr>
        <dsp:cNvPr id="0" name=""/>
        <dsp:cNvSpPr/>
      </dsp:nvSpPr>
      <dsp:spPr>
        <a:xfrm>
          <a:off x="0" y="717"/>
          <a:ext cx="6301601" cy="6028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9C4FD-A4C0-4490-AE04-9D52DA4629CD}">
      <dsp:nvSpPr>
        <dsp:cNvPr id="0" name=""/>
        <dsp:cNvSpPr/>
      </dsp:nvSpPr>
      <dsp:spPr>
        <a:xfrm>
          <a:off x="182349" y="136349"/>
          <a:ext cx="331544" cy="3315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8DCDE-31C1-4A49-A478-499A9F081704}">
      <dsp:nvSpPr>
        <dsp:cNvPr id="0" name=""/>
        <dsp:cNvSpPr/>
      </dsp:nvSpPr>
      <dsp:spPr>
        <a:xfrm>
          <a:off x="696242" y="717"/>
          <a:ext cx="5605358" cy="602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97" tIns="63797" rIns="63797" bIns="6379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Departamento(x)</a:t>
          </a:r>
          <a:endParaRPr lang="en-US" sz="1600" kern="1200"/>
        </a:p>
      </dsp:txBody>
      <dsp:txXfrm>
        <a:off x="696242" y="717"/>
        <a:ext cx="5605358" cy="602807"/>
      </dsp:txXfrm>
    </dsp:sp>
    <dsp:sp modelId="{2694971D-1C0D-409E-8D24-39069176C5C6}">
      <dsp:nvSpPr>
        <dsp:cNvPr id="0" name=""/>
        <dsp:cNvSpPr/>
      </dsp:nvSpPr>
      <dsp:spPr>
        <a:xfrm>
          <a:off x="0" y="754227"/>
          <a:ext cx="6301601" cy="6028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7F0D08-14D1-4C71-958B-FE11F25AC759}">
      <dsp:nvSpPr>
        <dsp:cNvPr id="0" name=""/>
        <dsp:cNvSpPr/>
      </dsp:nvSpPr>
      <dsp:spPr>
        <a:xfrm>
          <a:off x="182349" y="889858"/>
          <a:ext cx="331544" cy="3315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D8D7C3-A3F0-4D8D-9241-C70783B8351D}">
      <dsp:nvSpPr>
        <dsp:cNvPr id="0" name=""/>
        <dsp:cNvSpPr/>
      </dsp:nvSpPr>
      <dsp:spPr>
        <a:xfrm>
          <a:off x="696242" y="754227"/>
          <a:ext cx="5605358" cy="602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97" tIns="63797" rIns="63797" bIns="6379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Organización(x)</a:t>
          </a:r>
          <a:endParaRPr lang="en-US" sz="1600" kern="1200"/>
        </a:p>
      </dsp:txBody>
      <dsp:txXfrm>
        <a:off x="696242" y="754227"/>
        <a:ext cx="5605358" cy="602807"/>
      </dsp:txXfrm>
    </dsp:sp>
    <dsp:sp modelId="{83E66594-A8CC-4324-ABB5-2857C884E0AB}">
      <dsp:nvSpPr>
        <dsp:cNvPr id="0" name=""/>
        <dsp:cNvSpPr/>
      </dsp:nvSpPr>
      <dsp:spPr>
        <a:xfrm>
          <a:off x="0" y="1507736"/>
          <a:ext cx="6301601" cy="6028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1F3B68-C0C6-4305-89EE-C27EFDAB6532}">
      <dsp:nvSpPr>
        <dsp:cNvPr id="0" name=""/>
        <dsp:cNvSpPr/>
      </dsp:nvSpPr>
      <dsp:spPr>
        <a:xfrm>
          <a:off x="182349" y="1643368"/>
          <a:ext cx="331544" cy="3315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95594-D577-4463-920F-0BBCCC22E7B1}">
      <dsp:nvSpPr>
        <dsp:cNvPr id="0" name=""/>
        <dsp:cNvSpPr/>
      </dsp:nvSpPr>
      <dsp:spPr>
        <a:xfrm>
          <a:off x="696242" y="1507736"/>
          <a:ext cx="5605358" cy="602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97" tIns="63797" rIns="63797" bIns="6379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Propiedades:</a:t>
          </a:r>
          <a:endParaRPr lang="en-US" sz="1600" kern="1200"/>
        </a:p>
      </dsp:txBody>
      <dsp:txXfrm>
        <a:off x="696242" y="1507736"/>
        <a:ext cx="5605358" cy="602807"/>
      </dsp:txXfrm>
    </dsp:sp>
    <dsp:sp modelId="{41C32836-9245-46C9-A206-582683A0CA3F}">
      <dsp:nvSpPr>
        <dsp:cNvPr id="0" name=""/>
        <dsp:cNvSpPr/>
      </dsp:nvSpPr>
      <dsp:spPr>
        <a:xfrm>
          <a:off x="0" y="2261245"/>
          <a:ext cx="6301601" cy="6028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2EF43-2C3E-4624-ADE0-629DF62D71AA}">
      <dsp:nvSpPr>
        <dsp:cNvPr id="0" name=""/>
        <dsp:cNvSpPr/>
      </dsp:nvSpPr>
      <dsp:spPr>
        <a:xfrm>
          <a:off x="182349" y="2396877"/>
          <a:ext cx="331544" cy="3315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24920-B7B1-405E-A55A-C5E31001B0A3}">
      <dsp:nvSpPr>
        <dsp:cNvPr id="0" name=""/>
        <dsp:cNvSpPr/>
      </dsp:nvSpPr>
      <dsp:spPr>
        <a:xfrm>
          <a:off x="696242" y="2261245"/>
          <a:ext cx="5605358" cy="602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97" tIns="63797" rIns="63797" bIns="6379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trabajaEn(x, y) ↔ (Persona(x) ∧ Departamento(y))</a:t>
          </a:r>
          <a:endParaRPr lang="en-US" sz="1600" kern="1200"/>
        </a:p>
      </dsp:txBody>
      <dsp:txXfrm>
        <a:off x="696242" y="2261245"/>
        <a:ext cx="5605358" cy="602807"/>
      </dsp:txXfrm>
    </dsp:sp>
    <dsp:sp modelId="{FADD483A-15FA-4A3E-BBB9-2A188431D2EE}">
      <dsp:nvSpPr>
        <dsp:cNvPr id="0" name=""/>
        <dsp:cNvSpPr/>
      </dsp:nvSpPr>
      <dsp:spPr>
        <a:xfrm>
          <a:off x="0" y="3014755"/>
          <a:ext cx="6301601" cy="6028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089EC2-74C4-4E9C-B3A1-3D36DE836836}">
      <dsp:nvSpPr>
        <dsp:cNvPr id="0" name=""/>
        <dsp:cNvSpPr/>
      </dsp:nvSpPr>
      <dsp:spPr>
        <a:xfrm>
          <a:off x="182349" y="3150387"/>
          <a:ext cx="331544" cy="3315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C2A7E-E8DB-42FC-98D4-2A56B142491E}">
      <dsp:nvSpPr>
        <dsp:cNvPr id="0" name=""/>
        <dsp:cNvSpPr/>
      </dsp:nvSpPr>
      <dsp:spPr>
        <a:xfrm>
          <a:off x="696242" y="3014755"/>
          <a:ext cx="5605358" cy="602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97" tIns="63797" rIns="63797" bIns="6379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perteneceA(x, y) ↔ (Departamento(x) ∧ Organización(y))</a:t>
          </a:r>
          <a:endParaRPr lang="en-US" sz="1600" kern="1200"/>
        </a:p>
      </dsp:txBody>
      <dsp:txXfrm>
        <a:off x="696242" y="3014755"/>
        <a:ext cx="5605358" cy="602807"/>
      </dsp:txXfrm>
    </dsp:sp>
    <dsp:sp modelId="{8D1CECAA-1917-49BA-840D-10EEB99D3EEE}">
      <dsp:nvSpPr>
        <dsp:cNvPr id="0" name=""/>
        <dsp:cNvSpPr/>
      </dsp:nvSpPr>
      <dsp:spPr>
        <a:xfrm>
          <a:off x="0" y="3768264"/>
          <a:ext cx="6301601" cy="6028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CDE1A-9884-423E-98FE-1C21A311011C}">
      <dsp:nvSpPr>
        <dsp:cNvPr id="0" name=""/>
        <dsp:cNvSpPr/>
      </dsp:nvSpPr>
      <dsp:spPr>
        <a:xfrm>
          <a:off x="182349" y="3903896"/>
          <a:ext cx="331544" cy="33154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0A793-ADEB-4BB5-AE86-619F21F47C33}">
      <dsp:nvSpPr>
        <dsp:cNvPr id="0" name=""/>
        <dsp:cNvSpPr/>
      </dsp:nvSpPr>
      <dsp:spPr>
        <a:xfrm>
          <a:off x="696242" y="3768264"/>
          <a:ext cx="5605358" cy="602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97" tIns="63797" rIns="63797" bIns="6379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Restricciones:</a:t>
          </a:r>
          <a:endParaRPr lang="en-US" sz="1600" kern="1200"/>
        </a:p>
      </dsp:txBody>
      <dsp:txXfrm>
        <a:off x="696242" y="3768264"/>
        <a:ext cx="5605358" cy="602807"/>
      </dsp:txXfrm>
    </dsp:sp>
    <dsp:sp modelId="{69E705FF-1D31-450C-859A-4F6CAE965BE9}">
      <dsp:nvSpPr>
        <dsp:cNvPr id="0" name=""/>
        <dsp:cNvSpPr/>
      </dsp:nvSpPr>
      <dsp:spPr>
        <a:xfrm>
          <a:off x="0" y="4521774"/>
          <a:ext cx="6301601" cy="6028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3CDFCD-A3FA-40C6-9EBC-504A881809F1}">
      <dsp:nvSpPr>
        <dsp:cNvPr id="0" name=""/>
        <dsp:cNvSpPr/>
      </dsp:nvSpPr>
      <dsp:spPr>
        <a:xfrm>
          <a:off x="182349" y="4657406"/>
          <a:ext cx="331544" cy="33154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F8BA6-6C94-4798-8711-C9EAC409DEFC}">
      <dsp:nvSpPr>
        <dsp:cNvPr id="0" name=""/>
        <dsp:cNvSpPr/>
      </dsp:nvSpPr>
      <dsp:spPr>
        <a:xfrm>
          <a:off x="696242" y="4521774"/>
          <a:ext cx="5605358" cy="602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97" tIns="63797" rIns="63797" bIns="6379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∀x (Persona(x) → ∃y (Departamento(y) ∧ trabajaEn(x, y)))</a:t>
          </a:r>
          <a:endParaRPr lang="en-US" sz="1600" kern="1200"/>
        </a:p>
      </dsp:txBody>
      <dsp:txXfrm>
        <a:off x="696242" y="4521774"/>
        <a:ext cx="5605358" cy="602807"/>
      </dsp:txXfrm>
    </dsp:sp>
    <dsp:sp modelId="{92319B64-47C0-48FA-B12A-8FA0075F1FC6}">
      <dsp:nvSpPr>
        <dsp:cNvPr id="0" name=""/>
        <dsp:cNvSpPr/>
      </dsp:nvSpPr>
      <dsp:spPr>
        <a:xfrm>
          <a:off x="0" y="5275283"/>
          <a:ext cx="6301601" cy="6028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954479-EEAD-4BA1-A435-29B52BB9DAB2}">
      <dsp:nvSpPr>
        <dsp:cNvPr id="0" name=""/>
        <dsp:cNvSpPr/>
      </dsp:nvSpPr>
      <dsp:spPr>
        <a:xfrm>
          <a:off x="182349" y="5410915"/>
          <a:ext cx="331544" cy="33154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D8E41-EA4A-4217-ABA4-C83CB058A075}">
      <dsp:nvSpPr>
        <dsp:cNvPr id="0" name=""/>
        <dsp:cNvSpPr/>
      </dsp:nvSpPr>
      <dsp:spPr>
        <a:xfrm>
          <a:off x="696242" y="5275283"/>
          <a:ext cx="5605358" cy="602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97" tIns="63797" rIns="63797" bIns="6379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∀x (Departamento(x) → ∃y (Organización(y) ∧ perteneceA(x, y)))</a:t>
          </a:r>
          <a:endParaRPr lang="en-US" sz="1600" kern="1200"/>
        </a:p>
      </dsp:txBody>
      <dsp:txXfrm>
        <a:off x="696242" y="5275283"/>
        <a:ext cx="5605358" cy="602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9E2CB-C57E-4F24-91B3-245F13210EB9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71E92-A1C1-4FDB-8200-10B932BE92B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64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71E92-A1C1-4FDB-8200-10B932BE92B2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6398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DA1EB-CF08-3E61-9979-58A16805A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5DF5DD-BAE9-3FBF-C384-7CC7F7C3C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94AB6B-4DEB-ADFF-C677-5A9FA96B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C557-2F12-4486-90D6-49F311A1C290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1666BD-7F31-9585-E40F-1C77C6D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B4B5D3-F4C8-0A65-4FA3-302863B1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16FA-54F4-4C57-97C8-A1C3BF5F4E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365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7AEAF-C282-5F5D-8118-EAF45B1CA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8E053C-AB06-6FEA-E8FB-7469B520F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68E497-F45D-E32B-2400-A271D6BDF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C557-2F12-4486-90D6-49F311A1C290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A14D1B-0D4D-7DAC-606C-5178F8F9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52E816-2D55-242D-D51D-D8C69FE8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16FA-54F4-4C57-97C8-A1C3BF5F4E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011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55687F-77F9-2606-AC4D-E2EFC4823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03D9AC-39E3-1500-4FC9-2E4AC705D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66B5DC-B0F2-6E5A-6039-0CCC16710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C557-2F12-4486-90D6-49F311A1C290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1F328B-69F1-6F49-FCC1-468F72DE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A33D7C-4356-C458-44B9-7250BDB6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16FA-54F4-4C57-97C8-A1C3BF5F4E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1486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3D26C-B5DA-C770-3BAD-DADC6B385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D8B513-489F-3C5D-D28E-C91D711673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E6822D-D781-D702-CB22-904CD4AB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C557-2F12-4486-90D6-49F311A1C290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FB69CA-D3EB-E8B5-CFE3-9153DC41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B3B34E-87AB-30D6-8C1C-BCB21F40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16FA-54F4-4C57-97C8-A1C3BF5F4E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800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A048B-99FA-1244-B81C-7CEDAA355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D7C211-102A-CCEB-262C-8BC78D02D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5B97E8-857B-542C-1265-DA51CC340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C557-2F12-4486-90D6-49F311A1C290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056301-065C-173F-9906-6BCD432C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B45A8F-9684-DC5E-5CB6-352C4C7F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16FA-54F4-4C57-97C8-A1C3BF5F4E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466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D7B7D-1160-80C7-7967-C70F8421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F5A380-41DA-75EC-48E8-7D66F6E84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5E2997-4586-FF5F-4972-7963F3D5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C557-2F12-4486-90D6-49F311A1C290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31AD7B-4B12-B66A-2417-DE8EA6D2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8B2E87-5F02-792F-3751-53EA0582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16FA-54F4-4C57-97C8-A1C3BF5F4E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528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21550-29A2-0E6D-5F6F-0E8CAE45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48644A-039C-1153-1DE4-37F5017EF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F9C660-B9B2-B2EB-901E-273E724BD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25C223-1342-539F-0823-0B158A0C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C557-2F12-4486-90D6-49F311A1C290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AA11A0-1329-A1D8-F2A3-41A8CD51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50F637-9606-2B1E-884A-4B6C8454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16FA-54F4-4C57-97C8-A1C3BF5F4E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124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CA67E-EA60-73A9-6810-65D781A7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E99ABB-C2A2-AF16-4605-A65F02FC6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B5C087-FDB7-9903-6974-14AAFEDC8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35A017-D326-DF33-5833-67CE789A3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1121D35-E749-7A7C-833C-01120243B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D0679AE-1B12-BC20-31A9-203A7972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C557-2F12-4486-90D6-49F311A1C290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16644DF-9023-DBFE-6712-C51F3B27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170E7A4-C8C7-0726-FBF1-E0651934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16FA-54F4-4C57-97C8-A1C3BF5F4E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699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716C1-592F-26A5-190F-2614E5A74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2491530-4EC7-886A-915F-7ECC4D0FD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C557-2F12-4486-90D6-49F311A1C290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6F1FD6-017A-8421-47DA-3CE3D4641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E8E75E-2AE7-3D63-4941-A4FADF75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16FA-54F4-4C57-97C8-A1C3BF5F4E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083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713E69D-226A-C8E8-F1FB-5BB8780BF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C557-2F12-4486-90D6-49F311A1C290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2A868F7-8DC4-6819-4D5C-8344956D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7D532C-2E65-68DF-97D7-3150E617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16FA-54F4-4C57-97C8-A1C3BF5F4E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698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AC2F2-EB7D-3EA9-D06C-4E5E3E814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564E17-EB16-4D56-E68A-4FAEC112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7C3552-69AE-EB1C-1CA8-20C1010B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2B685F-BCBB-1D89-7F02-EAC69D427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C557-2F12-4486-90D6-49F311A1C290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D74036-29D5-1F37-9E21-49E641607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A6AC97-51DF-296B-BF22-96623A55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16FA-54F4-4C57-97C8-A1C3BF5F4E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767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2D8E2-BC86-858C-4663-166EA27B4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95C94A-506B-2A20-3A01-11239DAEF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425FD2-6A82-41CD-C7C9-FAFD758D6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86782C-8FEF-6AD5-E4F5-FE8DA130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C557-2F12-4486-90D6-49F311A1C290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058711-A895-4AC2-F909-D650F05F9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56C5DC-606E-54D4-3C90-7679ECB7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16FA-54F4-4C57-97C8-A1C3BF5F4E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537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74B0562-809E-9869-C93C-C85EB819C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BBBD0F-AB74-0361-1E99-BB4BF0945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B55229-4B3F-BA00-9C3B-04B8DF558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1C557-2F12-4486-90D6-49F311A1C290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75D1FF-753B-8566-450F-565FE8AB9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6175EC-DF22-72DD-1A9C-E60B7A9CC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316FA-54F4-4C57-97C8-A1C3BF5F4E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406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ila de revistas en una mesa">
            <a:extLst>
              <a:ext uri="{FF2B5EF4-FFF2-40B4-BE49-F238E27FC236}">
                <a16:creationId xmlns:a16="http://schemas.microsoft.com/office/drawing/2014/main" id="{AF78A81F-21C6-EA7A-AAA0-178125A99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40" r="4086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57AADF-0F2B-2076-69EE-086D1F5D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9" y="1249954"/>
            <a:ext cx="8134391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err="1"/>
              <a:t>Introducción</a:t>
            </a:r>
            <a:r>
              <a:rPr lang="en-US" sz="7200"/>
              <a:t> a las </a:t>
            </a:r>
            <a:r>
              <a:rPr lang="en-US" sz="7200" err="1"/>
              <a:t>ontologías</a:t>
            </a:r>
            <a:endParaRPr lang="en-US" sz="7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8839A98-50C5-6F71-9E36-05A131DCC5D9}"/>
              </a:ext>
            </a:extLst>
          </p:cNvPr>
          <p:cNvSpPr txBox="1"/>
          <p:nvPr/>
        </p:nvSpPr>
        <p:spPr>
          <a:xfrm>
            <a:off x="481029" y="4861820"/>
            <a:ext cx="3487479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dirty="0"/>
              <a:t>Jesús Alejandro </a:t>
            </a:r>
            <a:r>
              <a:rPr lang="es-MX" dirty="0" err="1"/>
              <a:t>Guzman</a:t>
            </a:r>
            <a:r>
              <a:rPr lang="es-MX" dirty="0"/>
              <a:t> Cordero</a:t>
            </a:r>
            <a:endParaRPr lang="en-US" dirty="0"/>
          </a:p>
          <a:p>
            <a:r>
              <a:rPr lang="es-MX" dirty="0"/>
              <a:t>Homero</a:t>
            </a:r>
            <a:r>
              <a:rPr lang="es-MX"/>
              <a:t> Meneses </a:t>
            </a:r>
            <a:r>
              <a:rPr lang="es-MX" err="1"/>
              <a:t>Vazquez</a:t>
            </a:r>
            <a:endParaRPr lang="es-MX" err="1">
              <a:cs typeface="Calibri"/>
            </a:endParaRPr>
          </a:p>
          <a:p>
            <a:r>
              <a:rPr lang="es-MX" dirty="0" err="1"/>
              <a:t>Italy</a:t>
            </a:r>
            <a:r>
              <a:rPr lang="es-MX" dirty="0"/>
              <a:t> Abril </a:t>
            </a:r>
            <a:r>
              <a:rPr lang="es-MX"/>
              <a:t>Zayes</a:t>
            </a:r>
            <a:endParaRPr lang="es-MX" dirty="0" err="1">
              <a:ea typeface="Calibri"/>
              <a:cs typeface="Calibri"/>
            </a:endParaRPr>
          </a:p>
          <a:p>
            <a:r>
              <a:rPr lang="es-MX" dirty="0"/>
              <a:t>Roberto Misael Reyes Cruz </a:t>
            </a:r>
          </a:p>
          <a:p>
            <a:r>
              <a:rPr lang="es-MX" dirty="0"/>
              <a:t>Enrique Ramírez Pérez</a:t>
            </a:r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5491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FE244A-68EF-18CA-EA34-72276CA7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1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Aplicaciones</a:t>
            </a:r>
            <a:r>
              <a:rPr lang="en-US"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las </a:t>
            </a:r>
            <a:r>
              <a:rPr lang="en-US" sz="4200" b="1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ontologías</a:t>
            </a:r>
            <a:r>
              <a:rPr lang="en-US"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estructuras</a:t>
            </a:r>
            <a:r>
              <a:rPr lang="en-US"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organizacionales</a:t>
            </a:r>
            <a:endParaRPr lang="en-US" sz="42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74FBCE-5DBE-3C1E-EF82-667FB8667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err="1"/>
              <a:t>Gestión</a:t>
            </a:r>
            <a:r>
              <a:rPr lang="en-US"/>
              <a:t> del </a:t>
            </a:r>
            <a:r>
              <a:rPr lang="en-US" err="1"/>
              <a:t>conocimiento</a:t>
            </a:r>
            <a:endParaRPr lang="en-US"/>
          </a:p>
          <a:p>
            <a:r>
              <a:rPr lang="en-US"/>
              <a:t>- La </a:t>
            </a:r>
            <a:r>
              <a:rPr lang="en-US" err="1"/>
              <a:t>ontología</a:t>
            </a:r>
            <a:r>
              <a:rPr lang="en-US"/>
              <a:t> </a:t>
            </a:r>
            <a:r>
              <a:rPr lang="en-US" err="1"/>
              <a:t>puede</a:t>
            </a:r>
            <a:r>
              <a:rPr lang="en-US"/>
              <a:t> </a:t>
            </a:r>
            <a:r>
              <a:rPr lang="en-US" err="1"/>
              <a:t>ayudar</a:t>
            </a:r>
            <a:r>
              <a:rPr lang="en-US"/>
              <a:t> a </a:t>
            </a:r>
            <a:r>
              <a:rPr lang="en-US" err="1"/>
              <a:t>gestionar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conocimiento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organización</a:t>
            </a:r>
            <a:r>
              <a:rPr lang="en-US"/>
              <a:t>, </a:t>
            </a:r>
            <a:r>
              <a:rPr lang="en-US" err="1"/>
              <a:t>proporcionando</a:t>
            </a:r>
            <a:r>
              <a:rPr lang="en-US"/>
              <a:t>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estructura</a:t>
            </a:r>
            <a:r>
              <a:rPr lang="en-US"/>
              <a:t> </a:t>
            </a:r>
            <a:r>
              <a:rPr lang="en-US" err="1"/>
              <a:t>semántica</a:t>
            </a:r>
            <a:r>
              <a:rPr lang="en-US"/>
              <a:t> para </a:t>
            </a:r>
            <a:r>
              <a:rPr lang="en-US" err="1"/>
              <a:t>almacenar</a:t>
            </a:r>
            <a:r>
              <a:rPr lang="en-US"/>
              <a:t> y </a:t>
            </a:r>
            <a:r>
              <a:rPr lang="en-US" err="1"/>
              <a:t>organizar</a:t>
            </a:r>
            <a:r>
              <a:rPr lang="en-US"/>
              <a:t> la </a:t>
            </a:r>
            <a:r>
              <a:rPr lang="en-US" err="1"/>
              <a:t>información</a:t>
            </a:r>
            <a:r>
              <a:rPr lang="en-US"/>
              <a:t> y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conocimiento</a:t>
            </a:r>
            <a:r>
              <a:rPr lang="en-US"/>
              <a:t> de la </a:t>
            </a:r>
            <a:r>
              <a:rPr lang="en-US" err="1"/>
              <a:t>organización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094257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C4FC50-E03F-AB09-8974-3C04F76F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325369"/>
            <a:ext cx="6075121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err="1"/>
              <a:t>Aplicaciones</a:t>
            </a:r>
            <a:r>
              <a:rPr lang="en-US" b="1"/>
              <a:t> de las </a:t>
            </a:r>
            <a:r>
              <a:rPr lang="en-US" b="1" err="1"/>
              <a:t>ontologías</a:t>
            </a:r>
            <a:r>
              <a:rPr lang="en-US" b="1"/>
              <a:t> </a:t>
            </a:r>
            <a:r>
              <a:rPr lang="en-US" b="1" err="1"/>
              <a:t>en</a:t>
            </a:r>
            <a:r>
              <a:rPr lang="en-US" b="1"/>
              <a:t> </a:t>
            </a:r>
            <a:r>
              <a:rPr lang="en-US" b="1" err="1"/>
              <a:t>estructuras</a:t>
            </a:r>
            <a:r>
              <a:rPr lang="en-US" b="1"/>
              <a:t> </a:t>
            </a:r>
            <a:r>
              <a:rPr lang="en-US" b="1" err="1"/>
              <a:t>organizacionales</a:t>
            </a:r>
            <a:endParaRPr lang="en-US" b="1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D98B39-028F-E7DC-A3E7-F17CE1385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872899"/>
            <a:ext cx="5771737" cy="3320668"/>
          </a:xfrm>
        </p:spPr>
        <p:txBody>
          <a:bodyPr vert="horz" lIns="91440" tIns="45720" rIns="91440" bIns="45720" rtlCol="0">
            <a:noAutofit/>
          </a:bodyPr>
          <a:lstStyle/>
          <a:p>
            <a:pPr marL="0"/>
            <a:r>
              <a:rPr lang="en-US" err="1"/>
              <a:t>Búsqueda</a:t>
            </a:r>
            <a:r>
              <a:rPr lang="en-US"/>
              <a:t> y </a:t>
            </a:r>
            <a:r>
              <a:rPr lang="en-US" err="1"/>
              <a:t>recuperación</a:t>
            </a:r>
            <a:r>
              <a:rPr lang="en-US"/>
              <a:t> de </a:t>
            </a:r>
            <a:r>
              <a:rPr lang="en-US" err="1"/>
              <a:t>información</a:t>
            </a:r>
            <a:endParaRPr lang="en-US"/>
          </a:p>
          <a:p>
            <a:r>
              <a:rPr lang="en-US"/>
              <a:t>- La </a:t>
            </a:r>
            <a:r>
              <a:rPr lang="en-US" err="1"/>
              <a:t>ontología</a:t>
            </a:r>
            <a:r>
              <a:rPr lang="en-US"/>
              <a:t> </a:t>
            </a:r>
            <a:r>
              <a:rPr lang="en-US" err="1"/>
              <a:t>puede</a:t>
            </a:r>
            <a:r>
              <a:rPr lang="en-US"/>
              <a:t> </a:t>
            </a:r>
            <a:r>
              <a:rPr lang="en-US" err="1"/>
              <a:t>mejorar</a:t>
            </a:r>
            <a:r>
              <a:rPr lang="en-US"/>
              <a:t> la </a:t>
            </a:r>
            <a:r>
              <a:rPr lang="en-US" err="1"/>
              <a:t>búsqueda</a:t>
            </a:r>
            <a:r>
              <a:rPr lang="en-US"/>
              <a:t> y </a:t>
            </a:r>
            <a:r>
              <a:rPr lang="en-US" err="1"/>
              <a:t>recuperación</a:t>
            </a:r>
            <a:r>
              <a:rPr lang="en-US"/>
              <a:t> de </a:t>
            </a:r>
            <a:r>
              <a:rPr lang="en-US" err="1"/>
              <a:t>información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la </a:t>
            </a:r>
            <a:r>
              <a:rPr lang="en-US" err="1"/>
              <a:t>organización</a:t>
            </a:r>
            <a:r>
              <a:rPr lang="en-US"/>
              <a:t>, </a:t>
            </a:r>
            <a:r>
              <a:rPr lang="en-US" err="1"/>
              <a:t>permitiendo</a:t>
            </a:r>
            <a:r>
              <a:rPr lang="en-US"/>
              <a:t> </a:t>
            </a:r>
            <a:r>
              <a:rPr lang="en-US" err="1"/>
              <a:t>consultas</a:t>
            </a:r>
            <a:r>
              <a:rPr lang="en-US"/>
              <a:t> </a:t>
            </a:r>
            <a:r>
              <a:rPr lang="en-US" err="1"/>
              <a:t>más</a:t>
            </a:r>
            <a:r>
              <a:rPr lang="en-US"/>
              <a:t> </a:t>
            </a:r>
            <a:r>
              <a:rPr lang="en-US" err="1"/>
              <a:t>precisas</a:t>
            </a:r>
            <a:r>
              <a:rPr lang="en-US"/>
              <a:t> y </a:t>
            </a:r>
            <a:r>
              <a:rPr lang="en-US" err="1"/>
              <a:t>contextualizadas</a:t>
            </a:r>
            <a:r>
              <a:rPr lang="en-US"/>
              <a:t> </a:t>
            </a:r>
            <a:r>
              <a:rPr lang="en-US" err="1"/>
              <a:t>basadas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la </a:t>
            </a:r>
            <a:r>
              <a:rPr lang="en-US" err="1"/>
              <a:t>semántica</a:t>
            </a:r>
            <a:r>
              <a:rPr lang="en-US"/>
              <a:t> y las </a:t>
            </a:r>
            <a:r>
              <a:rPr lang="en-US" err="1"/>
              <a:t>relaciones</a:t>
            </a:r>
            <a:r>
              <a:rPr lang="en-US"/>
              <a:t> entre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conceptos</a:t>
            </a:r>
            <a:r>
              <a:rPr lang="en-US"/>
              <a:t>.</a:t>
            </a:r>
          </a:p>
        </p:txBody>
      </p:sp>
      <p:pic>
        <p:nvPicPr>
          <p:cNvPr id="5" name="Picture 4" descr="Bombilla en fondo amarillo con rayos de luz y cable pintados">
            <a:extLst>
              <a:ext uri="{FF2B5EF4-FFF2-40B4-BE49-F238E27FC236}">
                <a16:creationId xmlns:a16="http://schemas.microsoft.com/office/drawing/2014/main" id="{9126B6CD-9D6E-2A8A-0A41-AD9346650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14"/>
          <a:stretch/>
        </p:blipFill>
        <p:spPr>
          <a:xfrm>
            <a:off x="6715200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3009059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33D5B2-12ED-89F6-059C-6D9774F3F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325369"/>
            <a:ext cx="6399699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err="1"/>
              <a:t>Herramientas</a:t>
            </a:r>
            <a:r>
              <a:rPr lang="en-US" b="1"/>
              <a:t> y </a:t>
            </a:r>
            <a:r>
              <a:rPr lang="en-US" b="1" err="1"/>
              <a:t>recursos</a:t>
            </a:r>
            <a:r>
              <a:rPr lang="en-US" b="1"/>
              <a:t> para </a:t>
            </a:r>
            <a:r>
              <a:rPr lang="en-US" b="1" err="1"/>
              <a:t>trabajar</a:t>
            </a:r>
            <a:r>
              <a:rPr lang="en-US" b="1"/>
              <a:t> con </a:t>
            </a:r>
            <a:r>
              <a:rPr lang="en-US" b="1" err="1"/>
              <a:t>ontologías</a:t>
            </a:r>
            <a:endParaRPr lang="en-US" b="1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A16E4A-D14C-DEAA-B828-3F0A111FC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872899"/>
            <a:ext cx="5749703" cy="3320668"/>
          </a:xfrm>
        </p:spPr>
        <p:txBody>
          <a:bodyPr vert="horz" lIns="91440" tIns="45720" rIns="91440" bIns="45720" rtlCol="0">
            <a:noAutofit/>
          </a:bodyPr>
          <a:lstStyle/>
          <a:p>
            <a:pPr marL="0"/>
            <a:r>
              <a:rPr lang="en-US" err="1"/>
              <a:t>Editores</a:t>
            </a:r>
            <a:r>
              <a:rPr lang="en-US"/>
              <a:t> de </a:t>
            </a:r>
            <a:r>
              <a:rPr lang="en-US" err="1"/>
              <a:t>ontologías</a:t>
            </a:r>
            <a:endParaRPr lang="en-US"/>
          </a:p>
          <a:p>
            <a:r>
              <a:rPr lang="en-US"/>
              <a:t>- Protégé: Un editor de </a:t>
            </a:r>
            <a:r>
              <a:rPr lang="en-US" err="1"/>
              <a:t>ontologías</a:t>
            </a:r>
            <a:r>
              <a:rPr lang="en-US"/>
              <a:t> de </a:t>
            </a:r>
            <a:r>
              <a:rPr lang="en-US" err="1"/>
              <a:t>código</a:t>
            </a:r>
            <a:r>
              <a:rPr lang="en-US"/>
              <a:t> </a:t>
            </a:r>
            <a:r>
              <a:rPr lang="en-US" err="1"/>
              <a:t>abierto</a:t>
            </a:r>
            <a:r>
              <a:rPr lang="en-US"/>
              <a:t> </a:t>
            </a:r>
            <a:r>
              <a:rPr lang="en-US" err="1"/>
              <a:t>desarrollado</a:t>
            </a:r>
            <a:r>
              <a:rPr lang="en-US"/>
              <a:t> </a:t>
            </a:r>
            <a:r>
              <a:rPr lang="en-US" err="1"/>
              <a:t>por</a:t>
            </a:r>
            <a:r>
              <a:rPr lang="en-US"/>
              <a:t> la Universidad de Stanford.</a:t>
            </a:r>
          </a:p>
          <a:p>
            <a:r>
              <a:rPr lang="en-US"/>
              <a:t>- </a:t>
            </a:r>
            <a:r>
              <a:rPr lang="en-US" err="1"/>
              <a:t>TopBraid</a:t>
            </a:r>
            <a:r>
              <a:rPr lang="en-US"/>
              <a:t> Composer: Un editor de </a:t>
            </a:r>
            <a:r>
              <a:rPr lang="en-US" err="1"/>
              <a:t>ontologías</a:t>
            </a:r>
            <a:r>
              <a:rPr lang="en-US"/>
              <a:t> y </a:t>
            </a:r>
            <a:r>
              <a:rPr lang="en-US" err="1"/>
              <a:t>modelador</a:t>
            </a:r>
            <a:r>
              <a:rPr lang="en-US"/>
              <a:t> de </a:t>
            </a:r>
            <a:r>
              <a:rPr lang="en-US" err="1"/>
              <a:t>datos</a:t>
            </a:r>
            <a:r>
              <a:rPr lang="en-US"/>
              <a:t> </a:t>
            </a:r>
            <a:r>
              <a:rPr lang="en-US" err="1"/>
              <a:t>semánticos</a:t>
            </a:r>
            <a:r>
              <a:rPr lang="en-US"/>
              <a:t> </a:t>
            </a:r>
            <a:r>
              <a:rPr lang="en-US" err="1"/>
              <a:t>comerciales</a:t>
            </a:r>
            <a:r>
              <a:rPr lang="en-US"/>
              <a:t>.</a:t>
            </a:r>
          </a:p>
        </p:txBody>
      </p:sp>
      <p:pic>
        <p:nvPicPr>
          <p:cNvPr id="5" name="Picture 4" descr="Escritorio de estudio ordenado y vacío">
            <a:extLst>
              <a:ext uri="{FF2B5EF4-FFF2-40B4-BE49-F238E27FC236}">
                <a16:creationId xmlns:a16="http://schemas.microsoft.com/office/drawing/2014/main" id="{80665463-0430-F403-5FF5-EF371DA4F3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50" r="14097" b="-1"/>
          <a:stretch/>
        </p:blipFill>
        <p:spPr>
          <a:xfrm>
            <a:off x="6920165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537126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64B86-CB3E-FF17-44E6-0F8997BA2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1365448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b="1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Herramientas</a:t>
            </a:r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b="1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recursos</a:t>
            </a:r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en-US" b="1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trabajar</a:t>
            </a:r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b="1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ontologías</a:t>
            </a:r>
            <a:endParaRPr lang="en-US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8FBFC2-BA74-CE79-009B-3BACAF1FC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err="1"/>
              <a:t>Motores</a:t>
            </a:r>
            <a:r>
              <a:rPr lang="en-US"/>
              <a:t> de </a:t>
            </a:r>
            <a:r>
              <a:rPr lang="en-US" err="1"/>
              <a:t>razonamiento</a:t>
            </a:r>
            <a:endParaRPr lang="en-US"/>
          </a:p>
          <a:p>
            <a:r>
              <a:rPr lang="en-US"/>
              <a:t>- Pellet: Un motor de </a:t>
            </a:r>
            <a:r>
              <a:rPr lang="en-US" err="1"/>
              <a:t>razonamiento</a:t>
            </a:r>
            <a:r>
              <a:rPr lang="en-US"/>
              <a:t> de </a:t>
            </a:r>
            <a:r>
              <a:rPr lang="en-US" err="1"/>
              <a:t>código</a:t>
            </a:r>
            <a:r>
              <a:rPr lang="en-US"/>
              <a:t> </a:t>
            </a:r>
            <a:r>
              <a:rPr lang="en-US" err="1"/>
              <a:t>abierto</a:t>
            </a:r>
            <a:r>
              <a:rPr lang="en-US"/>
              <a:t> para OWL.</a:t>
            </a:r>
          </a:p>
          <a:p>
            <a:r>
              <a:rPr lang="en-US"/>
              <a:t>- </a:t>
            </a:r>
            <a:r>
              <a:rPr lang="en-US" err="1"/>
              <a:t>HermiT</a:t>
            </a:r>
            <a:r>
              <a:rPr lang="en-US"/>
              <a:t>: </a:t>
            </a:r>
            <a:r>
              <a:rPr lang="en-US" err="1"/>
              <a:t>Otro</a:t>
            </a:r>
            <a:r>
              <a:rPr lang="en-US"/>
              <a:t> motor de </a:t>
            </a:r>
            <a:r>
              <a:rPr lang="en-US" err="1"/>
              <a:t>razonamiento</a:t>
            </a:r>
            <a:r>
              <a:rPr lang="en-US"/>
              <a:t> de </a:t>
            </a:r>
            <a:r>
              <a:rPr lang="en-US" err="1"/>
              <a:t>código</a:t>
            </a:r>
            <a:r>
              <a:rPr lang="en-US"/>
              <a:t> </a:t>
            </a:r>
            <a:r>
              <a:rPr lang="en-US" err="1"/>
              <a:t>abierto</a:t>
            </a:r>
            <a:r>
              <a:rPr lang="en-US"/>
              <a:t> para OWL.</a:t>
            </a:r>
          </a:p>
          <a:p>
            <a:r>
              <a:rPr lang="en-US"/>
              <a:t>- </a:t>
            </a:r>
            <a:r>
              <a:rPr lang="en-US" err="1"/>
              <a:t>FaCT</a:t>
            </a:r>
            <a:r>
              <a:rPr lang="en-US"/>
              <a:t>++: Un motor de </a:t>
            </a:r>
            <a:r>
              <a:rPr lang="en-US" err="1"/>
              <a:t>razonamiento</a:t>
            </a:r>
            <a:r>
              <a:rPr lang="en-US"/>
              <a:t> de alto </a:t>
            </a:r>
            <a:r>
              <a:rPr lang="en-US" err="1"/>
              <a:t>rendimiento</a:t>
            </a:r>
            <a:r>
              <a:rPr lang="en-US"/>
              <a:t> para OWL.</a:t>
            </a:r>
          </a:p>
        </p:txBody>
      </p:sp>
    </p:spTree>
    <p:extLst>
      <p:ext uri="{BB962C8B-B14F-4D97-AF65-F5344CB8AC3E}">
        <p14:creationId xmlns:p14="http://schemas.microsoft.com/office/powerpoint/2010/main" val="421321532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Biblioteca pública desenfocada abstracta con estanterías">
            <a:extLst>
              <a:ext uri="{FF2B5EF4-FFF2-40B4-BE49-F238E27FC236}">
                <a16:creationId xmlns:a16="http://schemas.microsoft.com/office/drawing/2014/main" id="{C724FB8F-520C-ABB5-F10B-3316B72482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-1605515" y="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925B15-7349-A2DC-2082-ED64C8368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176" y="267145"/>
            <a:ext cx="6367129" cy="18999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err="1"/>
              <a:t>Herramientas</a:t>
            </a:r>
            <a:r>
              <a:rPr lang="en-US" b="1"/>
              <a:t> y </a:t>
            </a:r>
            <a:r>
              <a:rPr lang="en-US" b="1" err="1"/>
              <a:t>recursos</a:t>
            </a:r>
            <a:r>
              <a:rPr lang="en-US" b="1"/>
              <a:t> para </a:t>
            </a:r>
            <a:r>
              <a:rPr lang="en-US" b="1" err="1"/>
              <a:t>trabajar</a:t>
            </a:r>
            <a:r>
              <a:rPr lang="en-US" b="1"/>
              <a:t> con </a:t>
            </a:r>
            <a:r>
              <a:rPr lang="en-US" b="1" err="1"/>
              <a:t>ontologías</a:t>
            </a:r>
            <a:endParaRPr lang="en-US" b="1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1ABFFB-3643-D2D7-F72D-3909EB657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9804" y="2434202"/>
            <a:ext cx="5771706" cy="3742762"/>
          </a:xfrm>
        </p:spPr>
        <p:txBody>
          <a:bodyPr vert="horz" lIns="91440" tIns="45720" rIns="91440" bIns="45720" rtlCol="0">
            <a:noAutofit/>
          </a:bodyPr>
          <a:lstStyle/>
          <a:p>
            <a:pPr marL="0"/>
            <a:r>
              <a:rPr lang="en-US" err="1"/>
              <a:t>Repositorios</a:t>
            </a:r>
            <a:r>
              <a:rPr lang="en-US"/>
              <a:t> de </a:t>
            </a:r>
            <a:r>
              <a:rPr lang="en-US" err="1"/>
              <a:t>ontologías</a:t>
            </a:r>
            <a:endParaRPr lang="en-US"/>
          </a:p>
          <a:p>
            <a:r>
              <a:rPr lang="en-US"/>
              <a:t>- </a:t>
            </a:r>
            <a:r>
              <a:rPr lang="en-US" err="1"/>
              <a:t>BioPortal</a:t>
            </a:r>
            <a:r>
              <a:rPr lang="en-US"/>
              <a:t>: Un </a:t>
            </a:r>
            <a:r>
              <a:rPr lang="en-US" err="1"/>
              <a:t>repositorio</a:t>
            </a:r>
            <a:r>
              <a:rPr lang="en-US"/>
              <a:t> de </a:t>
            </a:r>
            <a:r>
              <a:rPr lang="en-US" err="1"/>
              <a:t>ontologías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ámbito</a:t>
            </a:r>
            <a:r>
              <a:rPr lang="en-US"/>
              <a:t> de la </a:t>
            </a:r>
            <a:r>
              <a:rPr lang="en-US" err="1"/>
              <a:t>biomedicina</a:t>
            </a:r>
            <a:r>
              <a:rPr lang="en-US"/>
              <a:t> y </a:t>
            </a:r>
            <a:r>
              <a:rPr lang="en-US" err="1"/>
              <a:t>ciencias</a:t>
            </a:r>
            <a:r>
              <a:rPr lang="en-US"/>
              <a:t> de la </a:t>
            </a:r>
            <a:r>
              <a:rPr lang="en-US" err="1"/>
              <a:t>vida</a:t>
            </a:r>
            <a:r>
              <a:rPr lang="en-US"/>
              <a:t>.</a:t>
            </a:r>
          </a:p>
          <a:p>
            <a:r>
              <a:rPr lang="en-US"/>
              <a:t>- LOV (Linked Open Vocabularies): Un </a:t>
            </a:r>
            <a:r>
              <a:rPr lang="en-US" err="1"/>
              <a:t>repositorio</a:t>
            </a:r>
            <a:r>
              <a:rPr lang="en-US"/>
              <a:t> de </a:t>
            </a:r>
            <a:r>
              <a:rPr lang="en-US" err="1"/>
              <a:t>vocabularios</a:t>
            </a:r>
            <a:r>
              <a:rPr lang="en-US"/>
              <a:t> y </a:t>
            </a:r>
            <a:r>
              <a:rPr lang="en-US" err="1"/>
              <a:t>ontologías</a:t>
            </a:r>
            <a:r>
              <a:rPr lang="en-US"/>
              <a:t> </a:t>
            </a:r>
            <a:r>
              <a:rPr lang="en-US" err="1"/>
              <a:t>enlazadas</a:t>
            </a:r>
            <a:r>
              <a:rPr lang="en-US"/>
              <a:t> para la web </a:t>
            </a:r>
            <a:r>
              <a:rPr lang="en-US" err="1"/>
              <a:t>semántica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754059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01CE8-543B-BA4B-BDFD-B76C2576F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Ejemplo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D0B2437-855D-563B-0ACD-4E3563631A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7391621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7294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7D2BD58-9EDB-B8AE-34EE-5F898050A5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3691445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2823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7391A32D-D1BB-EDD8-CB47-37861ED56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07" b="5657"/>
          <a:stretch/>
        </p:blipFill>
        <p:spPr>
          <a:xfrm>
            <a:off x="1143942" y="643467"/>
            <a:ext cx="9914712" cy="52559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1885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B6D35E0-DA91-7773-142D-5DD6C3C55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34" y="643467"/>
            <a:ext cx="5974332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6785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64A0CBD-47DC-B207-B67B-BFE3AD998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07" b="5657"/>
          <a:stretch/>
        </p:blipFill>
        <p:spPr>
          <a:xfrm>
            <a:off x="1143942" y="643467"/>
            <a:ext cx="9914712" cy="52559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359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3F0032-C29C-40F6-B4C8-83B90F9F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indent="0"/>
            <a:r>
              <a:rPr lang="en-US" sz="6600"/>
              <a:t>¿</a:t>
            </a:r>
            <a:r>
              <a:rPr lang="en-US" sz="6600" err="1"/>
              <a:t>Qué</a:t>
            </a:r>
            <a:r>
              <a:rPr lang="en-US" sz="6600"/>
              <a:t> son las </a:t>
            </a:r>
            <a:r>
              <a:rPr lang="en-US" sz="6600" err="1"/>
              <a:t>ontologías</a:t>
            </a:r>
            <a:r>
              <a:rPr lang="en-US" sz="6600"/>
              <a:t>?</a:t>
            </a:r>
          </a:p>
        </p:txBody>
      </p:sp>
      <p:pic>
        <p:nvPicPr>
          <p:cNvPr id="5" name="Picture 4" descr="Un grupo de figuras de palos de madera multicolores">
            <a:extLst>
              <a:ext uri="{FF2B5EF4-FFF2-40B4-BE49-F238E27FC236}">
                <a16:creationId xmlns:a16="http://schemas.microsoft.com/office/drawing/2014/main" id="{65B8A85A-4D05-9BAA-EA40-9642437CD3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20" r="3355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A5BEB4-2928-B915-A69B-938FD0CCF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- Las </a:t>
            </a:r>
            <a:r>
              <a:rPr lang="en-US" sz="2400" err="1"/>
              <a:t>ontologías</a:t>
            </a:r>
            <a:r>
              <a:rPr lang="en-US" sz="2400"/>
              <a:t> son </a:t>
            </a:r>
            <a:r>
              <a:rPr lang="en-US" sz="2400" err="1"/>
              <a:t>representaciones</a:t>
            </a:r>
            <a:r>
              <a:rPr lang="en-US" sz="2400"/>
              <a:t> </a:t>
            </a:r>
            <a:r>
              <a:rPr lang="en-US" sz="2400" err="1"/>
              <a:t>formales</a:t>
            </a:r>
            <a:r>
              <a:rPr lang="en-US" sz="2400"/>
              <a:t> y </a:t>
            </a:r>
            <a:r>
              <a:rPr lang="en-US" sz="2400" err="1"/>
              <a:t>estructuradas</a:t>
            </a:r>
            <a:r>
              <a:rPr lang="en-US" sz="2400"/>
              <a:t> del </a:t>
            </a:r>
            <a:r>
              <a:rPr lang="en-US" sz="2400" err="1"/>
              <a:t>conocimiento</a:t>
            </a:r>
            <a:r>
              <a:rPr lang="en-US" sz="2400"/>
              <a:t> </a:t>
            </a:r>
            <a:r>
              <a:rPr lang="en-US" sz="2400" err="1"/>
              <a:t>en</a:t>
            </a:r>
            <a:r>
              <a:rPr lang="en-US" sz="2400"/>
              <a:t> un </a:t>
            </a:r>
            <a:r>
              <a:rPr lang="en-US" sz="2400" err="1"/>
              <a:t>dominio</a:t>
            </a:r>
            <a:r>
              <a:rPr lang="en-US" sz="2400"/>
              <a:t> </a:t>
            </a:r>
            <a:r>
              <a:rPr lang="en-US" sz="2400" err="1"/>
              <a:t>específico</a:t>
            </a:r>
            <a:r>
              <a:rPr lang="en-US" sz="2400"/>
              <a:t>.</a:t>
            </a:r>
          </a:p>
          <a:p>
            <a:r>
              <a:rPr lang="en-US" sz="2400"/>
              <a:t>- </a:t>
            </a:r>
            <a:r>
              <a:rPr lang="en-US" sz="2400" err="1"/>
              <a:t>Describen</a:t>
            </a:r>
            <a:r>
              <a:rPr lang="en-US" sz="2400"/>
              <a:t> </a:t>
            </a:r>
            <a:r>
              <a:rPr lang="en-US" sz="2400" err="1"/>
              <a:t>conceptos</a:t>
            </a:r>
            <a:r>
              <a:rPr lang="en-US" sz="2400"/>
              <a:t>, </a:t>
            </a:r>
            <a:r>
              <a:rPr lang="en-US" sz="2400" err="1"/>
              <a:t>propiedades</a:t>
            </a:r>
            <a:r>
              <a:rPr lang="en-US" sz="2400"/>
              <a:t> y </a:t>
            </a:r>
            <a:r>
              <a:rPr lang="en-US" sz="2400" err="1"/>
              <a:t>relaciones</a:t>
            </a:r>
            <a:r>
              <a:rPr lang="en-US" sz="2400"/>
              <a:t> entre </a:t>
            </a:r>
            <a:r>
              <a:rPr lang="en-US" sz="2400" err="1"/>
              <a:t>ellos</a:t>
            </a:r>
            <a:r>
              <a:rPr lang="en-US" sz="2400"/>
              <a:t>.</a:t>
            </a:r>
          </a:p>
          <a:p>
            <a:r>
              <a:rPr lang="en-US" sz="2400"/>
              <a:t>- </a:t>
            </a:r>
            <a:r>
              <a:rPr lang="en-US" sz="2400" err="1"/>
              <a:t>Permiten</a:t>
            </a:r>
            <a:r>
              <a:rPr lang="en-US" sz="2400"/>
              <a:t> </a:t>
            </a:r>
            <a:r>
              <a:rPr lang="en-US" sz="2400" err="1"/>
              <a:t>compartir</a:t>
            </a:r>
            <a:r>
              <a:rPr lang="en-US" sz="2400"/>
              <a:t>, </a:t>
            </a:r>
            <a:r>
              <a:rPr lang="en-US" sz="2400" err="1"/>
              <a:t>reutilizar</a:t>
            </a:r>
            <a:r>
              <a:rPr lang="en-US" sz="2400"/>
              <a:t> y </a:t>
            </a:r>
            <a:r>
              <a:rPr lang="en-US" sz="2400" err="1"/>
              <a:t>razonar</a:t>
            </a:r>
            <a:r>
              <a:rPr lang="en-US" sz="2400"/>
              <a:t> </a:t>
            </a:r>
            <a:r>
              <a:rPr lang="en-US" sz="2400" err="1"/>
              <a:t>sobre</a:t>
            </a:r>
            <a:r>
              <a:rPr lang="en-US" sz="2400"/>
              <a:t> </a:t>
            </a:r>
            <a:r>
              <a:rPr lang="en-US" sz="2400" err="1"/>
              <a:t>el</a:t>
            </a:r>
            <a:r>
              <a:rPr lang="en-US" sz="2400"/>
              <a:t> </a:t>
            </a:r>
            <a:r>
              <a:rPr lang="en-US" sz="2400" err="1"/>
              <a:t>conocimiento</a:t>
            </a:r>
            <a:r>
              <a:rPr lang="en-US" sz="2400"/>
              <a:t> </a:t>
            </a:r>
            <a:r>
              <a:rPr lang="en-US" sz="2400" err="1"/>
              <a:t>en</a:t>
            </a:r>
            <a:r>
              <a:rPr lang="en-US" sz="2400"/>
              <a:t> un </a:t>
            </a:r>
            <a:r>
              <a:rPr lang="en-US" sz="2400" err="1"/>
              <a:t>dominio</a:t>
            </a:r>
            <a:r>
              <a:rPr lang="en-US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370706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23B2139-DE00-0739-8205-8926D9C64F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07" b="5123"/>
          <a:stretch/>
        </p:blipFill>
        <p:spPr>
          <a:xfrm>
            <a:off x="1143942" y="643467"/>
            <a:ext cx="9914712" cy="528564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11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7BEBDBD-1FF7-26F1-EA1F-36B1281008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07" b="5657"/>
          <a:stretch/>
        </p:blipFill>
        <p:spPr>
          <a:xfrm>
            <a:off x="1143942" y="643467"/>
            <a:ext cx="9914712" cy="52559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524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135FA909-3F24-448C-A8BC-7CF77F62F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19463B-02A8-F624-61B4-6C9A5317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90" y="727352"/>
            <a:ext cx="6140449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err="1">
                <a:solidFill>
                  <a:schemeClr val="bg1"/>
                </a:solidFill>
              </a:rPr>
              <a:t>Ontología</a:t>
            </a:r>
            <a:r>
              <a:rPr lang="en-US" sz="4000" b="1">
                <a:solidFill>
                  <a:schemeClr val="bg1"/>
                </a:solidFill>
              </a:rPr>
              <a:t> de </a:t>
            </a:r>
            <a:r>
              <a:rPr lang="en-US" sz="4000" b="1" err="1">
                <a:solidFill>
                  <a:schemeClr val="bg1"/>
                </a:solidFill>
              </a:rPr>
              <a:t>estructura</a:t>
            </a:r>
            <a:r>
              <a:rPr lang="en-US" sz="4000" b="1">
                <a:solidFill>
                  <a:schemeClr val="bg1"/>
                </a:solidFill>
              </a:rPr>
              <a:t> </a:t>
            </a:r>
            <a:r>
              <a:rPr lang="en-US" sz="4000" b="1" err="1">
                <a:solidFill>
                  <a:schemeClr val="bg1"/>
                </a:solidFill>
              </a:rPr>
              <a:t>organizacional</a:t>
            </a:r>
            <a:endParaRPr lang="en-US" sz="4000" b="1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3A555A-D109-B70C-6629-2E6EB8373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9775" y="2327693"/>
            <a:ext cx="6253164" cy="4211330"/>
          </a:xfrm>
        </p:spPr>
        <p:txBody>
          <a:bodyPr vert="horz" lIns="91440" tIns="45720" rIns="91440" bIns="45720" rtlCol="0">
            <a:noAutofit/>
          </a:bodyPr>
          <a:lstStyle/>
          <a:p>
            <a:pPr marL="0"/>
            <a:r>
              <a:rPr lang="en-US" err="1">
                <a:solidFill>
                  <a:schemeClr val="bg1">
                    <a:alpha val="80000"/>
                  </a:schemeClr>
                </a:solidFill>
              </a:rPr>
              <a:t>Clases</a:t>
            </a:r>
            <a:endParaRPr lang="en-US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>
                <a:solidFill>
                  <a:schemeClr val="bg1">
                    <a:alpha val="80000"/>
                  </a:schemeClr>
                </a:solidFill>
              </a:rPr>
              <a:t>- Persona: </a:t>
            </a:r>
            <a:r>
              <a:rPr lang="en-US" err="1">
                <a:solidFill>
                  <a:schemeClr val="bg1">
                    <a:alpha val="80000"/>
                  </a:schemeClr>
                </a:solidFill>
              </a:rPr>
              <a:t>Representa</a:t>
            </a:r>
            <a:r>
              <a:rPr lang="en-US">
                <a:solidFill>
                  <a:schemeClr val="bg1">
                    <a:alpha val="80000"/>
                  </a:schemeClr>
                </a:solidFill>
              </a:rPr>
              <a:t> a un </a:t>
            </a:r>
            <a:r>
              <a:rPr lang="en-US" err="1">
                <a:solidFill>
                  <a:schemeClr val="bg1">
                    <a:alpha val="80000"/>
                  </a:schemeClr>
                </a:solidFill>
              </a:rPr>
              <a:t>individuo</a:t>
            </a:r>
            <a:r>
              <a:rPr lang="en-US">
                <a:solidFill>
                  <a:schemeClr val="bg1">
                    <a:alpha val="80000"/>
                  </a:schemeClr>
                </a:solidFill>
              </a:rPr>
              <a:t> que </a:t>
            </a:r>
            <a:r>
              <a:rPr lang="en-US" err="1">
                <a:solidFill>
                  <a:schemeClr val="bg1">
                    <a:alpha val="80000"/>
                  </a:schemeClr>
                </a:solidFill>
              </a:rPr>
              <a:t>trabaja</a:t>
            </a:r>
            <a:r>
              <a:rPr lang="en-US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alpha val="80000"/>
                  </a:schemeClr>
                </a:solidFill>
              </a:rPr>
              <a:t>en</a:t>
            </a:r>
            <a:r>
              <a:rPr lang="en-US">
                <a:solidFill>
                  <a:schemeClr val="bg1">
                    <a:alpha val="80000"/>
                  </a:schemeClr>
                </a:solidFill>
              </a:rPr>
              <a:t> la </a:t>
            </a:r>
            <a:r>
              <a:rPr lang="en-US" err="1">
                <a:solidFill>
                  <a:schemeClr val="bg1">
                    <a:alpha val="80000"/>
                  </a:schemeClr>
                </a:solidFill>
              </a:rPr>
              <a:t>organización</a:t>
            </a:r>
            <a:r>
              <a:rPr lang="en-US">
                <a:solidFill>
                  <a:schemeClr val="bg1">
                    <a:alpha val="80000"/>
                  </a:schemeClr>
                </a:solidFill>
              </a:rPr>
              <a:t>.</a:t>
            </a:r>
          </a:p>
          <a:p>
            <a:r>
              <a:rPr lang="en-US">
                <a:solidFill>
                  <a:schemeClr val="bg1">
                    <a:alpha val="80000"/>
                  </a:schemeClr>
                </a:solidFill>
              </a:rPr>
              <a:t>- </a:t>
            </a:r>
            <a:r>
              <a:rPr lang="en-US" err="1">
                <a:solidFill>
                  <a:schemeClr val="bg1">
                    <a:alpha val="80000"/>
                  </a:schemeClr>
                </a:solidFill>
              </a:rPr>
              <a:t>Departamento</a:t>
            </a:r>
            <a:r>
              <a:rPr lang="en-US">
                <a:solidFill>
                  <a:schemeClr val="bg1">
                    <a:alpha val="80000"/>
                  </a:schemeClr>
                </a:solidFill>
              </a:rPr>
              <a:t>: </a:t>
            </a:r>
            <a:r>
              <a:rPr lang="en-US" err="1">
                <a:solidFill>
                  <a:schemeClr val="bg1">
                    <a:alpha val="80000"/>
                  </a:schemeClr>
                </a:solidFill>
              </a:rPr>
              <a:t>Representa</a:t>
            </a:r>
            <a:r>
              <a:rPr lang="en-US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alpha val="80000"/>
                  </a:schemeClr>
                </a:solidFill>
              </a:rPr>
              <a:t>una</a:t>
            </a:r>
            <a:r>
              <a:rPr lang="en-US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alpha val="80000"/>
                  </a:schemeClr>
                </a:solidFill>
              </a:rPr>
              <a:t>división</a:t>
            </a:r>
            <a:r>
              <a:rPr lang="en-US">
                <a:solidFill>
                  <a:schemeClr val="bg1">
                    <a:alpha val="80000"/>
                  </a:schemeClr>
                </a:solidFill>
              </a:rPr>
              <a:t> o </a:t>
            </a:r>
            <a:r>
              <a:rPr lang="en-US" err="1">
                <a:solidFill>
                  <a:schemeClr val="bg1">
                    <a:alpha val="80000"/>
                  </a:schemeClr>
                </a:solidFill>
              </a:rPr>
              <a:t>unidad</a:t>
            </a:r>
            <a:r>
              <a:rPr lang="en-US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alpha val="80000"/>
                  </a:schemeClr>
                </a:solidFill>
              </a:rPr>
              <a:t>dentro</a:t>
            </a:r>
            <a:r>
              <a:rPr lang="en-US">
                <a:solidFill>
                  <a:schemeClr val="bg1">
                    <a:alpha val="80000"/>
                  </a:schemeClr>
                </a:solidFill>
              </a:rPr>
              <a:t> de la </a:t>
            </a:r>
            <a:r>
              <a:rPr lang="en-US" err="1">
                <a:solidFill>
                  <a:schemeClr val="bg1">
                    <a:alpha val="80000"/>
                  </a:schemeClr>
                </a:solidFill>
              </a:rPr>
              <a:t>organización</a:t>
            </a:r>
            <a:r>
              <a:rPr lang="en-US">
                <a:solidFill>
                  <a:schemeClr val="bg1">
                    <a:alpha val="80000"/>
                  </a:schemeClr>
                </a:solidFill>
              </a:rPr>
              <a:t>.</a:t>
            </a:r>
          </a:p>
          <a:p>
            <a:r>
              <a:rPr lang="en-US">
                <a:solidFill>
                  <a:schemeClr val="bg1">
                    <a:alpha val="80000"/>
                  </a:schemeClr>
                </a:solidFill>
              </a:rPr>
              <a:t>- </a:t>
            </a:r>
            <a:r>
              <a:rPr lang="en-US" err="1">
                <a:solidFill>
                  <a:schemeClr val="bg1">
                    <a:alpha val="80000"/>
                  </a:schemeClr>
                </a:solidFill>
              </a:rPr>
              <a:t>Organización</a:t>
            </a:r>
            <a:r>
              <a:rPr lang="en-US">
                <a:solidFill>
                  <a:schemeClr val="bg1">
                    <a:alpha val="80000"/>
                  </a:schemeClr>
                </a:solidFill>
              </a:rPr>
              <a:t>: </a:t>
            </a:r>
            <a:r>
              <a:rPr lang="en-US" err="1">
                <a:solidFill>
                  <a:schemeClr val="bg1">
                    <a:alpha val="80000"/>
                  </a:schemeClr>
                </a:solidFill>
              </a:rPr>
              <a:t>Representa</a:t>
            </a:r>
            <a:r>
              <a:rPr lang="en-US">
                <a:solidFill>
                  <a:schemeClr val="bg1">
                    <a:alpha val="80000"/>
                  </a:schemeClr>
                </a:solidFill>
              </a:rPr>
              <a:t> la </a:t>
            </a:r>
            <a:r>
              <a:rPr lang="en-US" err="1">
                <a:solidFill>
                  <a:schemeClr val="bg1">
                    <a:alpha val="80000"/>
                  </a:schemeClr>
                </a:solidFill>
              </a:rPr>
              <a:t>entidad</a:t>
            </a:r>
            <a:r>
              <a:rPr lang="en-US">
                <a:solidFill>
                  <a:schemeClr val="bg1">
                    <a:alpha val="80000"/>
                  </a:schemeClr>
                </a:solidFill>
              </a:rPr>
              <a:t> global que </a:t>
            </a:r>
            <a:r>
              <a:rPr lang="en-US" err="1">
                <a:solidFill>
                  <a:schemeClr val="bg1">
                    <a:alpha val="80000"/>
                  </a:schemeClr>
                </a:solidFill>
              </a:rPr>
              <a:t>agrupa</a:t>
            </a:r>
            <a:r>
              <a:rPr lang="en-US">
                <a:solidFill>
                  <a:schemeClr val="bg1">
                    <a:alpha val="80000"/>
                  </a:schemeClr>
                </a:solidFill>
              </a:rPr>
              <a:t> a </a:t>
            </a:r>
            <a:r>
              <a:rPr lang="en-US" err="1">
                <a:solidFill>
                  <a:schemeClr val="bg1">
                    <a:alpha val="80000"/>
                  </a:schemeClr>
                </a:solidFill>
              </a:rPr>
              <a:t>los</a:t>
            </a:r>
            <a:r>
              <a:rPr lang="en-US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alpha val="80000"/>
                  </a:schemeClr>
                </a:solidFill>
              </a:rPr>
              <a:t>departamentos</a:t>
            </a:r>
            <a:r>
              <a:rPr lang="en-US">
                <a:solidFill>
                  <a:schemeClr val="bg1">
                    <a:alpha val="80000"/>
                  </a:schemeClr>
                </a:solidFill>
              </a:rPr>
              <a:t> y personas.</a:t>
            </a:r>
          </a:p>
        </p:txBody>
      </p:sp>
      <p:pic>
        <p:nvPicPr>
          <p:cNvPr id="18" name="Picture 4" descr="Rompecabezas blanco con una pieza roja">
            <a:extLst>
              <a:ext uri="{FF2B5EF4-FFF2-40B4-BE49-F238E27FC236}">
                <a16:creationId xmlns:a16="http://schemas.microsoft.com/office/drawing/2014/main" id="{55E3F151-3971-A3A5-6F72-439622EDD8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67" r="30563"/>
          <a:stretch/>
        </p:blipFill>
        <p:spPr>
          <a:xfrm>
            <a:off x="7668829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19" name="Group 10">
            <a:extLst>
              <a:ext uri="{FF2B5EF4-FFF2-40B4-BE49-F238E27FC236}">
                <a16:creationId xmlns:a16="http://schemas.microsoft.com/office/drawing/2014/main" id="{8B60959F-9B69-4520-A16E-EA6BECC7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8D5A6E8-CD1B-4796-ABD1-A6F27F6C0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2">
              <a:extLst>
                <a:ext uri="{FF2B5EF4-FFF2-40B4-BE49-F238E27FC236}">
                  <a16:creationId xmlns:a16="http://schemas.microsoft.com/office/drawing/2014/main" id="{D7E12F56-F4EE-4535-8677-C11996E24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92142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guras de casas en diferentes posiciones y tamaños">
            <a:extLst>
              <a:ext uri="{FF2B5EF4-FFF2-40B4-BE49-F238E27FC236}">
                <a16:creationId xmlns:a16="http://schemas.microsoft.com/office/drawing/2014/main" id="{1DC1EACD-3674-6523-BC6A-8B0B63948E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AE1069-D6C0-3320-A118-5FA65229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err="1"/>
              <a:t>Ontología</a:t>
            </a:r>
            <a:r>
              <a:rPr lang="en-US" sz="5400" b="1"/>
              <a:t> de </a:t>
            </a:r>
            <a:r>
              <a:rPr lang="en-US" sz="5400" b="1" err="1"/>
              <a:t>estructura</a:t>
            </a:r>
            <a:r>
              <a:rPr lang="en-US" sz="5400" b="1"/>
              <a:t> </a:t>
            </a:r>
            <a:r>
              <a:rPr lang="en-US" sz="5400" b="1" err="1"/>
              <a:t>organizacional</a:t>
            </a:r>
            <a:endParaRPr lang="en-US" sz="5400" b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64B4C8-5CAA-DE76-F206-699F77DA6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err="1"/>
              <a:t>Propiedades</a:t>
            </a:r>
            <a:endParaRPr lang="en-US"/>
          </a:p>
          <a:p>
            <a:r>
              <a:rPr lang="en-US"/>
              <a:t>- </a:t>
            </a:r>
            <a:r>
              <a:rPr lang="en-US" err="1"/>
              <a:t>trabajaEn</a:t>
            </a:r>
            <a:r>
              <a:rPr lang="en-US"/>
              <a:t> (Persona, </a:t>
            </a:r>
            <a:r>
              <a:rPr lang="en-US" err="1"/>
              <a:t>Departamento</a:t>
            </a:r>
            <a:r>
              <a:rPr lang="en-US"/>
              <a:t>): </a:t>
            </a:r>
            <a:r>
              <a:rPr lang="en-US" err="1"/>
              <a:t>Relación</a:t>
            </a:r>
            <a:r>
              <a:rPr lang="en-US"/>
              <a:t> que indica que </a:t>
            </a:r>
            <a:r>
              <a:rPr lang="en-US" err="1"/>
              <a:t>una</a:t>
            </a:r>
            <a:r>
              <a:rPr lang="en-US"/>
              <a:t> persona </a:t>
            </a:r>
            <a:r>
              <a:rPr lang="en-US" err="1"/>
              <a:t>trabaja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un </a:t>
            </a:r>
            <a:r>
              <a:rPr lang="en-US" err="1"/>
              <a:t>departamento</a:t>
            </a:r>
            <a:r>
              <a:rPr lang="en-US"/>
              <a:t> </a:t>
            </a:r>
            <a:r>
              <a:rPr lang="en-US" err="1"/>
              <a:t>específico</a:t>
            </a:r>
            <a:r>
              <a:rPr lang="en-US"/>
              <a:t>.</a:t>
            </a:r>
          </a:p>
          <a:p>
            <a:r>
              <a:rPr lang="en-US"/>
              <a:t>- </a:t>
            </a:r>
            <a:r>
              <a:rPr lang="en-US" err="1"/>
              <a:t>perteneceA</a:t>
            </a:r>
            <a:r>
              <a:rPr lang="en-US"/>
              <a:t> (</a:t>
            </a:r>
            <a:r>
              <a:rPr lang="en-US" err="1"/>
              <a:t>Departamento</a:t>
            </a:r>
            <a:r>
              <a:rPr lang="en-US"/>
              <a:t>, </a:t>
            </a:r>
            <a:r>
              <a:rPr lang="en-US" err="1"/>
              <a:t>Organización</a:t>
            </a:r>
            <a:r>
              <a:rPr lang="en-US"/>
              <a:t>): </a:t>
            </a:r>
            <a:r>
              <a:rPr lang="en-US" err="1"/>
              <a:t>Relación</a:t>
            </a:r>
            <a:r>
              <a:rPr lang="en-US"/>
              <a:t> que indica que un </a:t>
            </a:r>
            <a:r>
              <a:rPr lang="en-US" err="1"/>
              <a:t>departamento</a:t>
            </a:r>
            <a:r>
              <a:rPr lang="en-US"/>
              <a:t> </a:t>
            </a:r>
            <a:r>
              <a:rPr lang="en-US" err="1"/>
              <a:t>pertenece</a:t>
            </a:r>
            <a:r>
              <a:rPr lang="en-US"/>
              <a:t> a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organización</a:t>
            </a:r>
            <a:r>
              <a:rPr lang="en-US"/>
              <a:t> </a:t>
            </a:r>
            <a:r>
              <a:rPr lang="en-US" err="1"/>
              <a:t>específica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2310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scritorio de oficina vacío">
            <a:extLst>
              <a:ext uri="{FF2B5EF4-FFF2-40B4-BE49-F238E27FC236}">
                <a16:creationId xmlns:a16="http://schemas.microsoft.com/office/drawing/2014/main" id="{7C3AA7EC-6436-DE59-57F6-9219469C18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C91C399-E1A3-726E-2D7F-5C6A1CC9F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err="1"/>
              <a:t>Ontología</a:t>
            </a:r>
            <a:r>
              <a:rPr lang="en-US" sz="5000" b="1"/>
              <a:t> de </a:t>
            </a:r>
            <a:r>
              <a:rPr lang="en-US" sz="5000" b="1" err="1"/>
              <a:t>estructura</a:t>
            </a:r>
            <a:r>
              <a:rPr lang="en-US" sz="5000" b="1"/>
              <a:t> </a:t>
            </a:r>
            <a:r>
              <a:rPr lang="en-US" sz="5000" b="1" err="1"/>
              <a:t>organizacional</a:t>
            </a:r>
            <a:endParaRPr lang="en-US" sz="5000" b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81BB2B-3B30-6E84-3F51-F5C42B950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err="1"/>
              <a:t>Restricciones</a:t>
            </a:r>
            <a:endParaRPr lang="en-US"/>
          </a:p>
          <a:p>
            <a:r>
              <a:rPr lang="en-US"/>
              <a:t>- </a:t>
            </a:r>
            <a:r>
              <a:rPr lang="en-US" err="1"/>
              <a:t>Cada</a:t>
            </a:r>
            <a:r>
              <a:rPr lang="en-US"/>
              <a:t> persona </a:t>
            </a:r>
            <a:r>
              <a:rPr lang="en-US" err="1"/>
              <a:t>debe</a:t>
            </a:r>
            <a:r>
              <a:rPr lang="en-US"/>
              <a:t> </a:t>
            </a:r>
            <a:r>
              <a:rPr lang="en-US" err="1"/>
              <a:t>trabajar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al </a:t>
            </a:r>
            <a:r>
              <a:rPr lang="en-US" err="1"/>
              <a:t>menos</a:t>
            </a:r>
            <a:r>
              <a:rPr lang="en-US"/>
              <a:t> un </a:t>
            </a:r>
            <a:r>
              <a:rPr lang="en-US" err="1"/>
              <a:t>departamento</a:t>
            </a:r>
            <a:r>
              <a:rPr lang="en-US"/>
              <a:t>.</a:t>
            </a:r>
          </a:p>
          <a:p>
            <a:r>
              <a:rPr lang="en-US"/>
              <a:t>- </a:t>
            </a:r>
            <a:r>
              <a:rPr lang="en-US" err="1"/>
              <a:t>Cada</a:t>
            </a:r>
            <a:r>
              <a:rPr lang="en-US"/>
              <a:t> </a:t>
            </a:r>
            <a:r>
              <a:rPr lang="en-US" err="1"/>
              <a:t>departamento</a:t>
            </a:r>
            <a:r>
              <a:rPr lang="en-US"/>
              <a:t> </a:t>
            </a:r>
            <a:r>
              <a:rPr lang="en-US" err="1"/>
              <a:t>debe</a:t>
            </a:r>
            <a:r>
              <a:rPr lang="en-US"/>
              <a:t> </a:t>
            </a:r>
            <a:r>
              <a:rPr lang="en-US" err="1"/>
              <a:t>pertenecer</a:t>
            </a:r>
            <a:r>
              <a:rPr lang="en-US"/>
              <a:t> a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organización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5086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5FE0DD-7174-062B-9B46-6D40646D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780824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err="1"/>
              <a:t>Representación</a:t>
            </a:r>
            <a:r>
              <a:rPr lang="en-US" sz="4000" b="1"/>
              <a:t> de la </a:t>
            </a:r>
            <a:r>
              <a:rPr lang="en-US" sz="4000" b="1" err="1"/>
              <a:t>ontología</a:t>
            </a:r>
            <a:r>
              <a:rPr lang="en-US" sz="4000" b="1"/>
              <a:t> </a:t>
            </a:r>
            <a:r>
              <a:rPr lang="en-US" sz="4000" b="1" err="1"/>
              <a:t>en</a:t>
            </a:r>
            <a:r>
              <a:rPr lang="en-US" sz="4000" b="1"/>
              <a:t> </a:t>
            </a:r>
            <a:r>
              <a:rPr lang="en-US" sz="4000" b="1" err="1"/>
              <a:t>lógica</a:t>
            </a:r>
            <a:r>
              <a:rPr lang="en-US" sz="4000" b="1"/>
              <a:t> de </a:t>
            </a:r>
            <a:r>
              <a:rPr lang="en-US" sz="4000" b="1" err="1"/>
              <a:t>predicados</a:t>
            </a:r>
            <a:endParaRPr lang="en-US" sz="4000" b="1"/>
          </a:p>
        </p:txBody>
      </p:sp>
      <p:pic>
        <p:nvPicPr>
          <p:cNvPr id="5" name="Picture 4" descr="Rompecabezas blanco con una pieza roja">
            <a:extLst>
              <a:ext uri="{FF2B5EF4-FFF2-40B4-BE49-F238E27FC236}">
                <a16:creationId xmlns:a16="http://schemas.microsoft.com/office/drawing/2014/main" id="{16D64EE0-F5D0-8E72-B397-534AB59648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02" r="3009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A31A67-0E80-E055-84FD-D7D303820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err="1"/>
              <a:t>Ejemplos</a:t>
            </a:r>
            <a:r>
              <a:rPr lang="en-US"/>
              <a:t> de </a:t>
            </a:r>
            <a:r>
              <a:rPr lang="en-US" err="1"/>
              <a:t>reglas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lógica</a:t>
            </a:r>
            <a:r>
              <a:rPr lang="en-US"/>
              <a:t> de </a:t>
            </a:r>
            <a:r>
              <a:rPr lang="en-US" err="1"/>
              <a:t>predicados</a:t>
            </a:r>
            <a:endParaRPr lang="en-US"/>
          </a:p>
          <a:p>
            <a:r>
              <a:rPr lang="en-US"/>
              <a:t>- </a:t>
            </a:r>
            <a:r>
              <a:rPr lang="en-US" err="1"/>
              <a:t>trabajaEn</a:t>
            </a:r>
            <a:r>
              <a:rPr lang="en-US"/>
              <a:t>(x, y) ? </a:t>
            </a:r>
            <a:r>
              <a:rPr lang="en-US" err="1"/>
              <a:t>perteneceA</a:t>
            </a:r>
            <a:r>
              <a:rPr lang="en-US"/>
              <a:t>(y, z) ? </a:t>
            </a:r>
            <a:r>
              <a:rPr lang="en-US" err="1"/>
              <a:t>trabajaPara</a:t>
            </a:r>
            <a:r>
              <a:rPr lang="en-US"/>
              <a:t>(x, z): Si </a:t>
            </a:r>
            <a:r>
              <a:rPr lang="en-US" err="1"/>
              <a:t>una</a:t>
            </a:r>
            <a:r>
              <a:rPr lang="en-US"/>
              <a:t> persona x </a:t>
            </a:r>
            <a:r>
              <a:rPr lang="en-US" err="1"/>
              <a:t>trabaja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un </a:t>
            </a:r>
            <a:r>
              <a:rPr lang="en-US" err="1"/>
              <a:t>departamento</a:t>
            </a:r>
            <a:r>
              <a:rPr lang="en-US"/>
              <a:t> y </a:t>
            </a:r>
            <a:r>
              <a:rPr lang="en-US" err="1"/>
              <a:t>y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departamento</a:t>
            </a:r>
            <a:r>
              <a:rPr lang="en-US"/>
              <a:t> y </a:t>
            </a:r>
            <a:r>
              <a:rPr lang="en-US" err="1"/>
              <a:t>pertenece</a:t>
            </a:r>
            <a:r>
              <a:rPr lang="en-US"/>
              <a:t> a la </a:t>
            </a:r>
            <a:r>
              <a:rPr lang="en-US" err="1"/>
              <a:t>organización</a:t>
            </a:r>
            <a:r>
              <a:rPr lang="en-US"/>
              <a:t> z, </a:t>
            </a:r>
            <a:r>
              <a:rPr lang="en-US" err="1"/>
              <a:t>entonces</a:t>
            </a:r>
            <a:r>
              <a:rPr lang="en-US"/>
              <a:t> la persona x </a:t>
            </a:r>
            <a:r>
              <a:rPr lang="en-US" err="1"/>
              <a:t>trabaja</a:t>
            </a:r>
            <a:r>
              <a:rPr lang="en-US"/>
              <a:t> para la </a:t>
            </a:r>
            <a:r>
              <a:rPr lang="en-US" err="1"/>
              <a:t>organización</a:t>
            </a:r>
            <a:r>
              <a:rPr lang="en-US"/>
              <a:t> z.</a:t>
            </a:r>
          </a:p>
        </p:txBody>
      </p:sp>
    </p:spTree>
    <p:extLst>
      <p:ext uri="{BB962C8B-B14F-4D97-AF65-F5344CB8AC3E}">
        <p14:creationId xmlns:p14="http://schemas.microsoft.com/office/powerpoint/2010/main" val="361839704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60CCB8-022E-7F46-4A63-A1969EDE0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/>
              <a:t>Web Ontology Language (OWL)</a:t>
            </a:r>
          </a:p>
        </p:txBody>
      </p:sp>
      <p:pic>
        <p:nvPicPr>
          <p:cNvPr id="5" name="Picture 4" descr="Esfera con una red de nodos conectados">
            <a:extLst>
              <a:ext uri="{FF2B5EF4-FFF2-40B4-BE49-F238E27FC236}">
                <a16:creationId xmlns:a16="http://schemas.microsoft.com/office/drawing/2014/main" id="{9449B91E-51E7-362F-3A51-60A1B1BF2F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28" r="903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0503C6-45AA-055A-43F8-062CE091A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/>
              <a:t>¿</a:t>
            </a:r>
            <a:r>
              <a:rPr lang="en-US" err="1"/>
              <a:t>Qué</a:t>
            </a:r>
            <a:r>
              <a:rPr lang="en-US"/>
              <a:t> es OWL?</a:t>
            </a:r>
          </a:p>
          <a:p>
            <a:r>
              <a:rPr lang="en-US"/>
              <a:t>- </a:t>
            </a:r>
            <a:r>
              <a:rPr lang="en-US" err="1"/>
              <a:t>Lenguaje</a:t>
            </a:r>
            <a:r>
              <a:rPr lang="en-US"/>
              <a:t> de </a:t>
            </a:r>
            <a:r>
              <a:rPr lang="en-US" err="1"/>
              <a:t>representación</a:t>
            </a:r>
            <a:r>
              <a:rPr lang="en-US"/>
              <a:t> de </a:t>
            </a:r>
            <a:r>
              <a:rPr lang="en-US" err="1"/>
              <a:t>ontologías</a:t>
            </a:r>
            <a:r>
              <a:rPr lang="en-US"/>
              <a:t> </a:t>
            </a:r>
            <a:r>
              <a:rPr lang="en-US" err="1"/>
              <a:t>basado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la web </a:t>
            </a:r>
            <a:r>
              <a:rPr lang="en-US" err="1"/>
              <a:t>semántica</a:t>
            </a:r>
            <a:r>
              <a:rPr lang="en-US"/>
              <a:t>.</a:t>
            </a:r>
          </a:p>
          <a:p>
            <a:r>
              <a:rPr lang="en-US"/>
              <a:t>- </a:t>
            </a:r>
            <a:r>
              <a:rPr lang="en-US" err="1"/>
              <a:t>Estándar</a:t>
            </a:r>
            <a:r>
              <a:rPr lang="en-US"/>
              <a:t> del W3C para </a:t>
            </a:r>
            <a:r>
              <a:rPr lang="en-US" err="1"/>
              <a:t>representar</a:t>
            </a:r>
            <a:r>
              <a:rPr lang="en-US"/>
              <a:t> </a:t>
            </a:r>
            <a:r>
              <a:rPr lang="en-US" err="1"/>
              <a:t>ontologías</a:t>
            </a:r>
            <a:r>
              <a:rPr lang="en-US"/>
              <a:t> y </a:t>
            </a:r>
            <a:r>
              <a:rPr lang="en-US" err="1"/>
              <a:t>conocimiento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la web.</a:t>
            </a:r>
          </a:p>
          <a:p>
            <a:r>
              <a:rPr lang="en-US"/>
              <a:t>- </a:t>
            </a:r>
            <a:r>
              <a:rPr lang="en-US" err="1"/>
              <a:t>Basado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RDF y </a:t>
            </a:r>
            <a:r>
              <a:rPr lang="en-US" err="1"/>
              <a:t>lógica</a:t>
            </a:r>
            <a:r>
              <a:rPr lang="en-US"/>
              <a:t> de </a:t>
            </a:r>
            <a:r>
              <a:rPr lang="en-US" err="1"/>
              <a:t>descripción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881739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91DA5F-C14C-D362-363F-D9F8DD27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6568794" cy="195684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b="1" err="1"/>
              <a:t>Aplicaciones</a:t>
            </a:r>
            <a:r>
              <a:rPr lang="en-US" sz="4800" b="1"/>
              <a:t> de las </a:t>
            </a:r>
            <a:r>
              <a:rPr lang="en-US" sz="4800" b="1" err="1"/>
              <a:t>ontologías</a:t>
            </a:r>
            <a:r>
              <a:rPr lang="en-US" sz="4800" b="1"/>
              <a:t> </a:t>
            </a:r>
            <a:r>
              <a:rPr lang="en-US" sz="4800" b="1" err="1"/>
              <a:t>en</a:t>
            </a:r>
            <a:r>
              <a:rPr lang="en-US" sz="4800" b="1"/>
              <a:t> </a:t>
            </a:r>
            <a:r>
              <a:rPr lang="en-US" sz="4800" b="1" err="1"/>
              <a:t>estructuras</a:t>
            </a:r>
            <a:r>
              <a:rPr lang="en-US" sz="4800" b="1"/>
              <a:t> </a:t>
            </a:r>
            <a:r>
              <a:rPr lang="en-US" sz="4800" b="1" err="1"/>
              <a:t>organizacionales</a:t>
            </a:r>
            <a:endParaRPr lang="en-US" sz="4800" b="1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5372EF-36BB-83BE-B50F-96B804315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872899"/>
            <a:ext cx="5930841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err="1"/>
              <a:t>Integración</a:t>
            </a:r>
            <a:r>
              <a:rPr lang="en-US"/>
              <a:t> de </a:t>
            </a:r>
            <a:r>
              <a:rPr lang="en-US" err="1"/>
              <a:t>datos</a:t>
            </a:r>
            <a:endParaRPr lang="en-US"/>
          </a:p>
          <a:p>
            <a:r>
              <a:rPr lang="en-US"/>
              <a:t>- La </a:t>
            </a:r>
            <a:r>
              <a:rPr lang="en-US" err="1"/>
              <a:t>ontología</a:t>
            </a:r>
            <a:r>
              <a:rPr lang="en-US"/>
              <a:t> </a:t>
            </a:r>
            <a:r>
              <a:rPr lang="en-US" err="1"/>
              <a:t>puede</a:t>
            </a:r>
            <a:r>
              <a:rPr lang="en-US"/>
              <a:t> </a:t>
            </a:r>
            <a:r>
              <a:rPr lang="en-US" err="1"/>
              <a:t>facilitar</a:t>
            </a:r>
            <a:r>
              <a:rPr lang="en-US"/>
              <a:t> la </a:t>
            </a:r>
            <a:r>
              <a:rPr lang="en-US" err="1"/>
              <a:t>integración</a:t>
            </a:r>
            <a:r>
              <a:rPr lang="en-US"/>
              <a:t> de </a:t>
            </a:r>
            <a:r>
              <a:rPr lang="en-US" err="1"/>
              <a:t>datos</a:t>
            </a:r>
            <a:r>
              <a:rPr lang="en-US"/>
              <a:t> de </a:t>
            </a:r>
            <a:r>
              <a:rPr lang="en-US" err="1"/>
              <a:t>diferentes</a:t>
            </a:r>
            <a:r>
              <a:rPr lang="en-US"/>
              <a:t> </a:t>
            </a:r>
            <a:r>
              <a:rPr lang="en-US" err="1"/>
              <a:t>sistemas</a:t>
            </a:r>
            <a:r>
              <a:rPr lang="en-US"/>
              <a:t> y </a:t>
            </a:r>
            <a:r>
              <a:rPr lang="en-US" err="1"/>
              <a:t>fuentes</a:t>
            </a:r>
            <a:r>
              <a:rPr lang="en-US"/>
              <a:t> de </a:t>
            </a:r>
            <a:r>
              <a:rPr lang="en-US" err="1"/>
              <a:t>información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organización</a:t>
            </a:r>
            <a:r>
              <a:rPr lang="en-US"/>
              <a:t>.</a:t>
            </a:r>
          </a:p>
        </p:txBody>
      </p:sp>
      <p:pic>
        <p:nvPicPr>
          <p:cNvPr id="15" name="Picture 4" descr="Esqueletos de cajas en 3D">
            <a:extLst>
              <a:ext uri="{FF2B5EF4-FFF2-40B4-BE49-F238E27FC236}">
                <a16:creationId xmlns:a16="http://schemas.microsoft.com/office/drawing/2014/main" id="{B6272076-72B4-0D20-697F-A99CAD4C4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40" r="14807" b="-1"/>
          <a:stretch/>
        </p:blipFill>
        <p:spPr>
          <a:xfrm>
            <a:off x="7055441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696682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A45559-C377-66E1-AB1C-405AE1C5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703" y="256032"/>
            <a:ext cx="7178891" cy="178308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b="1" err="1"/>
              <a:t>Aplicaciones</a:t>
            </a:r>
            <a:r>
              <a:rPr lang="en-US" b="1"/>
              <a:t> de las </a:t>
            </a:r>
            <a:r>
              <a:rPr lang="en-US" b="1" err="1"/>
              <a:t>ontologías</a:t>
            </a:r>
            <a:r>
              <a:rPr lang="en-US" b="1"/>
              <a:t> </a:t>
            </a:r>
            <a:r>
              <a:rPr lang="en-US" b="1" err="1"/>
              <a:t>en</a:t>
            </a:r>
            <a:r>
              <a:rPr lang="en-US" b="1"/>
              <a:t> </a:t>
            </a:r>
            <a:r>
              <a:rPr lang="en-US" b="1" err="1"/>
              <a:t>estructuras</a:t>
            </a:r>
            <a:r>
              <a:rPr lang="en-US" b="1"/>
              <a:t> </a:t>
            </a:r>
            <a:r>
              <a:rPr lang="en-US" b="1" err="1"/>
              <a:t>organizacionales</a:t>
            </a:r>
            <a:endParaRPr lang="en-US" b="1"/>
          </a:p>
        </p:txBody>
      </p:sp>
      <p:pic>
        <p:nvPicPr>
          <p:cNvPr id="5" name="Picture 4" descr="Gráfico en un documento con un bolígrafo">
            <a:extLst>
              <a:ext uri="{FF2B5EF4-FFF2-40B4-BE49-F238E27FC236}">
                <a16:creationId xmlns:a16="http://schemas.microsoft.com/office/drawing/2014/main" id="{DFA67DFD-AD0B-C443-9A3F-CB25E38CBC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96" r="20473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E6115C-CD14-49FE-436E-6704CA333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err="1"/>
              <a:t>Modelado</a:t>
            </a:r>
            <a:r>
              <a:rPr lang="en-US"/>
              <a:t> y </a:t>
            </a:r>
            <a:r>
              <a:rPr lang="en-US" err="1"/>
              <a:t>análisis</a:t>
            </a:r>
            <a:r>
              <a:rPr lang="en-US"/>
              <a:t> de </a:t>
            </a:r>
            <a:r>
              <a:rPr lang="en-US" err="1"/>
              <a:t>procesos</a:t>
            </a:r>
            <a:r>
              <a:rPr lang="en-US"/>
              <a:t> de </a:t>
            </a:r>
            <a:r>
              <a:rPr lang="en-US" err="1"/>
              <a:t>negocio</a:t>
            </a:r>
            <a:endParaRPr lang="en-US"/>
          </a:p>
          <a:p>
            <a:r>
              <a:rPr lang="en-US"/>
              <a:t>- La </a:t>
            </a:r>
            <a:r>
              <a:rPr lang="en-US" err="1"/>
              <a:t>ontología</a:t>
            </a:r>
            <a:r>
              <a:rPr lang="en-US"/>
              <a:t> </a:t>
            </a:r>
            <a:r>
              <a:rPr lang="en-US" err="1"/>
              <a:t>puede</a:t>
            </a:r>
            <a:r>
              <a:rPr lang="en-US"/>
              <a:t> </a:t>
            </a:r>
            <a:r>
              <a:rPr lang="en-US" err="1"/>
              <a:t>ayudar</a:t>
            </a:r>
            <a:r>
              <a:rPr lang="en-US"/>
              <a:t> a </a:t>
            </a:r>
            <a:r>
              <a:rPr lang="en-US" err="1"/>
              <a:t>modelar</a:t>
            </a:r>
            <a:r>
              <a:rPr lang="en-US"/>
              <a:t> y </a:t>
            </a:r>
            <a:r>
              <a:rPr lang="en-US" err="1"/>
              <a:t>analizar</a:t>
            </a:r>
            <a:r>
              <a:rPr lang="en-US"/>
              <a:t> </a:t>
            </a:r>
            <a:r>
              <a:rPr lang="en-US" err="1"/>
              <a:t>procesos</a:t>
            </a:r>
            <a:r>
              <a:rPr lang="en-US"/>
              <a:t> de </a:t>
            </a:r>
            <a:r>
              <a:rPr lang="en-US" err="1"/>
              <a:t>negocio</a:t>
            </a:r>
            <a:r>
              <a:rPr lang="en-US"/>
              <a:t>, </a:t>
            </a:r>
            <a:r>
              <a:rPr lang="en-US" err="1"/>
              <a:t>identificando</a:t>
            </a:r>
            <a:r>
              <a:rPr lang="en-US"/>
              <a:t> roles, </a:t>
            </a:r>
            <a:r>
              <a:rPr lang="en-US" err="1"/>
              <a:t>responsabilidades</a:t>
            </a:r>
            <a:r>
              <a:rPr lang="en-US"/>
              <a:t> y </a:t>
            </a:r>
            <a:r>
              <a:rPr lang="en-US" err="1"/>
              <a:t>relaciones</a:t>
            </a:r>
            <a:r>
              <a:rPr lang="en-US"/>
              <a:t> entre </a:t>
            </a:r>
            <a:r>
              <a:rPr lang="en-US" err="1"/>
              <a:t>entidades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la </a:t>
            </a:r>
            <a:r>
              <a:rPr lang="en-US" err="1"/>
              <a:t>organización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541816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Tema de Office</vt:lpstr>
      <vt:lpstr>Introducción a las ontologías</vt:lpstr>
      <vt:lpstr>¿Qué son las ontologías?</vt:lpstr>
      <vt:lpstr>Ontología de estructura organizacional</vt:lpstr>
      <vt:lpstr>Ontología de estructura organizacional</vt:lpstr>
      <vt:lpstr>Ontología de estructura organizacional</vt:lpstr>
      <vt:lpstr>Representación de la ontología en lógica de predicados</vt:lpstr>
      <vt:lpstr>Web Ontology Language (OWL)</vt:lpstr>
      <vt:lpstr>Aplicaciones de las ontologías en estructuras organizacionales</vt:lpstr>
      <vt:lpstr>Aplicaciones de las ontologías en estructuras organizacionales</vt:lpstr>
      <vt:lpstr>Aplicaciones de las ontologías en estructuras organizacionales</vt:lpstr>
      <vt:lpstr>Aplicaciones de las ontologías en estructuras organizacionales</vt:lpstr>
      <vt:lpstr>Herramientas y recursos para trabajar con ontologías</vt:lpstr>
      <vt:lpstr>Herramientas y recursos para trabajar con ontologías</vt:lpstr>
      <vt:lpstr>Herramientas y recursos para trabajar con ontologías</vt:lpstr>
      <vt:lpstr>Ejemplo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las ontologías</dc:title>
  <dc:creator>Jesus Alejandro Guzman Cordero</dc:creator>
  <cp:revision>18</cp:revision>
  <dcterms:created xsi:type="dcterms:W3CDTF">2023-04-28T18:00:53Z</dcterms:created>
  <dcterms:modified xsi:type="dcterms:W3CDTF">2023-04-28T20:51:10Z</dcterms:modified>
</cp:coreProperties>
</file>