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27FE-526E-3FCC-0E7C-5018F1E95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539F8-23E8-A692-43A8-760C98CDC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B18C-67E4-47DD-E197-D8EEFE02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521F-CD37-1C75-D422-E7C7FAC0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A14D-345A-FECD-E93E-EBAB66FD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8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CBA3-7642-B82B-7728-A695420D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191B2-A8E4-3619-AE4B-E451B70D2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AC51-31B8-19E2-7532-A0655749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AAD8-8D4F-1BA0-2B67-15ACDCD8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1C61-CF29-AB0D-D2D7-460B12C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23D2D-C63D-9158-3866-1ED8FAD05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4D347-59F9-8954-5427-264199D1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4FE38-F46C-E6A6-64FE-ABE971AA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AA3F-3CB2-E6B3-59E5-557306D2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4760-6215-0FFC-D40B-9E9B329E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374C-6FDE-9AB3-04DF-FBA03AC4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8357-B86A-079F-E9B1-AEB5F7DB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771A7-0DBA-2A3B-0E7F-0EB78113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66DC-367B-94D7-02B7-0CA4BF27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EF4A-BF2A-CCCD-8DD2-3237FA4B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6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A968-E813-2051-6E3A-002671E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2B21B-C9C6-A29E-0463-4AB9799D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F6E10-4E34-0840-9BBF-56BB0548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4714-EA7E-4007-62F7-C57A384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0CBA-07CA-2CB2-1CAD-4F5F3A02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6178-95AE-F87A-5491-FD4E4BD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A760-6682-0E39-A8ED-B2165FC6F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74924-2C91-62AA-6DD8-57D2469F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B025-96F7-D9FB-A22A-E6B8A9FB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55AAA-2BE2-47AE-DFDD-D3243793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C293-1FEB-80FE-977F-5ED4BDE7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15DF-8F19-B72C-7D08-E32CCB13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759FB-AE9A-8302-AA5F-59E5FD45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3276-6BDE-0B16-5F76-6E5F2876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B5806-C25C-72F7-D07A-688A4B3D6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7846A-EC8D-5193-5905-1674EDFD5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A0F52-E60E-895E-0174-0BD19B2A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B2FBF-2433-82E0-30D5-26951BFC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B902E-623F-C930-DCFA-9275876E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38E4-71EB-0A49-8C42-5BD5210E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131BE-C7AF-7AC1-D422-3BEDE4F6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AE10B-4B06-0FA2-4361-A237506A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04EED-1F27-E15F-81F4-C8F3ABD9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7FB28-0A8A-D82C-2096-D062D45E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C2BCA-BAE5-DAAF-7CCC-407F574C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8827A-60E4-D696-AFCD-16925AD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DCB0-8E2E-71F5-7368-1C9BE26C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3CF6-36FB-5300-B988-5AF10AEA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597FF-DBBA-B4DF-BAFD-4BC3DF5BC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74C79-4E62-3475-1E98-02582B5C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8069-F638-BFB4-2DC3-778EE9C7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C7B7-99C8-C9FF-C09C-933CDC58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EED-0688-F64D-502B-4707DB6F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13149-BC87-5322-B7D6-46ED29224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F6C17-B41D-2823-7DB9-DEB3EC71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11DB1-B29A-EDEB-0F66-433781B5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B8BBF-7B97-52B0-26D1-F8EE6C8C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8C856-4E02-66B7-1CED-B15D1032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00E70-92F2-171A-9768-A09EA738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1C4A-D3E7-B105-2866-F567C826B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16A3-4687-C677-0D76-F9BB06CA1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D26E-104C-46F3-B36D-F600B1B4B68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A014-9356-DFEA-6347-40F3C8C7F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7E877-0194-CD05-0F58-3074506A8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D82DE-15F4-4FB7-BE4D-4C5E2CFC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9" Type="http://schemas.openxmlformats.org/officeDocument/2006/relationships/tags" Target="../tags/tag73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34" Type="http://schemas.openxmlformats.org/officeDocument/2006/relationships/tags" Target="../tags/tag68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38" Type="http://schemas.openxmlformats.org/officeDocument/2006/relationships/tags" Target="../tags/tag72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41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37" Type="http://schemas.openxmlformats.org/officeDocument/2006/relationships/tags" Target="../tags/tag71.xml"/><Relationship Id="rId40" Type="http://schemas.openxmlformats.org/officeDocument/2006/relationships/tags" Target="../tags/tag74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36" Type="http://schemas.openxmlformats.org/officeDocument/2006/relationships/tags" Target="../tags/tag70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9" Type="http://schemas.openxmlformats.org/officeDocument/2006/relationships/tags" Target="../tags/tag113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34" Type="http://schemas.openxmlformats.org/officeDocument/2006/relationships/tags" Target="../tags/tag108.xml"/><Relationship Id="rId42" Type="http://schemas.openxmlformats.org/officeDocument/2006/relationships/tags" Target="../tags/tag116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33" Type="http://schemas.openxmlformats.org/officeDocument/2006/relationships/tags" Target="../tags/tag107.xml"/><Relationship Id="rId38" Type="http://schemas.openxmlformats.org/officeDocument/2006/relationships/tags" Target="../tags/tag112.xml"/><Relationship Id="rId46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29" Type="http://schemas.openxmlformats.org/officeDocument/2006/relationships/tags" Target="../tags/tag103.xml"/><Relationship Id="rId41" Type="http://schemas.openxmlformats.org/officeDocument/2006/relationships/tags" Target="../tags/tag115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32" Type="http://schemas.openxmlformats.org/officeDocument/2006/relationships/tags" Target="../tags/tag106.xml"/><Relationship Id="rId37" Type="http://schemas.openxmlformats.org/officeDocument/2006/relationships/tags" Target="../tags/tag111.xml"/><Relationship Id="rId40" Type="http://schemas.openxmlformats.org/officeDocument/2006/relationships/tags" Target="../tags/tag114.xml"/><Relationship Id="rId45" Type="http://schemas.openxmlformats.org/officeDocument/2006/relationships/tags" Target="../tags/tag119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tags" Target="../tags/tag102.xml"/><Relationship Id="rId36" Type="http://schemas.openxmlformats.org/officeDocument/2006/relationships/tags" Target="../tags/tag110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31" Type="http://schemas.openxmlformats.org/officeDocument/2006/relationships/tags" Target="../tags/tag105.xml"/><Relationship Id="rId44" Type="http://schemas.openxmlformats.org/officeDocument/2006/relationships/tags" Target="../tags/tag118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tags" Target="../tags/tag101.xml"/><Relationship Id="rId30" Type="http://schemas.openxmlformats.org/officeDocument/2006/relationships/tags" Target="../tags/tag104.xml"/><Relationship Id="rId35" Type="http://schemas.openxmlformats.org/officeDocument/2006/relationships/tags" Target="../tags/tag109.xml"/><Relationship Id="rId43" Type="http://schemas.openxmlformats.org/officeDocument/2006/relationships/tags" Target="../tags/tag1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A6227C5F-EFA5-F0C2-0043-925CD474615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3562" y="156090"/>
            <a:ext cx="11941078" cy="6511408"/>
            <a:chOff x="595684" y="1261242"/>
            <a:chExt cx="6668462" cy="4352543"/>
          </a:xfrm>
        </p:grpSpPr>
        <p:sp>
          <p:nvSpPr>
            <p:cNvPr id="11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1A5E370-2E31-85DC-67C7-4AF3CF2AAC1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95684" y="1618851"/>
              <a:ext cx="6668462" cy="399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9BF52FA-0AA7-A482-B9A1-685F863FECE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5" y="1261242"/>
              <a:ext cx="6668461" cy="3590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1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A3EFED2-976B-C952-0600-B1AA990D8AA1}"/>
                </a:ext>
              </a:extLst>
            </p:cNvPr>
            <p:cNvSpPr>
              <a:spLocks noChangeAspect="1"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131301" y="1466830"/>
              <a:ext cx="83334" cy="7534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9ABA24E-0B77-9D33-3659-CAC55D38CB63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7146378" y="1308867"/>
              <a:ext cx="54965" cy="6367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7512593-2828-E3CE-3326-C009B027BB1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099915" y="1425041"/>
              <a:ext cx="5981877" cy="158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2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70DAD9-4A00-0D5B-FF4F-E8AA478E3CE6}"/>
                </a:ext>
              </a:extLst>
            </p:cNvPr>
            <p:cNvSpPr>
              <a:spLocks noChangeAspect="1"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1142426" y="1459932"/>
              <a:ext cx="52306" cy="8913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1" name="Navigation Buttons">
              <a:extLst>
                <a:ext uri="{FF2B5EF4-FFF2-40B4-BE49-F238E27FC236}">
                  <a16:creationId xmlns:a16="http://schemas.microsoft.com/office/drawing/2014/main" id="{54F9263D-FD20-53CB-3ECA-58EA775F9AD0}"/>
                </a:ext>
              </a:extLst>
            </p:cNvPr>
            <p:cNvGrpSpPr/>
            <p:nvPr/>
          </p:nvGrpSpPr>
          <p:grpSpPr>
            <a:xfrm>
              <a:off x="665999" y="1446668"/>
              <a:ext cx="358162" cy="115667"/>
              <a:chOff x="665999" y="1446668"/>
              <a:chExt cx="358162" cy="115667"/>
            </a:xfrm>
          </p:grpSpPr>
          <p:sp>
            <p:nvSpPr>
              <p:cNvPr id="12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CEB011C-5A81-71F9-1B52-37ECDE1CBC7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65999" y="1464176"/>
                <a:ext cx="85107" cy="806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ECE910-7C56-87EA-5D52-CC384BB2E1F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00752" y="1464177"/>
                <a:ext cx="85107" cy="8064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FE73042-80B1-E754-E117-16A1F06C491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935507" y="1446668"/>
                <a:ext cx="88654" cy="11566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8" name="Tree View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ps7znyzyq9fzbJU3aRv+SQPJr9KwzRaBG7/OwXf5TD6SLjzkIgjiKc7TrbCH8VljoHdeHwCB5+7d9Hg2S89Bq6myUbxllxZjeu95NsnLrY/OiOubRx+BMLE3zyAQx3We8STzL59FwZl2Wx99NEr3dnaGAG7gFSJxhLu2DOTf/417dRN0tB17bdNPPhvqdez/cRPI7xazdk540uBu0zu17Mzxm+p1WxO3bfW50Dx13q7rJb24ziN9/JL+R3lpZNV/BhhGoZ9n9NLN4L0/f8kmEb6siln6tGhWVZNvDUsmM/3A5P+uoilulpyhebTdR4Z1o3byGwcjxcMKJQY+pIlqR6ZFjGG3qslPk6ZIm3w5y+uRMPpxfdGk+TDJ/r+gm/B02n+1mhEtntXVAgTY2tqySuSODP8OC0h3rob47S7pucfNekFK5/oo/NgYIFKBaTvPiboy5LQRTDpA7vahmIkTo9ih9KP0TGY+m5SelHWoNoCf+eoN4bXI3hWL9YIYbjEhdKtzJll6SV2lBRSwh6kFGcEWj8WYlG+bkm+UfpG9M4izNieWuAcV9bXRLGiSlm0G/Z6W+SXpGKZw1sH6Q5F+DtCE7O4HIetoOp1ndUbTXzeWISD7+OqbRt2nN3j5eb68YONwvz8WA8A4L3HFY1ox66WrbJmX8uvG1mfPi6Z97GMjrHtkZdJ95pxk1RlD70bsk+r8jpbhH6+g30Tg+Neol4Ynps7nRTMWktC/UasIXw6qxPW15fqKqJD34qPP87ZJr+Y5sYoqEBF84qJ1VpbXKblIFangtiIO+gijTzH8j96HfYRy4udaRXojZS7yNv3FxmB73KCW8jBirKP9WivdsOuROh/kRhSk4ZN1UZLKTpuJck3w8YArAyPydTxaEts8m86dyXNcGWFoEsaNbD5grQb6xgO8m8lYpfko3RkAYR5qS7xONu15scw3uHVBW2teHc6eazjk2UZ8v96c41GWod4Cd3Pje8or7Lx0jLeyDfTozRwD8v2uN3oLgmGUVtLb976flkRP2DH0O369KimeA+/Z739x+tHvW/++Swo16Cf/u/wo/SUjZU5+QeOT8YtqmcdnBvFTSwYuI71OjTomIi0aQvUXrYs6n8WHykgaZvnss0Fu2TBg9tMQTb3Km+IH+ekSnsaMBj7ko7f19a2licYns3k3ozCR/YxBsUu3YNkK6nnnkH48JiPXzsdfFMtglKOer3GHWn/yyftLmvIVgFOf3Mf3iu9vFKDb6YSoufQfzBwGuElzUFaG0kUbhH/DyPBE8drUoYz9/UB2/WwQcUh74IloEPPEo0j/iY4IYb/3+UYMosoKD3Hpq3xBdorkZLZezjLw4TCvXs2LMnchyvDskfq+LQ+/P/sKxs9JcwQEeD/l3f3ovFjC6bi1fA8qj9ulDzaagUg8jyeCyQkp0PpmG3ODJ/a6qskVy0gTNOywqyNGFj5rpmQ0oSyqGo7I5BqeWlGnj6dHb6rV47vTo/QyK9dBuGd7vMGpbxDl6JCBwpPrn8xr+iQrn1dTDoC22EtmFjtSrG6miYafgLg1o5j0gvoSb1m+2h2pn89/7d3eQTLWnYGQhV8Rry9WWZ2/qcQt3sOHMTb8JR86Q3DEi6wkRmvYVb4ysTfpH/7goqCcRupy9v0g3PZyw6zwdEQc/2i8cfNsOA7tf8cenwP7WTQRZZ4Nhvx97LLPUQWFlc5ymaBMvhxUJz6AEmncjRDiMMKBj99cr3j0vbWYE3LJx180FQNEq/GiqT6vq/Uq/YW/0JsGVboEYhdfsG7Cl1+1RYlFmfYFLU/4oRuaeiHV++tgRkJHfoHfWZkjPe2Q+tx+foNH4AGIJyP950brH+EF/7nhfTyBS7bLLtln3iiF2pt8L/+5RX94PJWU+p3d7JyYh6PcabZ8lcOrzl8rqAF7FHtupJ15bjkmPJbV35PLnxFz8uLKL/yFt+8Mj3QGhmcmf0rK7jo9I0kf4vLY8x4DxOMUCVZjZLybvMHY05+5oTBk6NngY3Yf+Jxfe2rg8D6p3n3ozPAa2M/ipHjK+f9rs+JnIEUhfk1ib5rY/sQer1v54Gv2Zt+/sdugJbrmP15RCEGWo/y6/VvWegn6/SyyVpAh5r7fgyHw/NDY6pbNBqOf2PMexAIzd8b6HrOC54usJgKXYwVBHveXvJj3fuJ8CzLc0OSGr29FwFsQbnC4ziO4acwbMB3MA+Bh/6FofpLCjA1xrHk4k+PMnjig5L35Wlc+/Jmf8e2j9VQ3pXdvIJRD8iap+dpplxsw0KC5m7VknmwQJVP8XvBqz5aEaNUK6xiTqm2rxQ0SMBAKOxrexAADALyZ2Zwsx0MD/CJ7Sw7pus55+lJauJfJtes09I0ZJmU+CiyVFHVzg5xEsp09lrmNa30LWRLVaulGHToa3s6tlvccfmnA3zflTM0TiApSBKkfOfIHn/gffDsvLuaQm5tB4+mA8sJaBe3+Fsi30MC3oC6e2wui/0xonentLdp+fY28Uc/xdAjiX18Fxfi4q+W+ITbemG2FY4u8Qz8/7zmRo5DxRx0mHqVYL/7ZMiu8LnUzvfHEs5nmuV0el5Qd1jBPvvzi9N0052WoNH93+yQfcifPq4uLvB6f1nVVb330LCuQ2SX1XdgsXPqLd34J/UkZzOU0lyxck2NOqKGoxzEtjOXvRljlho+7dYe902HFOzz2mzLHN6QOZd0T6d2lMVM0FOQMv+aauuYJIytC3SWJ916/vMXCwo1LfWYJqt8mgnHZWUTQj29YL7oFmtvpbszAvE+mkubg6ZoWU6egNptg5qx4Y0ZD0qhW1jWrOjDI8Zk1C7abQdkLTJjA3Zyp26DXNmaZbvL8enjY9aZN/iSeW2jaTgatwxC3SqOJmxD1ORjd70XZovvcKhF3iwHhITZ6aZzRm7io+zjP4Xl+3t6GldDuFgPEE7opg7Cf9z2lm9qpA/XJ7fDAs3VroNudCTU+VXo33Tu/lTuIJ5Btz6u+3dueFDpLfoO0eyO5Wdy7D8Su29PNmXr/uSWz4rkV85vnPeDiiQzk1gqk+7xn13hEJwzEE++hH7rPe5HMPF8Dfzy+Pnlvzu0+XuyyWcN47PseKqb7dEKl2/T2fjrn1gqg+8BRmxnfkR20aGZhav2Mr9dNxNfpOzO6lHnbkMIPJySU+Jqzc2Og02/wzXU1/mo1I5WIRW+sb2yx0/oh03n6boWUCZMsnYvx2CL9s8ynedOQX/2e6sY8oQobzB5se0lqzQt4H9w6ETD09GAFquzWWH1tAg94ae+ThvCfW+SHu8+tMr6x52vq3TCV7onA1wOHZzDZ7Cbu6wjYexLzPZq/R9P3np73nJZb0I4N+vsQ8JbDu0WzWzS5NYFuSZhvgD8HaWptzW2o+UFpw6GvbqTWDVS6eWg3cssAdj/3abGMHJd+dskmlyQTNpDZ6n8YZnE2Nr8h8/UqX1SX8HDm8LmbVtCT9ZgPTn9dVpT3lh6ed5zDrW8s2XWU7t5+iiK+3cb01s9CeguP+CfRtNrPScroxpTFUxLJW8TCN4cAtwS0kbzCUQME/JooPi0aWqfbjNgG1Xdr1WGeGyZkkyqpefhDEnsLlWKer60s31/JNHkrOuZxQ+hN6/z8s4/MLMgMfHT3yC4WfF1Vo+sDN2qWYGHqdpKM1asjWcXa3r69vtkEnFaVbmS7W8jBMdnHWxsOKB4XXWxQNgPjGTTRDujQULxuP4tZLjwfyGffrUlu8prnF8zWiEqtzsn0gpIuV/A1OGxKwtbEDMij9EymMZuUnRRPhIoWXEXMnp6XVdamr6qqfZ5f5uXZcpYv24zVx2fpp+cREsXef72eRF7fvR/PtRoIZ7TqBUUzPB2mpczabSYwfMNP8d/qhSDrN7hGtVpPKDcby710ER11ETEf+NkYQ4fbS0E7L5qxUI7+HRJdNApo5v7Y9Ep0XWTTCwOp0tuqBKWmALAW/9a0uMjb9Bcbh9ThO2BFbujeOQpfr39v9LdHQDlwck3/sBi9T9/xLzZYd5idEr3QZMEG3fkia+fjV2RnZlsu0JFMb5AJ0k9iugILKxEdsMn2swfKaMCqpb/wFypSj9O9+/dvCEeV2Fug2B1+bUNHOSWbbgVuZwDIgJfSfB3a06Avs3LNho+p9fU9tN6yX3eqPomr9U9SweBbsRm70XftrgR0sPjE++C7xaydR/Wn/3STsFd4671ysJ1cq+LhfcKIRHg5SLZyo1ukQbqvhCnVW3f+TXnFw+qkaetieZEiT/4++sTpMoQAjPBXbVE248/zlnPuftrxZ0U2iD7LC6LZETl773wbi+7luxvmSRj8M/k5JjYXWmztjDaA3MipHVq87tFiJJ1thvJhvP7D4/OfXR6/NSOLYaYIo66LmWPo6rXM5u3dJZOtIt9b3/04/XikCpiGgrl8T2+Fwz0bPN0aE45FOXJJKVRPK45dmnhbzLfzxb52WubmpOZGM32zB40nSio8IdP+LIzidqsgMb8+1u49eZO5oLMmqWzKS5PvwxekX9UFklRKVG/jYT/ReHBDTkuQYUDSgBwrgFTlSh988sn7zwJnRAkKZQ7Szz5LSYpu0CSM5ieffJB7Nqnz7O3t5wuP51ymO+8/TAwRiRnQS3N9ZDoY4GYF7/dLluYmDw+PmUjT/H0FjDhHGFCTDfFWb9yIBjp4rngMudP9zEjnV/rxS/4fRuwjCa5WAAA=&lt;/Code&gt;&lt;CodeSignature&gt;JQ1H9RCQKHHZ0Z5iYoKJUpGOCKgHzrW0n7qxyKUK11va1f7kUFIAAE1vdq1bSWKs3Q5x+AEooN2gi+bOdaJrxwaBcD+LaFAPvuhqxHv720JtT5gha28DK31tPghUCB+293Nbwe57an/hGMDNniMtwI1ccHhlgpdUwKQb2C8t/piJfhnZHoV6/YQx6QY6m2YvvyW4SOV7oFHLCS4l6xoTWu/4DFnWXxMtfX6wTgIcseLh8Evj2tsPILf/kTSWDlvpFR06iRW8G2tX897+Bg8PKKiKU/gn2M0yH5YIu0nQfWtytiroPjqKQcUYViN8S3OvJIB35TKfdHQ29AUmGADIW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2333A59E-038A-128F-347F-42FF0561EE3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23354" y="1219365"/>
            <a:ext cx="3500149" cy="5448133"/>
            <a:chOff x="838198" y="1552575"/>
            <a:chExt cx="1955513" cy="3646913"/>
          </a:xfrm>
          <a:solidFill>
            <a:srgbClr val="FFFFFF"/>
          </a:solidFill>
        </p:grpSpPr>
        <p:sp>
          <p:nvSpPr>
            <p:cNvPr id="89" name="Panel">
              <a:extLst>
                <a:ext uri="{FF2B5EF4-FFF2-40B4-BE49-F238E27FC236}">
                  <a16:creationId xmlns:a16="http://schemas.microsoft.com/office/drawing/2014/main" id="{B731FF49-99BB-5441-ACCB-1AA5E6764EEC}"/>
                </a:ext>
              </a:extLst>
            </p:cNvPr>
            <p:cNvSpPr/>
            <p:nvPr/>
          </p:nvSpPr>
          <p:spPr>
            <a:xfrm>
              <a:off x="838198" y="1552575"/>
              <a:ext cx="1955513" cy="364691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A7FB99F-308E-83FF-B531-73BB2790EC0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840627" y="1577136"/>
              <a:ext cx="960214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Brown Jordan Fabrics Project</a:t>
              </a:r>
            </a:p>
          </p:txBody>
        </p:sp>
        <p:sp>
          <p:nvSpPr>
            <p:cNvPr id="9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61ED7EC-743C-033A-66F6-A52A524B55C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891834" y="1719291"/>
              <a:ext cx="318077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Draft (0)</a:t>
              </a:r>
            </a:p>
          </p:txBody>
        </p:sp>
        <p:sp>
          <p:nvSpPr>
            <p:cNvPr id="9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E143BF4-6548-23BA-140C-7B2BABEADD34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891834" y="1861446"/>
              <a:ext cx="439877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Review (6)</a:t>
              </a:r>
            </a:p>
          </p:txBody>
        </p:sp>
        <p:sp>
          <p:nvSpPr>
            <p:cNvPr id="96" name="Dummy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E98E71-C600-09F4-BA77-A58846F6753A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41755" y="2035314"/>
              <a:ext cx="65711" cy="78729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5315887-0242-F446-E9B4-EBF778C5B7D5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007467" y="2003601"/>
              <a:ext cx="371813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Fabrics (6)</a:t>
              </a:r>
            </a:p>
          </p:txBody>
        </p:sp>
        <p:sp>
          <p:nvSpPr>
            <p:cNvPr id="2" name="Dummy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FD11CBB-2C4D-C1DE-706C-5EB68A7E0D66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048188" y="2177469"/>
              <a:ext cx="65711" cy="78729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E24E65-8C4F-5176-2C08-1F1A07B3E6C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13896" y="2145756"/>
              <a:ext cx="452415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Suncloth</a:t>
              </a: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(4)</a:t>
              </a:r>
            </a:p>
          </p:txBody>
        </p:sp>
        <p:sp>
          <p:nvSpPr>
            <p:cNvPr id="4" name="Dummy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9E55238-5257-5877-36B7-998AAF50B840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048188" y="2319624"/>
              <a:ext cx="65711" cy="78729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080F288-6CB6-FF11-9017-86AD8DE330E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113896" y="2287911"/>
              <a:ext cx="445251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Flexslings (2)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33A468C-A45F-737D-2D35-B90F4360829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891834" y="2430067"/>
              <a:ext cx="417488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Resolved (0)</a:t>
              </a:r>
            </a:p>
          </p:txBody>
        </p:sp>
        <p:sp>
          <p:nvSpPr>
            <p:cNvPr id="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BD61536-8E35-F0A0-1AA8-04C08EC1F45E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946481" y="2572222"/>
              <a:ext cx="82573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DD2B72F-3C32-FA53-4F32-82F7F4682179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845230" y="2714377"/>
              <a:ext cx="979022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Brown Jordan Models Project</a:t>
              </a:r>
            </a:p>
          </p:txBody>
        </p:sp>
        <p:sp>
          <p:nvSpPr>
            <p:cNvPr id="1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1AC7A79-C9A3-6147-5AFB-65F607AEE27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891834" y="2856532"/>
              <a:ext cx="318077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Draft (0)</a:t>
              </a:r>
            </a:p>
          </p:txBody>
        </p:sp>
        <p:sp>
          <p:nvSpPr>
            <p:cNvPr id="1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8B55D3E-810A-381D-E740-84661EF9D1D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891834" y="2998687"/>
              <a:ext cx="445251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Review (1)</a:t>
              </a:r>
            </a:p>
          </p:txBody>
        </p:sp>
        <p:sp>
          <p:nvSpPr>
            <p:cNvPr id="18" name="Dummy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54E991F-B476-B3FB-33DD-B73728E574A8}"/>
                </a:ext>
              </a:extLst>
            </p:cNvPr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941755" y="3172556"/>
              <a:ext cx="65711" cy="78729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F6A9673-D072-E42B-79CB-603B7F35440D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007467" y="3140842"/>
              <a:ext cx="456893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Collection #1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ummy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2925037-1121-3EAF-58A5-27D4C39E7451}"/>
                </a:ext>
              </a:extLst>
            </p:cNvPr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48188" y="3314711"/>
              <a:ext cx="65711" cy="78729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BADFDFC-73F6-5973-F6D4-40CBA1EC8CD7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113896" y="3282998"/>
              <a:ext cx="552722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Group #1</a:t>
              </a:r>
            </a:p>
          </p:txBody>
        </p:sp>
        <p:sp>
          <p:nvSpPr>
            <p:cNvPr id="22" name="Dummy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6C0FC5C-7423-9888-030C-D289A2576C7B}"/>
                </a:ext>
              </a:extLst>
            </p:cNvPr>
            <p:cNvSpPr>
              <a:spLocks noChangeAspect="1"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941755" y="3456866"/>
              <a:ext cx="65711" cy="78729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5C9FB0B-6424-90FA-BE3D-375C5FA23633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007467" y="3425153"/>
              <a:ext cx="456893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Collection #2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Dummy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9D73E4D-EA97-CD8C-7335-590EB445427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48188" y="3599022"/>
              <a:ext cx="65711" cy="78729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57FD23D-EED4-3C13-8B0D-9CDF08EB017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113896" y="3567308"/>
              <a:ext cx="552722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Group #2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A1DA358-2EC7-85CC-F378-FBAE6085A2A1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891834" y="3709463"/>
              <a:ext cx="430026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Resolved (0)</a:t>
              </a:r>
              <a:endParaRPr lang="en-US" sz="900" i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Profile Picture">
            <a:extLst>
              <a:ext uri="{FF2B5EF4-FFF2-40B4-BE49-F238E27FC236}">
                <a16:creationId xmlns:a16="http://schemas.microsoft.com/office/drawing/2014/main" id="{F56A084D-B097-9914-7C50-4F31234E4D0B}"/>
              </a:ext>
            </a:extLst>
          </p:cNvPr>
          <p:cNvGrpSpPr>
            <a:grpSpLocks noChangeAspect="1"/>
          </p:cNvGrpSpPr>
          <p:nvPr/>
        </p:nvGrpSpPr>
        <p:grpSpPr>
          <a:xfrm>
            <a:off x="11572062" y="745364"/>
            <a:ext cx="294695" cy="294695"/>
            <a:chOff x="5459192" y="1847688"/>
            <a:chExt cx="1371600" cy="1371600"/>
          </a:xfrm>
        </p:grpSpPr>
        <p:sp>
          <p:nvSpPr>
            <p:cNvPr id="126" name="Background">
              <a:extLst>
                <a:ext uri="{FF2B5EF4-FFF2-40B4-BE49-F238E27FC236}">
                  <a16:creationId xmlns:a16="http://schemas.microsoft.com/office/drawing/2014/main" id="{4FF9843B-1563-3FE7-B2EC-80168C267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Profile Icon">
              <a:extLst>
                <a:ext uri="{FF2B5EF4-FFF2-40B4-BE49-F238E27FC236}">
                  <a16:creationId xmlns:a16="http://schemas.microsoft.com/office/drawing/2014/main" id="{20963164-F34C-2894-6458-5051B242416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8" name="h1">
            <a:extLst>
              <a:ext uri="{FF2B5EF4-FFF2-40B4-BE49-F238E27FC236}">
                <a16:creationId xmlns:a16="http://schemas.microsoft.com/office/drawing/2014/main" id="{513EF6A1-16CF-AD9B-7815-F95DE79B4AD9}"/>
              </a:ext>
            </a:extLst>
          </p:cNvPr>
          <p:cNvSpPr txBox="1"/>
          <p:nvPr/>
        </p:nvSpPr>
        <p:spPr>
          <a:xfrm>
            <a:off x="240219" y="715202"/>
            <a:ext cx="1235146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EReview</a:t>
            </a:r>
          </a:p>
        </p:txBody>
      </p:sp>
      <p:sp>
        <p:nvSpPr>
          <p:cNvPr id="129" name="Breadcrumbs">
            <a:extLst>
              <a:ext uri="{FF2B5EF4-FFF2-40B4-BE49-F238E27FC236}">
                <a16:creationId xmlns:a16="http://schemas.microsoft.com/office/drawing/2014/main" id="{E0C6C847-7AB0-2C62-894C-DB8E1DCC1738}"/>
              </a:ext>
            </a:extLst>
          </p:cNvPr>
          <p:cNvSpPr/>
          <p:nvPr/>
        </p:nvSpPr>
        <p:spPr>
          <a:xfrm>
            <a:off x="2178866" y="763452"/>
            <a:ext cx="9117783" cy="362652"/>
          </a:xfrm>
          <a:prstGeom prst="roundRect">
            <a:avLst>
              <a:gd name="adj" fmla="val 10538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82296" rIns="100584" bIns="8229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Brown Jordan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/  </a:t>
            </a:r>
            <a:r>
              <a:rPr lang="en-US" sz="105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Fabrics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/  Suncloth</a:t>
            </a:r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80C9A89A-DE65-EDCB-6A84-2F21342FA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14343"/>
              </p:ext>
            </p:extLst>
          </p:nvPr>
        </p:nvGraphicFramePr>
        <p:xfrm>
          <a:off x="3841113" y="1238250"/>
          <a:ext cx="7226935" cy="1143000"/>
        </p:xfrm>
        <a:graphic>
          <a:graphicData uri="http://schemas.openxmlformats.org/drawingml/2006/table">
            <a:tbl>
              <a:tblPr firstRow="1" bandRow="1"/>
              <a:tblGrid>
                <a:gridCol w="248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Current iteration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 date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sng" noProof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1535 (Asgard Walnut)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Maria Anders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November 10, 2022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sng" noProof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1540 (Chestnut)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Antonio Moreno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October 31, 2022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sng" noProof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1544 (Cobblestone)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Thomas Hardy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November 10, 2022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sng" noProof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1549 (Silver Grey)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Christina Berglund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November 10, 2022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64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Panel">
            <a:extLst>
              <a:ext uri="{FF2B5EF4-FFF2-40B4-BE49-F238E27FC236}">
                <a16:creationId xmlns:a16="http://schemas.microsoft.com/office/drawing/2014/main" id="{FD6C447B-571C-F334-48D4-AF8AB9137EB8}"/>
              </a:ext>
            </a:extLst>
          </p:cNvPr>
          <p:cNvSpPr/>
          <p:nvPr/>
        </p:nvSpPr>
        <p:spPr>
          <a:xfrm>
            <a:off x="3867149" y="1210652"/>
            <a:ext cx="7429499" cy="365562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A6227C5F-EFA5-F0C2-0043-925CD474615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3562" y="156090"/>
            <a:ext cx="11941078" cy="6511408"/>
            <a:chOff x="595684" y="1261242"/>
            <a:chExt cx="6668462" cy="4352543"/>
          </a:xfrm>
        </p:grpSpPr>
        <p:sp>
          <p:nvSpPr>
            <p:cNvPr id="11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1A5E370-2E31-85DC-67C7-4AF3CF2AAC1B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95684" y="1618851"/>
              <a:ext cx="6668462" cy="399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9BF52FA-0AA7-A482-B9A1-685F863FECE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95685" y="1261242"/>
              <a:ext cx="6668461" cy="3590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1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A3EFED2-976B-C952-0600-B1AA990D8AA1}"/>
                </a:ext>
              </a:extLst>
            </p:cNvPr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7131301" y="1466830"/>
              <a:ext cx="83334" cy="7534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9ABA24E-0B77-9D33-3659-CAC55D38CB63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7146378" y="1308867"/>
              <a:ext cx="54965" cy="6367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7512593-2828-E3CE-3326-C009B027BB16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99915" y="1425041"/>
              <a:ext cx="5981877" cy="158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2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70DAD9-4A00-0D5B-FF4F-E8AA478E3CE6}"/>
                </a:ext>
              </a:extLst>
            </p:cNvPr>
            <p:cNvSpPr>
              <a:spLocks noChangeAspect="1"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1142426" y="1459932"/>
              <a:ext cx="52306" cy="8913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1" name="Navigation Buttons">
              <a:extLst>
                <a:ext uri="{FF2B5EF4-FFF2-40B4-BE49-F238E27FC236}">
                  <a16:creationId xmlns:a16="http://schemas.microsoft.com/office/drawing/2014/main" id="{54F9263D-FD20-53CB-3ECA-58EA775F9AD0}"/>
                </a:ext>
              </a:extLst>
            </p:cNvPr>
            <p:cNvGrpSpPr/>
            <p:nvPr/>
          </p:nvGrpSpPr>
          <p:grpSpPr>
            <a:xfrm>
              <a:off x="665999" y="1446668"/>
              <a:ext cx="358162" cy="115667"/>
              <a:chOff x="665999" y="1446668"/>
              <a:chExt cx="358162" cy="115667"/>
            </a:xfrm>
          </p:grpSpPr>
          <p:sp>
            <p:nvSpPr>
              <p:cNvPr id="12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CEB011C-5A81-71F9-1B52-37ECDE1CBC7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665999" y="1464176"/>
                <a:ext cx="85107" cy="806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ECE910-7C56-87EA-5D52-CC384BB2E1F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800752" y="1464177"/>
                <a:ext cx="85107" cy="8064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FE73042-80B1-E754-E117-16A1F06C491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935507" y="1446668"/>
                <a:ext cx="88654" cy="11566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8" name="Tree View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ps7znyzyq9fzbJU3aRv+SQPJr9KwzRaBG7/OwXf5TD6SLjzkIgjiKc7TrbCH8VljoHdeHwCB5+7d9Hg2S89Bq6myUbxllxZjeu95NsnLrY/OiOubRx+BMLE3zyAQx3We8STzL59FwZl2Wx99NEr3dnaGAG7gFSJxhLu2DOTf/417dRN0tB17bdNPPhvqdez/cRPI7xazdk540uBu0zu17Mzxm+p1WxO3bfW50Dx13q7rJb24ziN9/JL+R3lpZNV/BhhGoZ9n9NLN4L0/f8kmEb6siln6tGhWVZNvDUsmM/3A5P+uoilulpyhebTdR4Z1o3byGwcjxcMKJQY+pIlqR6ZFjGG3qslPk6ZIm3w5y+uRMPpxfdGk+TDJ/r+gm/B02n+1mhEtntXVAgTY2tqySuSODP8OC0h3rob47S7pucfNekFK5/oo/NgYIFKBaTvPiboy5LQRTDpA7vahmIkTo9ih9KP0TGY+m5SelHWoNoCf+eoN4bXI3hWL9YIYbjEhdKtzJll6SV2lBRSwh6kFGcEWj8WYlG+bkm+UfpG9M4izNieWuAcV9bXRLGiSlm0G/Z6W+SXpGKZw1sH6Q5F+DtCE7O4HIetoOp1ndUbTXzeWISD7+OqbRt2nN3j5eb68YONwvz8WA8A4L3HFY1ox66WrbJmX8uvG1mfPi6Z97GMjrHtkZdJ95pxk1RlD70bsk+r8jpbhH6+g30Tg+Neol4Ynps7nRTMWktC/UasIXw6qxPW15fqKqJD34qPP87ZJr+Y5sYoqEBF84qJ1VpbXKblIFangtiIO+gijTzH8j96HfYRy4udaRXojZS7yNv3FxmB73KCW8jBirKP9WivdsOuROh/kRhSk4ZN1UZLKTpuJck3w8YArAyPydTxaEts8m86dyXNcGWFoEsaNbD5grQb6xgO8m8lYpfko3RkAYR5qS7xONu15scw3uHVBW2teHc6eazjk2UZ8v96c41GWod4Cd3Pje8or7Lx0jLeyDfTozRwD8v2uN3oLgmGUVtLb976flkRP2DH0O369KimeA+/Z739x+tHvW/++Swo16Cf/u/wo/SUjZU5+QeOT8YtqmcdnBvFTSwYuI71OjTomIi0aQvUXrYs6n8WHykgaZvnss0Fu2TBg9tMQTb3Km+IH+ekSnsaMBj7ko7f19a2licYns3k3ozCR/YxBsUu3YNkK6nnnkH48JiPXzsdfFMtglKOer3GHWn/yyftLmvIVgFOf3Mf3iu9vFKDb6YSoufQfzBwGuElzUFaG0kUbhH/DyPBE8drUoYz9/UB2/WwQcUh74IloEPPEo0j/iY4IYb/3+UYMosoKD3Hpq3xBdorkZLZezjLw4TCvXs2LMnchyvDskfq+LQ+/P/sKxs9JcwQEeD/l3f3ovFjC6bi1fA8qj9ulDzaagUg8jyeCyQkp0PpmG3ODJ/a6qskVy0gTNOywqyNGFj5rpmQ0oSyqGo7I5BqeWlGnj6dHb6rV47vTo/QyK9dBuGd7vMGpbxDl6JCBwpPrn8xr+iQrn1dTDoC22EtmFjtSrG6miYafgLg1o5j0gvoSb1m+2h2pn89/7d3eQTLWnYGQhV8Rry9WWZ2/qcQt3sOHMTb8JR86Q3DEi6wkRmvYVb4ysTfpH/7goqCcRupy9v0g3PZyw6zwdEQc/2i8cfNsOA7tf8cenwP7WTQRZZ4Nhvx97LLPUQWFlc5ymaBMvhxUJz6AEmncjRDiMMKBj99cr3j0vbWYE3LJx180FQNEq/GiqT6vq/Uq/YW/0JsGVboEYhdfsG7Cl1+1RYlFmfYFLU/4oRuaeiHV++tgRkJHfoHfWZkjPe2Q+tx+foNH4AGIJyP950brH+EF/7nhfTyBS7bLLtln3iiF2pt8L/+5RX94PJWU+p3d7JyYh6PcabZ8lcOrzl8rqAF7FHtupJ15bjkmPJbV35PLnxFz8uLKL/yFt+8Mj3QGhmcmf0rK7jo9I0kf4vLY8x4DxOMUCVZjZLybvMHY05+5oTBk6NngY3Yf+Jxfe2rg8D6p3n3ozPAa2M/ipHjK+f9rs+JnIEUhfk1ib5rY/sQer1v54Gv2Zt+/sdugJbrmP15RCEGWo/y6/VvWegn6/SyyVpAh5r7fgyHw/NDY6pbNBqOf2PMexAIzd8b6HrOC54usJgKXYwVBHveXvJj3fuJ8CzLc0OSGr29FwFsQbnC4ziO4acwbMB3MA+Bh/6FofpLCjA1xrHk4k+PMnjig5L35Wlc+/Jmf8e2j9VQ3pXdvIJRD8iap+dpplxsw0KC5m7VknmwQJVP8XvBqz5aEaNUK6xiTqm2rxQ0SMBAKOxrexAADALyZ2Zwsx0MD/CJ7Sw7pus55+lJauJfJtes09I0ZJmU+CiyVFHVzg5xEsp09lrmNa30LWRLVaulGHToa3s6tlvccfmnA3zflTM0TiApSBKkfOfIHn/gffDsvLuaQm5tB4+mA8sJaBe3+Fsi30MC3oC6e2wui/0xonentLdp+fY28Uc/xdAjiX18Fxfi4q+W+ITbemG2FY4u8Qz8/7zmRo5DxRx0mHqVYL/7ZMiu8LnUzvfHEs5nmuV0el5Qd1jBPvvzi9N0052WoNH93+yQfcifPq4uLvB6f1nVVb330LCuQ2SX1XdgsXPqLd34J/UkZzOU0lyxck2NOqKGoxzEtjOXvRljlho+7dYe902HFOzz2mzLHN6QOZd0T6d2lMVM0FOQMv+aauuYJIytC3SWJ916/vMXCwo1LfWYJqt8mgnHZWUTQj29YL7oFmtvpbszAvE+mkubg6ZoWU6egNptg5qx4Y0ZD0qhW1jWrOjDI8Zk1C7abQdkLTJjA3Zyp26DXNmaZbvL8enjY9aZN/iSeW2jaTgatwxC3SqOJmxD1ORjd70XZovvcKhF3iwHhITZ6aZzRm7io+zjP4Xl+3t6GldDuFgPEE7opg7Cf9z2lm9qpA/XJ7fDAs3VroNudCTU+VXo33Tu/lTuIJ5Btz6u+3dueFDpLfoO0eyO5Wdy7D8Su29PNmXr/uSWz4rkV85vnPeDiiQzk1gqk+7xn13hEJwzEE++hH7rPe5HMPF8Dfzy+Pnlvzu0+XuyyWcN47PseKqb7dEKl2/T2fjrn1gqg+8BRmxnfkR20aGZhav2Mr9dNxNfpOzO6lHnbkMIPJySU+Jqzc2Og02/wzXU1/mo1I5WIRW+sb2yx0/oh03n6boWUCZMsnYvx2CL9s8ynedOQX/2e6sY8oQobzB5se0lqzQt4H9w6ETD09GAFquzWWH1tAg94ae+ThvCfW+SHu8+tMr6x52vq3TCV7onA1wOHZzDZ7Cbu6wjYexLzPZq/R9P3np73nJZb0I4N+vsQ8JbDu0WzWzS5NYFuSZhvgD8HaWptzW2o+UFpw6GvbqTWDVS6eWg3cssAdj/3abGMHJd+dskmlyQTNpDZ6n8YZnE2Nr8h8/UqX1SX8HDm8LmbVtCT9ZgPTn9dVpT3lh6ed5zDrW8s2XWU7t5+iiK+3cb01s9CeguP+CfRtNrPScroxpTFUxLJW8TCN4cAtwS0kbzCUQME/JooPi0aWqfbjNgG1Xdr1WGeGyZkkyqpefhDEnsLlWKer60s31/JNHkrOuZxQ+hN6/z8s4/MLMgMfHT3yC4WfF1Vo+sDN2qWYGHqdpKM1asjWcXa3r69vtkEnFaVbmS7W8jBMdnHWxsOKB4XXWxQNgPjGTTRDujQULxuP4tZLjwfyGffrUlu8prnF8zWiEqtzsn0gpIuV/A1OGxKwtbEDMij9EymMZuUnRRPhIoWXEXMnp6XVdamr6qqfZ5f5uXZcpYv24zVx2fpp+cREsXef72eRF7fvR/PtRoIZ7TqBUUzPB2mpczabSYwfMNP8d/qhSDrN7hGtVpPKDcby710ER11ETEf+NkYQ4fbS0E7L5qxUI7+HRJdNApo5v7Y9Ep0XWTTCwOp0tuqBKWmALAW/9a0uMjb9Bcbh9ThO2BFbujeOQpfr39v9LdHQDlwck3/sBi9T9/xLzZYd5idEr3QZMEG3fkia+fjV2RnZlsu0JFMb5AJ0k9iugILKxEdsMn2swfKaMCqpb/wFypSj9O9+/dvCEeV2Fug2B1+bUNHOSWbbgVuZwDIgJfSfB3a06Avs3LNho+p9fU9tN6yX3eqPomr9U9SweBbsRm70XftrgR0sPjE++C7xaydR/Wn/3STsFd4671ysJ1cq+LhfcKIRHg5SLZyo1ukQbqvhCnVW3f+TXnFw+qkaetieZEiT/4++sTpMoQAjPBXbVE248/zlnPuftrxZ0U2iD7LC6LZETl773wbi+7luxvmSRj8M/k5JjYXWmztjDaA3MipHVq87tFiJJ1thvJhvP7D4/OfXR6/NSOLYaYIo66LmWPo6rXM5u3dJZOtIt9b3/04/XikCpiGgrl8T2+Fwz0bPN0aE45FOXJJKVRPK45dmnhbzLfzxb52WubmpOZGM32zB40nSio8IdP+LIzidqsgMb8+1u49eZO5oLMmqWzKS5PvwxekX9UFklRKVG/jYT/ReHBDTkuQYUDSgBwrgFTlSh988sn7zwJnRAkKZQ7Szz5LSYpu0CSM5ieffJB7Nqnz7O3t5wuP51ymO+8/TAwRiRnQS3N9ZDoY4GYF7/dLluYmDw+PmUjT/H0FjDhHGFCTDfFWb9yIBjp4rngMudP9zEjnV/rxS/4fRuwjCa5WAAA=&lt;/Code&gt;&lt;CodeSignature&gt;JQ1H9RCQKHHZ0Z5iYoKJUpGOCKgHzrW0n7qxyKUK11va1f7kUFIAAE1vdq1bSWKs3Q5x+AEooN2gi+bOdaJrxwaBcD+LaFAPvuhqxHv720JtT5gha28DK31tPghUCB+293Nbwe57an/hGMDNniMtwI1ccHhlgpdUwKQb2C8t/piJfhnZHoV6/YQx6QY6m2YvvyW4SOV7oFHLCS4l6xoTWu/4DFnWXxMtfX6wTgIcseLh8Evj2tsPILf/kTSWDlvpFR06iRW8G2tX897+Bg8PKKiKU/gn2M0yH5YIu0nQfWtytiroPjqKQcUYViN8S3OvJIB35TKfdHQ29AUmGADIW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2333A59E-038A-128F-347F-42FF0561EE3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23354" y="1219365"/>
            <a:ext cx="3500149" cy="5448132"/>
            <a:chOff x="838198" y="1552575"/>
            <a:chExt cx="1955513" cy="3646913"/>
          </a:xfrm>
          <a:solidFill>
            <a:srgbClr val="FFFFFF"/>
          </a:solidFill>
        </p:grpSpPr>
        <p:sp>
          <p:nvSpPr>
            <p:cNvPr id="89" name="Panel">
              <a:extLst>
                <a:ext uri="{FF2B5EF4-FFF2-40B4-BE49-F238E27FC236}">
                  <a16:creationId xmlns:a16="http://schemas.microsoft.com/office/drawing/2014/main" id="{B731FF49-99BB-5441-ACCB-1AA5E6764EEC}"/>
                </a:ext>
              </a:extLst>
            </p:cNvPr>
            <p:cNvSpPr/>
            <p:nvPr/>
          </p:nvSpPr>
          <p:spPr>
            <a:xfrm>
              <a:off x="838198" y="1552575"/>
              <a:ext cx="1955513" cy="364691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A7FB99F-308E-83FF-B531-73BB2790EC0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840627" y="1577136"/>
              <a:ext cx="960214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Brown Jordan Fabrics Project</a:t>
              </a:r>
            </a:p>
          </p:txBody>
        </p:sp>
        <p:sp>
          <p:nvSpPr>
            <p:cNvPr id="9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61ED7EC-743C-033A-66F6-A52A524B55C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891834" y="1719291"/>
              <a:ext cx="379873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 Draft (0)</a:t>
              </a:r>
            </a:p>
          </p:txBody>
        </p:sp>
        <p:sp>
          <p:nvSpPr>
            <p:cNvPr id="9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E143BF4-6548-23BA-140C-7B2BABEADD3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891834" y="1861446"/>
              <a:ext cx="483761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In Review (6)</a:t>
              </a:r>
            </a:p>
          </p:txBody>
        </p:sp>
        <p:sp>
          <p:nvSpPr>
            <p:cNvPr id="9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5315887-0242-F446-E9B4-EBF778C5B7D5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007467" y="2003601"/>
              <a:ext cx="415696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Fabrics (6)</a:t>
              </a:r>
            </a:p>
          </p:txBody>
        </p:sp>
        <p:sp>
          <p:nvSpPr>
            <p:cNvPr id="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E24E65-8C4F-5176-2C08-1F1A07B3E6C1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113896" y="2145756"/>
              <a:ext cx="452415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Suncloth</a:t>
              </a: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(4)</a:t>
              </a:r>
            </a:p>
          </p:txBody>
        </p:sp>
        <p:sp>
          <p:nvSpPr>
            <p:cNvPr id="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080F288-6CB6-FF11-9017-86AD8DE330EC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113896" y="2287912"/>
              <a:ext cx="445251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Flexslings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(2)</a:t>
              </a:r>
            </a:p>
          </p:txBody>
        </p:sp>
        <p:sp>
          <p:nvSpPr>
            <p:cNvPr id="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33A468C-A45F-737D-2D35-B90F43608295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891834" y="2430067"/>
              <a:ext cx="479284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 Resolved (0)</a:t>
              </a:r>
            </a:p>
          </p:txBody>
        </p:sp>
        <p:sp>
          <p:nvSpPr>
            <p:cNvPr id="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BD61536-8E35-F0A0-1AA8-04C08EC1F45E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946481" y="2572221"/>
              <a:ext cx="82573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DD2B72F-3C32-FA53-4F32-82F7F4682179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845230" y="2714376"/>
              <a:ext cx="979022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Brown Jordan Models Project</a:t>
              </a:r>
            </a:p>
          </p:txBody>
        </p:sp>
        <p:sp>
          <p:nvSpPr>
            <p:cNvPr id="1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1AC7A79-C9A3-6147-5AFB-65F607AEE276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891834" y="2856533"/>
              <a:ext cx="379873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 Draft (0)</a:t>
              </a:r>
            </a:p>
          </p:txBody>
        </p:sp>
        <p:sp>
          <p:nvSpPr>
            <p:cNvPr id="1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8B55D3E-810A-381D-E740-84661EF9D1DD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891834" y="2998688"/>
              <a:ext cx="483761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In Review (1)</a:t>
              </a:r>
            </a:p>
          </p:txBody>
        </p:sp>
        <p:sp>
          <p:nvSpPr>
            <p:cNvPr id="1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F6A9673-D072-E42B-79CB-603B7F35440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1007467" y="3140843"/>
              <a:ext cx="500778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Collection #1</a:t>
              </a: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BADFDFC-73F6-5973-F6D4-40CBA1EC8CD7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1113896" y="3282998"/>
              <a:ext cx="644967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Group #1 (5)</a:t>
              </a: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5C9FB0B-6424-90FA-BE3D-375C5FA23633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1007467" y="3425153"/>
              <a:ext cx="500778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Collection #2</a:t>
              </a:r>
            </a:p>
          </p:txBody>
        </p:sp>
        <p:sp>
          <p:nvSpPr>
            <p:cNvPr id="2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57FD23D-EED4-3C13-8B0D-9CDF08EB0177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1113896" y="3567308"/>
              <a:ext cx="644967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Group #2 (2)</a:t>
              </a:r>
            </a:p>
          </p:txBody>
        </p:sp>
        <p:sp>
          <p:nvSpPr>
            <p:cNvPr id="2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A1DA358-2EC7-85CC-F378-FBAE6085A2A1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891834" y="3709464"/>
              <a:ext cx="479284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 Resolved (0)</a:t>
              </a:r>
            </a:p>
          </p:txBody>
        </p:sp>
      </p:grpSp>
      <p:grpSp>
        <p:nvGrpSpPr>
          <p:cNvPr id="125" name="Profile Picture">
            <a:extLst>
              <a:ext uri="{FF2B5EF4-FFF2-40B4-BE49-F238E27FC236}">
                <a16:creationId xmlns:a16="http://schemas.microsoft.com/office/drawing/2014/main" id="{F56A084D-B097-9914-7C50-4F31234E4D0B}"/>
              </a:ext>
            </a:extLst>
          </p:cNvPr>
          <p:cNvGrpSpPr>
            <a:grpSpLocks noChangeAspect="1"/>
          </p:cNvGrpSpPr>
          <p:nvPr/>
        </p:nvGrpSpPr>
        <p:grpSpPr>
          <a:xfrm>
            <a:off x="11572062" y="764414"/>
            <a:ext cx="294695" cy="294695"/>
            <a:chOff x="5459192" y="1847688"/>
            <a:chExt cx="1371600" cy="1371600"/>
          </a:xfrm>
        </p:grpSpPr>
        <p:sp>
          <p:nvSpPr>
            <p:cNvPr id="126" name="Background">
              <a:extLst>
                <a:ext uri="{FF2B5EF4-FFF2-40B4-BE49-F238E27FC236}">
                  <a16:creationId xmlns:a16="http://schemas.microsoft.com/office/drawing/2014/main" id="{4FF9843B-1563-3FE7-B2EC-80168C267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Profile Icon">
              <a:extLst>
                <a:ext uri="{FF2B5EF4-FFF2-40B4-BE49-F238E27FC236}">
                  <a16:creationId xmlns:a16="http://schemas.microsoft.com/office/drawing/2014/main" id="{20963164-F34C-2894-6458-5051B242416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9" name="Breadcrumbs">
            <a:extLst>
              <a:ext uri="{FF2B5EF4-FFF2-40B4-BE49-F238E27FC236}">
                <a16:creationId xmlns:a16="http://schemas.microsoft.com/office/drawing/2014/main" id="{E0C6C847-7AB0-2C62-894C-DB8E1DCC1738}"/>
              </a:ext>
            </a:extLst>
          </p:cNvPr>
          <p:cNvSpPr/>
          <p:nvPr/>
        </p:nvSpPr>
        <p:spPr>
          <a:xfrm>
            <a:off x="223354" y="763452"/>
            <a:ext cx="11073295" cy="362652"/>
          </a:xfrm>
          <a:prstGeom prst="roundRect">
            <a:avLst>
              <a:gd name="adj" fmla="val 10538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82296" rIns="100584" bIns="8229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Brown Jordan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/  </a:t>
            </a:r>
            <a:r>
              <a:rPr lang="en-US" sz="105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Fabrics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/ </a:t>
            </a:r>
            <a:r>
              <a:rPr lang="en-US" sz="105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Suncloth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1535 (Asgard Walnut)</a:t>
            </a:r>
          </a:p>
        </p:txBody>
      </p:sp>
      <p:grpSp>
        <p:nvGrpSpPr>
          <p:cNvPr id="6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FA69B13A-B3BA-9132-5FCA-4176987255C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762375" y="1222662"/>
            <a:ext cx="8266063" cy="5444835"/>
            <a:chOff x="595686" y="1261242"/>
            <a:chExt cx="1828800" cy="2507677"/>
          </a:xfrm>
        </p:grpSpPr>
        <p:sp>
          <p:nvSpPr>
            <p:cNvPr id="6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431742E-F34E-9825-DAFF-2A9920B64EA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1828800" cy="1094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1535 (Asgard Walnut) - Overview</a:t>
              </a:r>
            </a:p>
          </p:txBody>
        </p:sp>
        <p:sp>
          <p:nvSpPr>
            <p:cNvPr id="66" name="Chevr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314812-11D0-73A1-2E77-9F34F8C7AD3E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2390862" y="1306486"/>
              <a:ext cx="16156" cy="190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Pan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7BD8876-5B31-7878-08E3-A74A5881600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1370738"/>
              <a:ext cx="1828800" cy="20696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4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Review Detail and Management</a:t>
              </a:r>
            </a:p>
            <a:p>
              <a:pPr algn="ctr"/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Add/Remove Reviewers, Iteration overview, Timeline</a:t>
              </a:r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D7D54CE-E228-BE83-DF83-95B23654BA0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6" y="3440431"/>
              <a:ext cx="1828800" cy="1094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Iteration 1</a:t>
              </a:r>
            </a:p>
          </p:txBody>
        </p:sp>
        <p:sp>
          <p:nvSpPr>
            <p:cNvPr id="69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6C2DA26-9B1B-DDB1-F674-7C0E983986FB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2382124" y="3490612"/>
              <a:ext cx="33633" cy="913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A3C64CA-41F5-B727-3179-647ACA122C0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6" y="3549927"/>
              <a:ext cx="1828800" cy="1094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Iteration 2</a:t>
              </a:r>
            </a:p>
          </p:txBody>
        </p:sp>
        <p:sp>
          <p:nvSpPr>
            <p:cNvPr id="71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E2CD62D-6821-BBBB-76B0-EAD2DB4D7E96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382124" y="3600109"/>
              <a:ext cx="33633" cy="913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10BEDF3-3E6B-DBA6-48B5-5E306D052D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6" y="3659423"/>
              <a:ext cx="1828800" cy="1094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Iteration 3</a:t>
              </a:r>
            </a:p>
          </p:txBody>
        </p:sp>
        <p:sp>
          <p:nvSpPr>
            <p:cNvPr id="73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515468-7EF1-1259-96A2-95A526F1A7B7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382124" y="3709605"/>
              <a:ext cx="33633" cy="913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Bar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64B67A0D-C584-EAAA-2597-3B3AF10D55F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67149" y="4766334"/>
            <a:ext cx="2610623" cy="977900"/>
            <a:chOff x="1638300" y="1022033"/>
            <a:chExt cx="1439069" cy="977900"/>
          </a:xfrm>
        </p:grpSpPr>
        <p:sp>
          <p:nvSpPr>
            <p:cNvPr id="10" name="Tile Background">
              <a:extLst>
                <a:ext uri="{FF2B5EF4-FFF2-40B4-BE49-F238E27FC236}">
                  <a16:creationId xmlns:a16="http://schemas.microsoft.com/office/drawing/2014/main" id="{AD202446-7121-7D24-3C91-99CAC33B8C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9779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11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50569FA-5425-8CDA-7587-B87AC319A2E6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70240" y="1173836"/>
              <a:ext cx="144033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048347C-DB73-DF8C-14A4-3EB669D6BE01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638300" y="1302423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4" name="Lines">
              <a:extLst>
                <a:ext uri="{FF2B5EF4-FFF2-40B4-BE49-F238E27FC236}">
                  <a16:creationId xmlns:a16="http://schemas.microsoft.com/office/drawing/2014/main" id="{7CA3A4CB-EC13-C466-B255-BF3995AFEDFE}"/>
                </a:ext>
              </a:extLst>
            </p:cNvPr>
            <p:cNvGrpSpPr/>
            <p:nvPr/>
          </p:nvGrpSpPr>
          <p:grpSpPr>
            <a:xfrm>
              <a:off x="2054134" y="1328738"/>
              <a:ext cx="949325" cy="577850"/>
              <a:chOff x="2054134" y="1328738"/>
              <a:chExt cx="949325" cy="577850"/>
            </a:xfrm>
          </p:grpSpPr>
          <p:sp>
            <p:nvSpPr>
              <p:cNvPr id="92" name="Line">
                <a:extLst>
                  <a:ext uri="{FF2B5EF4-FFF2-40B4-BE49-F238E27FC236}">
                    <a16:creationId xmlns:a16="http://schemas.microsoft.com/office/drawing/2014/main" id="{91DABD3A-DA30-BE90-CBA1-A250C2277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4134" y="1331913"/>
                <a:ext cx="0" cy="57150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Line">
                <a:extLst>
                  <a:ext uri="{FF2B5EF4-FFF2-40B4-BE49-F238E27FC236}">
                    <a16:creationId xmlns:a16="http://schemas.microsoft.com/office/drawing/2014/main" id="{AD075A4C-72B1-0B51-BC9E-EC7185B6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547" y="1328738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C19B836C-2039-03F0-B489-0088E9809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459" y="1328738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DFC7D224-4C4D-19BF-B874-C989F5CB9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047" y="1328738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" name="X Axis Labels">
              <a:extLst>
                <a:ext uri="{FF2B5EF4-FFF2-40B4-BE49-F238E27FC236}">
                  <a16:creationId xmlns:a16="http://schemas.microsoft.com/office/drawing/2014/main" id="{A9EAAD26-A3A7-E474-00E4-1613372B25C4}"/>
                </a:ext>
              </a:extLst>
            </p:cNvPr>
            <p:cNvGrpSpPr/>
            <p:nvPr/>
          </p:nvGrpSpPr>
          <p:grpSpPr>
            <a:xfrm>
              <a:off x="2036672" y="1909762"/>
              <a:ext cx="1003188" cy="76944"/>
              <a:chOff x="2036672" y="1909762"/>
              <a:chExt cx="1003188" cy="76944"/>
            </a:xfrm>
          </p:grpSpPr>
          <p:sp>
            <p:nvSpPr>
              <p:cNvPr id="85" name="Label">
                <a:extLst>
                  <a:ext uri="{FF2B5EF4-FFF2-40B4-BE49-F238E27FC236}">
                    <a16:creationId xmlns:a16="http://schemas.microsoft.com/office/drawing/2014/main" id="{679BFCE6-9302-6E95-420F-46BF00B18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328" y="1909762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6" name="Label">
                <a:extLst>
                  <a:ext uri="{FF2B5EF4-FFF2-40B4-BE49-F238E27FC236}">
                    <a16:creationId xmlns:a16="http://schemas.microsoft.com/office/drawing/2014/main" id="{97DEEA6F-337D-FB67-BB14-B38C8759F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415" y="1909762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7" name="Label">
                <a:extLst>
                  <a:ext uri="{FF2B5EF4-FFF2-40B4-BE49-F238E27FC236}">
                    <a16:creationId xmlns:a16="http://schemas.microsoft.com/office/drawing/2014/main" id="{8D8B9659-03D2-E7C9-D844-C50AE661D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584" y="1909762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91" name="Label">
                <a:extLst>
                  <a:ext uri="{FF2B5EF4-FFF2-40B4-BE49-F238E27FC236}">
                    <a16:creationId xmlns:a16="http://schemas.microsoft.com/office/drawing/2014/main" id="{A4994FC6-9F42-57DF-9135-B77203C63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672" y="1909762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26" name="Y Axis Labels">
              <a:extLst>
                <a:ext uri="{FF2B5EF4-FFF2-40B4-BE49-F238E27FC236}">
                  <a16:creationId xmlns:a16="http://schemas.microsoft.com/office/drawing/2014/main" id="{F9B9E093-35E5-ED12-6A0C-845E65818E7C}"/>
                </a:ext>
              </a:extLst>
            </p:cNvPr>
            <p:cNvGrpSpPr/>
            <p:nvPr/>
          </p:nvGrpSpPr>
          <p:grpSpPr>
            <a:xfrm>
              <a:off x="1696244" y="1341436"/>
              <a:ext cx="318997" cy="556369"/>
              <a:chOff x="3645785" y="1341436"/>
              <a:chExt cx="318997" cy="556369"/>
            </a:xfrm>
          </p:grpSpPr>
          <p:sp>
            <p:nvSpPr>
              <p:cNvPr id="78" name="Label">
                <a:extLst>
                  <a:ext uri="{FF2B5EF4-FFF2-40B4-BE49-F238E27FC236}">
                    <a16:creationId xmlns:a16="http://schemas.microsoft.com/office/drawing/2014/main" id="{476DAC9B-23AD-9F89-5422-C4F4FFDBF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990" y="1341436"/>
                <a:ext cx="31579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A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79" name="Label">
                <a:extLst>
                  <a:ext uri="{FF2B5EF4-FFF2-40B4-BE49-F238E27FC236}">
                    <a16:creationId xmlns:a16="http://schemas.microsoft.com/office/drawing/2014/main" id="{94C8FF19-F548-73C8-B614-7BEE09639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799" y="1421340"/>
                <a:ext cx="31098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0" name="Label">
                <a:extLst>
                  <a:ext uri="{FF2B5EF4-FFF2-40B4-BE49-F238E27FC236}">
                    <a16:creationId xmlns:a16="http://schemas.microsoft.com/office/drawing/2014/main" id="{10BD58B4-0D4F-AAC7-55DC-4E5D759BC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593" y="1501244"/>
                <a:ext cx="31418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1" name="Label">
                <a:extLst>
                  <a:ext uri="{FF2B5EF4-FFF2-40B4-BE49-F238E27FC236}">
                    <a16:creationId xmlns:a16="http://schemas.microsoft.com/office/drawing/2014/main" id="{DCC616FA-4BB8-E07C-6C2F-6C1BF9C33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5785" y="1581148"/>
                <a:ext cx="318997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D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2" name="Label">
                <a:extLst>
                  <a:ext uri="{FF2B5EF4-FFF2-40B4-BE49-F238E27FC236}">
                    <a16:creationId xmlns:a16="http://schemas.microsoft.com/office/drawing/2014/main" id="{5D064F2A-FCA4-C0E6-09E6-39377ECF8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609" y="1661052"/>
                <a:ext cx="3061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3" name="Label">
                <a:extLst>
                  <a:ext uri="{FF2B5EF4-FFF2-40B4-BE49-F238E27FC236}">
                    <a16:creationId xmlns:a16="http://schemas.microsoft.com/office/drawing/2014/main" id="{2BF07A35-5CAC-F3DD-066E-A7F37238E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608" y="1740956"/>
                <a:ext cx="30617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84" name="Label">
                <a:extLst>
                  <a:ext uri="{FF2B5EF4-FFF2-40B4-BE49-F238E27FC236}">
                    <a16:creationId xmlns:a16="http://schemas.microsoft.com/office/drawing/2014/main" id="{74E19396-4E0A-7D8B-731B-1990C9307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387" y="1820861"/>
                <a:ext cx="317395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Category G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28" name="Bars">
              <a:extLst>
                <a:ext uri="{FF2B5EF4-FFF2-40B4-BE49-F238E27FC236}">
                  <a16:creationId xmlns:a16="http://schemas.microsoft.com/office/drawing/2014/main" id="{BF78611F-A100-555B-5721-1DA48757CEE3}"/>
                </a:ext>
              </a:extLst>
            </p:cNvPr>
            <p:cNvGrpSpPr/>
            <p:nvPr/>
          </p:nvGrpSpPr>
          <p:grpSpPr>
            <a:xfrm>
              <a:off x="2054134" y="1350963"/>
              <a:ext cx="904875" cy="538162"/>
              <a:chOff x="2054134" y="1350963"/>
              <a:chExt cx="904875" cy="538162"/>
            </a:xfrm>
          </p:grpSpPr>
          <p:sp>
            <p:nvSpPr>
              <p:cNvPr id="29" name="Bar">
                <a:extLst>
                  <a:ext uri="{FF2B5EF4-FFF2-40B4-BE49-F238E27FC236}">
                    <a16:creationId xmlns:a16="http://schemas.microsoft.com/office/drawing/2014/main" id="{96D0346E-DF44-264A-988D-A0BD56479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831975"/>
                <a:ext cx="1571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Bar">
                <a:extLst>
                  <a:ext uri="{FF2B5EF4-FFF2-40B4-BE49-F238E27FC236}">
                    <a16:creationId xmlns:a16="http://schemas.microsoft.com/office/drawing/2014/main" id="{42D7E3AF-E416-6E3B-130E-6D6D591A8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751013"/>
                <a:ext cx="2079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Bar">
                <a:extLst>
                  <a:ext uri="{FF2B5EF4-FFF2-40B4-BE49-F238E27FC236}">
                    <a16:creationId xmlns:a16="http://schemas.microsoft.com/office/drawing/2014/main" id="{1171611D-C88A-D608-B8FE-D34063429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671638"/>
                <a:ext cx="26352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Bar">
                <a:extLst>
                  <a:ext uri="{FF2B5EF4-FFF2-40B4-BE49-F238E27FC236}">
                    <a16:creationId xmlns:a16="http://schemas.microsoft.com/office/drawing/2014/main" id="{3B0C5755-5643-3DD1-3D9C-479A7999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590675"/>
                <a:ext cx="342900" cy="58738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Bar">
                <a:extLst>
                  <a:ext uri="{FF2B5EF4-FFF2-40B4-BE49-F238E27FC236}">
                    <a16:creationId xmlns:a16="http://schemas.microsoft.com/office/drawing/2014/main" id="{24EB353B-AA2E-C027-8A6C-9566898D6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511300"/>
                <a:ext cx="482600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Bar">
                <a:extLst>
                  <a:ext uri="{FF2B5EF4-FFF2-40B4-BE49-F238E27FC236}">
                    <a16:creationId xmlns:a16="http://schemas.microsoft.com/office/drawing/2014/main" id="{443163E0-3A4D-F777-DB11-64403309A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431925"/>
                <a:ext cx="62071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Bar">
                <a:extLst>
                  <a:ext uri="{FF2B5EF4-FFF2-40B4-BE49-F238E27FC236}">
                    <a16:creationId xmlns:a16="http://schemas.microsoft.com/office/drawing/2014/main" id="{467BAA0D-E336-7567-7339-E07B264ED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134" y="1350963"/>
                <a:ext cx="90487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0" name="Button">
            <a:extLst>
              <a:ext uri="{FF2B5EF4-FFF2-40B4-BE49-F238E27FC236}">
                <a16:creationId xmlns:a16="http://schemas.microsoft.com/office/drawing/2014/main" id="{8AE5A6AC-6612-FAD1-4543-0BAFA990B9B1}"/>
              </a:ext>
            </a:extLst>
          </p:cNvPr>
          <p:cNvSpPr/>
          <p:nvPr/>
        </p:nvSpPr>
        <p:spPr>
          <a:xfrm>
            <a:off x="9754943" y="1555709"/>
            <a:ext cx="2237237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 Review</a:t>
            </a:r>
          </a:p>
        </p:txBody>
      </p:sp>
    </p:spTree>
    <p:extLst>
      <p:ext uri="{BB962C8B-B14F-4D97-AF65-F5344CB8AC3E}">
        <p14:creationId xmlns:p14="http://schemas.microsoft.com/office/powerpoint/2010/main" val="374912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Panel">
            <a:extLst>
              <a:ext uri="{FF2B5EF4-FFF2-40B4-BE49-F238E27FC236}">
                <a16:creationId xmlns:a16="http://schemas.microsoft.com/office/drawing/2014/main" id="{FD6C447B-571C-F334-48D4-AF8AB9137EB8}"/>
              </a:ext>
            </a:extLst>
          </p:cNvPr>
          <p:cNvSpPr/>
          <p:nvPr/>
        </p:nvSpPr>
        <p:spPr>
          <a:xfrm>
            <a:off x="3867149" y="1210652"/>
            <a:ext cx="7429499" cy="365562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A6227C5F-EFA5-F0C2-0043-925CD474615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3562" y="156090"/>
            <a:ext cx="11941078" cy="6511408"/>
            <a:chOff x="595684" y="1261242"/>
            <a:chExt cx="6668462" cy="4352543"/>
          </a:xfrm>
        </p:grpSpPr>
        <p:sp>
          <p:nvSpPr>
            <p:cNvPr id="11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1A5E370-2E31-85DC-67C7-4AF3CF2AAC1B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95684" y="1618851"/>
              <a:ext cx="6668462" cy="3994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9BF52FA-0AA7-A482-B9A1-685F863FECE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95685" y="1261242"/>
              <a:ext cx="6668461" cy="3590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1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A3EFED2-976B-C952-0600-B1AA990D8AA1}"/>
                </a:ext>
              </a:extLst>
            </p:cNvPr>
            <p:cNvSpPr>
              <a:spLocks noChangeAspect="1"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7131301" y="1466830"/>
              <a:ext cx="83334" cy="7534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9ABA24E-0B77-9D33-3659-CAC55D38CB63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7146378" y="1308867"/>
              <a:ext cx="54965" cy="6367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7512593-2828-E3CE-3326-C009B027BB1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99915" y="1425041"/>
              <a:ext cx="5981877" cy="158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2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70DAD9-4A00-0D5B-FF4F-E8AA478E3CE6}"/>
                </a:ext>
              </a:extLst>
            </p:cNvPr>
            <p:cNvSpPr>
              <a:spLocks noChangeAspect="1"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1142426" y="1459932"/>
              <a:ext cx="52306" cy="8913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1" name="Navigation Buttons">
              <a:extLst>
                <a:ext uri="{FF2B5EF4-FFF2-40B4-BE49-F238E27FC236}">
                  <a16:creationId xmlns:a16="http://schemas.microsoft.com/office/drawing/2014/main" id="{54F9263D-FD20-53CB-3ECA-58EA775F9AD0}"/>
                </a:ext>
              </a:extLst>
            </p:cNvPr>
            <p:cNvGrpSpPr/>
            <p:nvPr/>
          </p:nvGrpSpPr>
          <p:grpSpPr>
            <a:xfrm>
              <a:off x="665999" y="1446668"/>
              <a:ext cx="358162" cy="115667"/>
              <a:chOff x="665999" y="1446668"/>
              <a:chExt cx="358162" cy="115667"/>
            </a:xfrm>
          </p:grpSpPr>
          <p:sp>
            <p:nvSpPr>
              <p:cNvPr id="12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CEB011C-5A81-71F9-1B52-37ECDE1CBC7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665999" y="1464176"/>
                <a:ext cx="85107" cy="806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8ECE910-7C56-87EA-5D52-CC384BB2E1F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00752" y="1464177"/>
                <a:ext cx="85107" cy="8064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FE73042-80B1-E754-E117-16A1F06C491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935507" y="1446668"/>
                <a:ext cx="88654" cy="11566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8" name="Tree View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ps7znyzyq9fzbJU3aRv+SQPJr9KwzRaBG7/OwXf5TD6SLjzkIgjiKc7TrbCH8VljoHdeHwCB5+7d9Hg2S89Bq6myUbxllxZjeu95NsnLrY/OiOubRx+BMLE3zyAQx3We8STzL59FwZl2Wx99NEr3dnaGAG7gFSJxhLu2DOTf/417dRN0tB17bdNPPhvqdez/cRPI7xazdk540uBu0zu17Mzxm+p1WxO3bfW50Dx13q7rJb24ziN9/JL+R3lpZNV/BhhGoZ9n9NLN4L0/f8kmEb6siln6tGhWVZNvDUsmM/3A5P+uoilulpyhebTdR4Z1o3byGwcjxcMKJQY+pIlqR6ZFjGG3qslPk6ZIm3w5y+uRMPpxfdGk+TDJ/r+gm/B02n+1mhEtntXVAgTY2tqySuSODP8OC0h3rob47S7pucfNekFK5/oo/NgYIFKBaTvPiboy5LQRTDpA7vahmIkTo9ih9KP0TGY+m5SelHWoNoCf+eoN4bXI3hWL9YIYbjEhdKtzJll6SV2lBRSwh6kFGcEWj8WYlG+bkm+UfpG9M4izNieWuAcV9bXRLGiSlm0G/Z6W+SXpGKZw1sH6Q5F+DtCE7O4HIetoOp1ndUbTXzeWISD7+OqbRt2nN3j5eb68YONwvz8WA8A4L3HFY1ox66WrbJmX8uvG1mfPi6Z97GMjrHtkZdJ95pxk1RlD70bsk+r8jpbhH6+g30Tg+Neol4Ynps7nRTMWktC/UasIXw6qxPW15fqKqJD34qPP87ZJr+Y5sYoqEBF84qJ1VpbXKblIFangtiIO+gijTzH8j96HfYRy4udaRXojZS7yNv3FxmB73KCW8jBirKP9WivdsOuROh/kRhSk4ZN1UZLKTpuJck3w8YArAyPydTxaEts8m86dyXNcGWFoEsaNbD5grQb6xgO8m8lYpfko3RkAYR5qS7xONu15scw3uHVBW2teHc6eazjk2UZ8v96c41GWod4Cd3Pje8or7Lx0jLeyDfTozRwD8v2uN3oLgmGUVtLb976flkRP2DH0O369KimeA+/Z739x+tHvW/++Swo16Cf/u/wo/SUjZU5+QeOT8YtqmcdnBvFTSwYuI71OjTomIi0aQvUXrYs6n8WHykgaZvnss0Fu2TBg9tMQTb3Km+IH+ekSnsaMBj7ko7f19a2licYns3k3ozCR/YxBsUu3YNkK6nnnkH48JiPXzsdfFMtglKOer3GHWn/yyftLmvIVgFOf3Mf3iu9vFKDb6YSoufQfzBwGuElzUFaG0kUbhH/DyPBE8drUoYz9/UB2/WwQcUh74IloEPPEo0j/iY4IYb/3+UYMosoKD3Hpq3xBdorkZLZezjLw4TCvXs2LMnchyvDskfq+LQ+/P/sKxs9JcwQEeD/l3f3ovFjC6bi1fA8qj9ulDzaagUg8jyeCyQkp0PpmG3ODJ/a6qskVy0gTNOywqyNGFj5rpmQ0oSyqGo7I5BqeWlGnj6dHb6rV47vTo/QyK9dBuGd7vMGpbxDl6JCBwpPrn8xr+iQrn1dTDoC22EtmFjtSrG6miYafgLg1o5j0gvoSb1m+2h2pn89/7d3eQTLWnYGQhV8Rry9WWZ2/qcQt3sOHMTb8JR86Q3DEi6wkRmvYVb4ysTfpH/7goqCcRupy9v0g3PZyw6zwdEQc/2i8cfNsOA7tf8cenwP7WTQRZZ4Nhvx97LLPUQWFlc5ymaBMvhxUJz6AEmncjRDiMMKBj99cr3j0vbWYE3LJx180FQNEq/GiqT6vq/Uq/YW/0JsGVboEYhdfsG7Cl1+1RYlFmfYFLU/4oRuaeiHV++tgRkJHfoHfWZkjPe2Q+tx+foNH4AGIJyP950brH+EF/7nhfTyBS7bLLtln3iiF2pt8L/+5RX94PJWU+p3d7JyYh6PcabZ8lcOrzl8rqAF7FHtupJ15bjkmPJbV35PLnxFz8uLKL/yFt+8Mj3QGhmcmf0rK7jo9I0kf4vLY8x4DxOMUCVZjZLybvMHY05+5oTBk6NngY3Yf+Jxfe2rg8D6p3n3ozPAa2M/ipHjK+f9rs+JnIEUhfk1ib5rY/sQer1v54Gv2Zt+/sdugJbrmP15RCEGWo/y6/VvWegn6/SyyVpAh5r7fgyHw/NDY6pbNBqOf2PMexAIzd8b6HrOC54usJgKXYwVBHveXvJj3fuJ8CzLc0OSGr29FwFsQbnC4ziO4acwbMB3MA+Bh/6FofpLCjA1xrHk4k+PMnjig5L35Wlc+/Jmf8e2j9VQ3pXdvIJRD8iap+dpplxsw0KC5m7VknmwQJVP8XvBqz5aEaNUK6xiTqm2rxQ0SMBAKOxrexAADALyZ2Zwsx0MD/CJ7Sw7pus55+lJauJfJtes09I0ZJmU+CiyVFHVzg5xEsp09lrmNa30LWRLVaulGHToa3s6tlvccfmnA3zflTM0TiApSBKkfOfIHn/gffDsvLuaQm5tB4+mA8sJaBe3+Fsi30MC3oC6e2wui/0xonentLdp+fY28Uc/xdAjiX18Fxfi4q+W+ITbemG2FY4u8Qz8/7zmRo5DxRx0mHqVYL/7ZMiu8LnUzvfHEs5nmuV0el5Qd1jBPvvzi9N0052WoNH93+yQfcifPq4uLvB6f1nVVb330LCuQ2SX1XdgsXPqLd34J/UkZzOU0lyxck2NOqKGoxzEtjOXvRljlho+7dYe902HFOzz2mzLHN6QOZd0T6d2lMVM0FOQMv+aauuYJIytC3SWJ916/vMXCwo1LfWYJqt8mgnHZWUTQj29YL7oFmtvpbszAvE+mkubg6ZoWU6egNptg5qx4Y0ZD0qhW1jWrOjDI8Zk1C7abQdkLTJjA3Zyp26DXNmaZbvL8enjY9aZN/iSeW2jaTgatwxC3SqOJmxD1ORjd70XZovvcKhF3iwHhITZ6aZzRm7io+zjP4Xl+3t6GldDuFgPEE7opg7Cf9z2lm9qpA/XJ7fDAs3VroNudCTU+VXo33Tu/lTuIJ5Btz6u+3dueFDpLfoO0eyO5Wdy7D8Su29PNmXr/uSWz4rkV85vnPeDiiQzk1gqk+7xn13hEJwzEE++hH7rPe5HMPF8Dfzy+Pnlvzu0+XuyyWcN47PseKqb7dEKl2/T2fjrn1gqg+8BRmxnfkR20aGZhav2Mr9dNxNfpOzO6lHnbkMIPJySU+Jqzc2Og02/wzXU1/mo1I5WIRW+sb2yx0/oh03n6boWUCZMsnYvx2CL9s8ynedOQX/2e6sY8oQobzB5se0lqzQt4H9w6ETD09GAFquzWWH1tAg94ae+ThvCfW+SHu8+tMr6x52vq3TCV7onA1wOHZzDZ7Cbu6wjYexLzPZq/R9P3np73nJZb0I4N+vsQ8JbDu0WzWzS5NYFuSZhvgD8HaWptzW2o+UFpw6GvbqTWDVS6eWg3cssAdj/3abGMHJd+dskmlyQTNpDZ6n8YZnE2Nr8h8/UqX1SX8HDm8LmbVtCT9ZgPTn9dVpT3lh6ed5zDrW8s2XWU7t5+iiK+3cb01s9CeguP+CfRtNrPScroxpTFUxLJW8TCN4cAtwS0kbzCUQME/JooPi0aWqfbjNgG1Xdr1WGeGyZkkyqpefhDEnsLlWKer60s31/JNHkrOuZxQ+hN6/z8s4/MLMgMfHT3yC4WfF1Vo+sDN2qWYGHqdpKM1asjWcXa3r69vtkEnFaVbmS7W8jBMdnHWxsOKB4XXWxQNgPjGTTRDujQULxuP4tZLjwfyGffrUlu8prnF8zWiEqtzsn0gpIuV/A1OGxKwtbEDMij9EymMZuUnRRPhIoWXEXMnp6XVdamr6qqfZ5f5uXZcpYv24zVx2fpp+cREsXef72eRF7fvR/PtRoIZ7TqBUUzPB2mpczabSYwfMNP8d/qhSDrN7hGtVpPKDcby710ER11ETEf+NkYQ4fbS0E7L5qxUI7+HRJdNApo5v7Y9Ep0XWTTCwOp0tuqBKWmALAW/9a0uMjb9Bcbh9ThO2BFbujeOQpfr39v9LdHQDlwck3/sBi9T9/xLzZYd5idEr3QZMEG3fkia+fjV2RnZlsu0JFMb5AJ0k9iugILKxEdsMn2swfKaMCqpb/wFypSj9O9+/dvCEeV2Fug2B1+bUNHOSWbbgVuZwDIgJfSfB3a06Avs3LNho+p9fU9tN6yX3eqPomr9U9SweBbsRm70XftrgR0sPjE++C7xaydR/Wn/3STsFd4671ysJ1cq+LhfcKIRHg5SLZyo1ukQbqvhCnVW3f+TXnFw+qkaetieZEiT/4++sTpMoQAjPBXbVE248/zlnPuftrxZ0U2iD7LC6LZETl773wbi+7luxvmSRj8M/k5JjYXWmztjDaA3MipHVq87tFiJJ1thvJhvP7D4/OfXR6/NSOLYaYIo66LmWPo6rXM5u3dJZOtIt9b3/04/XikCpiGgrl8T2+Fwz0bPN0aE45FOXJJKVRPK45dmnhbzLfzxb52WubmpOZGM32zB40nSio8IdP+LIzidqsgMb8+1u49eZO5oLMmqWzKS5PvwxekX9UFklRKVG/jYT/ReHBDTkuQYUDSgBwrgFTlSh988sn7zwJnRAkKZQ7Szz5LSYpu0CSM5ieffJB7Nqnz7O3t5wuP51ymO+8/TAwRiRnQS3N9ZDoY4GYF7/dLluYmDw+PmUjT/H0FjDhHGFCTDfFWb9yIBjp4rngMudP9zEjnV/rxS/4fRuwjCa5WAAA=&lt;/Code&gt;&lt;CodeSignature&gt;JQ1H9RCQKHHZ0Z5iYoKJUpGOCKgHzrW0n7qxyKUK11va1f7kUFIAAE1vdq1bSWKs3Q5x+AEooN2gi+bOdaJrxwaBcD+LaFAPvuhqxHv720JtT5gha28DK31tPghUCB+293Nbwe57an/hGMDNniMtwI1ccHhlgpdUwKQb2C8t/piJfhnZHoV6/YQx6QY6m2YvvyW4SOV7oFHLCS4l6xoTWu/4DFnWXxMtfX6wTgIcseLh8Evj2tsPILf/kTSWDlvpFR06iRW8G2tX897+Bg8PKKiKU/gn2M0yH5YIu0nQfWtytiroPjqKQcUYViN8S3OvJIB35TKfdHQ29AUmGADIW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2333A59E-038A-128F-347F-42FF0561EE3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23354" y="1219365"/>
            <a:ext cx="3500149" cy="5448132"/>
            <a:chOff x="838198" y="1552575"/>
            <a:chExt cx="1955513" cy="3646913"/>
          </a:xfrm>
          <a:solidFill>
            <a:srgbClr val="FFFFFF"/>
          </a:solidFill>
        </p:grpSpPr>
        <p:sp>
          <p:nvSpPr>
            <p:cNvPr id="89" name="Panel">
              <a:extLst>
                <a:ext uri="{FF2B5EF4-FFF2-40B4-BE49-F238E27FC236}">
                  <a16:creationId xmlns:a16="http://schemas.microsoft.com/office/drawing/2014/main" id="{B731FF49-99BB-5441-ACCB-1AA5E6764EEC}"/>
                </a:ext>
              </a:extLst>
            </p:cNvPr>
            <p:cNvSpPr/>
            <p:nvPr/>
          </p:nvSpPr>
          <p:spPr>
            <a:xfrm>
              <a:off x="838198" y="1552575"/>
              <a:ext cx="1955513" cy="364691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A7FB99F-308E-83FF-B531-73BB2790EC0E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840627" y="1577136"/>
              <a:ext cx="960214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Brown Jordan Fabrics Project</a:t>
              </a:r>
            </a:p>
          </p:txBody>
        </p:sp>
        <p:sp>
          <p:nvSpPr>
            <p:cNvPr id="9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61ED7EC-743C-033A-66F6-A52A524B55C9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891834" y="1719291"/>
              <a:ext cx="379873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 Draft (0)</a:t>
              </a:r>
            </a:p>
          </p:txBody>
        </p:sp>
        <p:sp>
          <p:nvSpPr>
            <p:cNvPr id="9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E143BF4-6548-23BA-140C-7B2BABEADD34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891834" y="1861446"/>
              <a:ext cx="483761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In Review (6)</a:t>
              </a:r>
            </a:p>
          </p:txBody>
        </p:sp>
        <p:sp>
          <p:nvSpPr>
            <p:cNvPr id="9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5315887-0242-F446-E9B4-EBF778C5B7D5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007467" y="2003601"/>
              <a:ext cx="415696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Fabrics (6)</a:t>
              </a:r>
            </a:p>
          </p:txBody>
        </p:sp>
        <p:sp>
          <p:nvSpPr>
            <p:cNvPr id="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E24E65-8C4F-5176-2C08-1F1A07B3E6C1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113896" y="2145756"/>
              <a:ext cx="452415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Suncloth</a:t>
              </a: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(4)</a:t>
              </a:r>
            </a:p>
          </p:txBody>
        </p:sp>
        <p:sp>
          <p:nvSpPr>
            <p:cNvPr id="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080F288-6CB6-FF11-9017-86AD8DE330EC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113896" y="2287912"/>
              <a:ext cx="445251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Flexslings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(2)</a:t>
              </a:r>
            </a:p>
          </p:txBody>
        </p:sp>
        <p:sp>
          <p:nvSpPr>
            <p:cNvPr id="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33A468C-A45F-737D-2D35-B90F43608295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891834" y="2430067"/>
              <a:ext cx="479284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 Resolved (0)</a:t>
              </a:r>
            </a:p>
          </p:txBody>
        </p:sp>
        <p:sp>
          <p:nvSpPr>
            <p:cNvPr id="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BD61536-8E35-F0A0-1AA8-04C08EC1F45E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46481" y="2572221"/>
              <a:ext cx="82573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DD2B72F-3C32-FA53-4F32-82F7F4682179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845230" y="2714376"/>
              <a:ext cx="979022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Brown Jordan Models Project</a:t>
              </a:r>
            </a:p>
          </p:txBody>
        </p:sp>
        <p:sp>
          <p:nvSpPr>
            <p:cNvPr id="1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1AC7A79-C9A3-6147-5AFB-65F607AEE27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891834" y="2856533"/>
              <a:ext cx="379873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 Draft (0)</a:t>
              </a:r>
            </a:p>
          </p:txBody>
        </p:sp>
        <p:sp>
          <p:nvSpPr>
            <p:cNvPr id="1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8B55D3E-810A-381D-E740-84661EF9D1DD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891834" y="2998688"/>
              <a:ext cx="483761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In Review (1)</a:t>
              </a:r>
            </a:p>
          </p:txBody>
        </p:sp>
        <p:sp>
          <p:nvSpPr>
            <p:cNvPr id="1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F6A9673-D072-E42B-79CB-603B7F35440D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007467" y="3140843"/>
              <a:ext cx="500778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Collection #1</a:t>
              </a: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BADFDFC-73F6-5973-F6D4-40CBA1EC8CD7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113896" y="3282998"/>
              <a:ext cx="644967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Group #1 (5)</a:t>
              </a: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5C9FB0B-6424-90FA-BE3D-375C5FA23633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1007467" y="3425153"/>
              <a:ext cx="500778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Collection #2</a:t>
              </a:r>
            </a:p>
          </p:txBody>
        </p:sp>
        <p:sp>
          <p:nvSpPr>
            <p:cNvPr id="2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57FD23D-EED4-3C13-8B0D-9CDF08EB0177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113896" y="3567308"/>
              <a:ext cx="644967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Group #2 (2)</a:t>
              </a:r>
            </a:p>
          </p:txBody>
        </p:sp>
        <p:sp>
          <p:nvSpPr>
            <p:cNvPr id="2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A1DA358-2EC7-85CC-F378-FBAE6085A2A1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891834" y="3709464"/>
              <a:ext cx="479284" cy="142155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i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 Resolved (0)</a:t>
              </a:r>
            </a:p>
          </p:txBody>
        </p:sp>
      </p:grpSp>
      <p:grpSp>
        <p:nvGrpSpPr>
          <p:cNvPr id="125" name="Profile Picture">
            <a:extLst>
              <a:ext uri="{FF2B5EF4-FFF2-40B4-BE49-F238E27FC236}">
                <a16:creationId xmlns:a16="http://schemas.microsoft.com/office/drawing/2014/main" id="{F56A084D-B097-9914-7C50-4F31234E4D0B}"/>
              </a:ext>
            </a:extLst>
          </p:cNvPr>
          <p:cNvGrpSpPr>
            <a:grpSpLocks noChangeAspect="1"/>
          </p:cNvGrpSpPr>
          <p:nvPr/>
        </p:nvGrpSpPr>
        <p:grpSpPr>
          <a:xfrm>
            <a:off x="11572062" y="764414"/>
            <a:ext cx="294695" cy="294695"/>
            <a:chOff x="5459192" y="1847688"/>
            <a:chExt cx="1371600" cy="1371600"/>
          </a:xfrm>
        </p:grpSpPr>
        <p:sp>
          <p:nvSpPr>
            <p:cNvPr id="126" name="Background">
              <a:extLst>
                <a:ext uri="{FF2B5EF4-FFF2-40B4-BE49-F238E27FC236}">
                  <a16:creationId xmlns:a16="http://schemas.microsoft.com/office/drawing/2014/main" id="{4FF9843B-1563-3FE7-B2EC-80168C267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Profile Icon">
              <a:extLst>
                <a:ext uri="{FF2B5EF4-FFF2-40B4-BE49-F238E27FC236}">
                  <a16:creationId xmlns:a16="http://schemas.microsoft.com/office/drawing/2014/main" id="{20963164-F34C-2894-6458-5051B242416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9" name="Breadcrumbs">
            <a:extLst>
              <a:ext uri="{FF2B5EF4-FFF2-40B4-BE49-F238E27FC236}">
                <a16:creationId xmlns:a16="http://schemas.microsoft.com/office/drawing/2014/main" id="{E0C6C847-7AB0-2C62-894C-DB8E1DCC1738}"/>
              </a:ext>
            </a:extLst>
          </p:cNvPr>
          <p:cNvSpPr/>
          <p:nvPr/>
        </p:nvSpPr>
        <p:spPr>
          <a:xfrm>
            <a:off x="223354" y="763452"/>
            <a:ext cx="11073295" cy="362652"/>
          </a:xfrm>
          <a:prstGeom prst="roundRect">
            <a:avLst>
              <a:gd name="adj" fmla="val 10538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82296" rIns="100584" bIns="8229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Brown Jordan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/  </a:t>
            </a:r>
            <a:r>
              <a:rPr lang="en-US" sz="105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Fabrics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/ </a:t>
            </a:r>
            <a:r>
              <a:rPr lang="en-US" sz="105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Suncloth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1535 (Asgard Walnut)</a:t>
            </a:r>
          </a:p>
        </p:txBody>
      </p:sp>
      <p:grpSp>
        <p:nvGrpSpPr>
          <p:cNvPr id="6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<a:extLst>
              <a:ext uri="{FF2B5EF4-FFF2-40B4-BE49-F238E27FC236}">
                <a16:creationId xmlns:a16="http://schemas.microsoft.com/office/drawing/2014/main" id="{FA69B13A-B3BA-9132-5FCA-4176987255C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761991" y="1222662"/>
            <a:ext cx="8266643" cy="4731602"/>
            <a:chOff x="595601" y="1261242"/>
            <a:chExt cx="1828929" cy="2179190"/>
          </a:xfrm>
        </p:grpSpPr>
        <p:sp>
          <p:nvSpPr>
            <p:cNvPr id="65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431742E-F34E-9825-DAFF-2A9920B64EA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1828800" cy="1094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1535 (Asgard Walnut) - Overview</a:t>
              </a:r>
            </a:p>
          </p:txBody>
        </p:sp>
        <p:sp>
          <p:nvSpPr>
            <p:cNvPr id="66" name="Chevr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314812-11D0-73A1-2E77-9F34F8C7AD3E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2390862" y="1631114"/>
              <a:ext cx="16156" cy="1901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Pan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7BD8876-5B31-7878-08E3-A74A5881600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6" y="1370738"/>
              <a:ext cx="1828800" cy="20696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D7D54CE-E228-BE83-DF83-95B23654BA0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01" y="1370403"/>
              <a:ext cx="1828800" cy="1094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Iteration 1</a:t>
              </a:r>
            </a:p>
          </p:txBody>
        </p:sp>
        <p:sp>
          <p:nvSpPr>
            <p:cNvPr id="69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6C2DA26-9B1B-DDB1-F674-7C0E983986FB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2382124" y="1437577"/>
              <a:ext cx="33633" cy="913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A3C64CA-41F5-B727-3179-647ACA122C0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95730" y="1480653"/>
              <a:ext cx="1828800" cy="1094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Iteration 2</a:t>
              </a:r>
            </a:p>
          </p:txBody>
        </p:sp>
        <p:sp>
          <p:nvSpPr>
            <p:cNvPr id="71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E2CD62D-6821-BBBB-76B0-EAD2DB4D7E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2382124" y="1533913"/>
              <a:ext cx="33633" cy="913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10BEDF3-3E6B-DBA6-48B5-5E306D052D6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95730" y="1590149"/>
              <a:ext cx="1828800" cy="1094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Iteration 3</a:t>
              </a:r>
            </a:p>
          </p:txBody>
        </p:sp>
        <p:sp>
          <p:nvSpPr>
            <p:cNvPr id="73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515468-7EF1-1259-96A2-95A526F1A7B7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6200000">
              <a:off x="2382124" y="1314389"/>
              <a:ext cx="33633" cy="913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Tree View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ps7znyzyq9fzbJU3aRv+SQPJr9KwzRaBG7/OwXf5TD6SLjzkIgjiKc7TrbCH8VljoHdeHwCB5+7d9Hg2S89Bq6myUbxllxZjeu95NsnLrY/OiOubRx+BMLE3zyAQx3We8STzL59FwZl2Wx99NEr3dnaGAG7gFSJxhLu2DOTf/417dRN0tB17bdNPPhvqdez/cRPI7xazdk540uBu0zu17Mzxm+p1WxO3bfW50Dx13q7rJb24ziN9/JL+R3lpZNV/BhhGoZ9n9NLN4L0/f8kmEb6siln6tGhWVZNvDUsmM/3A5P+uoilulpyhebTdR4Z1o3byGwcjxcMKJQY+pIlqR6ZFjGG3qslPk6ZIm3w5y+uRMPpxfdGk+TDJ/r+gm/B02n+1mhEtntXVAgTY2tqySuSODP8OC0h3rob47S7pucfNekFK5/oo/NgYIFKBaTvPiboy5LQRTDpA7vahmIkTo9ih9KP0TGY+m5SelHWoNoCf+eoN4bXI3hWL9YIYbjEhdKtzJll6SV2lBRSwh6kFGcEWj8WYlG+bkm+UfpG9M4izNieWuAcV9bXRLGiSlm0G/Z6W+SXpGKZw1sH6Q5F+DtCE7O4HIetoOp1ndUbTXzeWISD7+OqbRt2nN3j5eb68YONwvz8WA8A4L3HFY1ox66WrbJmX8uvG1mfPi6Z97GMjrHtkZdJ95pxk1RlD70bsk+r8jpbhH6+g30Tg+Neol4Ynps7nRTMWktC/UasIXw6qxPW15fqKqJD34qPP87ZJr+Y5sYoqEBF84qJ1VpbXKblIFangtiIO+gijTzH8j96HfYRy4udaRXojZS7yNv3FxmB73KCW8jBirKP9WivdsOuROh/kRhSk4ZN1UZLKTpuJck3w8YArAyPydTxaEts8m86dyXNcGWFoEsaNbD5grQb6xgO8m8lYpfko3RkAYR5qS7xONu15scw3uHVBW2teHc6eazjk2UZ8v96c41GWod4Cd3Pje8or7Lx0jLeyDfTozRwD8v2uN3oLgmGUVtLb976flkRP2DH0O369KimeA+/Z739x+tHvW/++Swo16Cf/u/wo/SUjZU5+QeOT8YtqmcdnBvFTSwYuI71OjTomIi0aQvUXrYs6n8WHykgaZvnss0Fu2TBg9tMQTb3Km+IH+ekSnsaMBj7ko7f19a2licYns3k3ozCR/YxBsUu3YNkK6nnnkH48JiPXzsdfFMtglKOer3GHWn/yyftLmvIVgFOf3Mf3iu9vFKDb6YSoufQfzBwGuElzUFaG0kUbhH/DyPBE8drUoYz9/UB2/WwQcUh74IloEPPEo0j/iY4IYb/3+UYMosoKD3Hpq3xBdorkZLZezjLw4TCvXs2LMnchyvDskfq+LQ+/P/sKxs9JcwQEeD/l3f3ovFjC6bi1fA8qj9ulDzaagUg8jyeCyQkp0PpmG3ODJ/a6qskVy0gTNOywqyNGFj5rpmQ0oSyqGo7I5BqeWlGnj6dHb6rV47vTo/QyK9dBuGd7vMGpbxDl6JCBwpPrn8xr+iQrn1dTDoC22EtmFjtSrG6miYafgLg1o5j0gvoSb1m+2h2pn89/7d3eQTLWnYGQhV8Rry9WWZ2/qcQt3sOHMTb8JR86Q3DEi6wkRmvYVb4ysTfpH/7goqCcRupy9v0g3PZyw6zwdEQc/2i8cfNsOA7tf8cenwP7WTQRZZ4Nhvx97LLPUQWFlc5ymaBMvhxUJz6AEmncjRDiMMKBj99cr3j0vbWYE3LJx180FQNEq/GiqT6vq/Uq/YW/0JsGVboEYhdfsG7Cl1+1RYlFmfYFLU/4oRuaeiHV++tgRkJHfoHfWZkjPe2Q+tx+foNH4AGIJyP950brH+EF/7nhfTyBS7bLLtln3iiF2pt8L/+5RX94PJWU+p3d7JyYh6PcabZ8lcOrzl8rqAF7FHtupJ15bjkmPJbV35PLnxFz8uLKL/yFt+8Mj3QGhmcmf0rK7jo9I0kf4vLY8x4DxOMUCVZjZLybvMHY05+5oTBk6NngY3Yf+Jxfe2rg8D6p3n3ozPAa2M/ipHjK+f9rs+JnIEUhfk1ib5rY/sQer1v54Gv2Zt+/sdugJbrmP15RCEGWo/y6/VvWegn6/SyyVpAh5r7fgyHw/NDY6pbNBqOf2PMexAIzd8b6HrOC54usJgKXYwVBHveXvJj3fuJ8CzLc0OSGr29FwFsQbnC4ziO4acwbMB3MA+Bh/6FofpLCjA1xrHk4k+PMnjig5L35Wlc+/Jmf8e2j9VQ3pXdvIJRD8iap+dpplxsw0KC5m7VknmwQJVP8XvBqz5aEaNUK6xiTqm2rxQ0SMBAKOxrexAADALyZ2Zwsx0MD/CJ7Sw7pus55+lJauJfJtes09I0ZJmU+CiyVFHVzg5xEsp09lrmNa30LWRLVaulGHToa3s6tlvccfmnA3zflTM0TiApSBKkfOfIHn/gffDsvLuaQm5tB4+mA8sJaBe3+Fsi30MC3oC6e2wui/0xonentLdp+fY28Uc/xdAjiX18Fxfi4q+W+ITbemG2FY4u8Qz8/7zmRo5DxRx0mHqVYL/7ZMiu8LnUzvfHEs5nmuV0el5Qd1jBPvvzi9N0052WoNH93+yQfcifPq4uLvB6f1nVVb330LCuQ2SX1XdgsXPqLd34J/UkZzOU0lyxck2NOqKGoxzEtjOXvRljlho+7dYe902HFOzz2mzLHN6QOZd0T6d2lMVM0FOQMv+aauuYJIytC3SWJ916/vMXCwo1LfWYJqt8mgnHZWUTQj29YL7oFmtvpbszAvE+mkubg6ZoWU6egNptg5qx4Y0ZD0qhW1jWrOjDI8Zk1C7abQdkLTJjA3Zyp26DXNmaZbvL8enjY9aZN/iSeW2jaTgatwxC3SqOJmxD1ORjd70XZovvcKhF3iwHhITZ6aZzRm7io+zjP4Xl+3t6GldDuFgPEE7opg7Cf9z2lm9qpA/XJ7fDAs3VroNudCTU+VXo33Tu/lTuIJ5Btz6u+3dueFDpLfoO0eyO5Wdy7D8Su29PNmXr/uSWz4rkV85vnPeDiiQzk1gqk+7xn13hEJwzEE++hH7rPe5HMPF8Dfzy+Pnlvzu0+XuyyWcN47PseKqb7dEKl2/T2fjrn1gqg+8BRmxnfkR20aGZhav2Mr9dNxNfpOzO6lHnbkMIPJySU+Jqzc2Og02/wzXU1/mo1I5WIRW+sb2yx0/oh03n6boWUCZMsnYvx2CL9s8ynedOQX/2e6sY8oQobzB5se0lqzQt4H9w6ETD09GAFquzWWH1tAg94ae+ThvCfW+SHu8+tMr6x52vq3TCV7onA1wOHZzDZ7Cbu6wjYexLzPZq/R9P3np73nJZb0I4N+vsQ8JbDu0WzWzS5NYFuSZhvgD8HaWptzW2o+UFpw6GvbqTWDVS6eWg3cssAdj/3abGMHJd+dskmlyQTNpDZ6n8YZnE2Nr8h8/UqX1SX8HDm8LmbVtCT9ZgPTn9dVpT3lh6ed5zDrW8s2XWU7t5+iiK+3cb01s9CeguP+CfRtNrPScroxpTFUxLJW8TCN4cAtwS0kbzCUQME/JooPi0aWqfbjNgG1Xdr1WGeGyZkkyqpefhDEnsLlWKer60s31/JNHkrOuZxQ+hN6/z8s4/MLMgMfHT3yC4WfF1Vo+sDN2qWYGHqdpKM1asjWcXa3r69vtkEnFaVbmS7W8jBMdnHWxsOKB4XXWxQNgPjGTTRDujQULxuP4tZLjwfyGffrUlu8prnF8zWiEqtzsn0gpIuV/A1OGxKwtbEDMij9EymMZuUnRRPhIoWXEXMnp6XVdamr6qqfZ5f5uXZcpYv24zVx2fpp+cREsXef72eRF7fvR/PtRoIZ7TqBUUzPB2mpczabSYwfMNP8d/qhSDrN7hGtVpPKDcby710ER11ETEf+NkYQ4fbS0E7L5qxUI7+HRJdNApo5v7Y9Ep0XWTTCwOp0tuqBKWmALAW/9a0uMjb9Bcbh9ThO2BFbujeOQpfr39v9LdHQDlwck3/sBi9T9/xLzZYd5idEr3QZMEG3fkia+fjV2RnZlsu0JFMb5AJ0k9iugILKxEdsMn2swfKaMCqpb/wFypSj9O9+/dvCEeV2Fug2B1+bUNHOSWbbgVuZwDIgJfSfB3a06Avs3LNho+p9fU9tN6yX3eqPomr9U9SweBbsRm70XftrgR0sPjE++C7xaydR/Wn/3STsFd4671ysJ1cq+LhfcKIRHg5SLZyo1ukQbqvhCnVW3f+TXnFw+qkaetieZEiT/4++sTpMoQAjPBXbVE248/zlnPuftrxZ0U2iD7LC6LZETl773wbi+7luxvmSRj8M/k5JjYXWmztjDaA3MipHVq87tFiJJ1thvJhvP7D4/OfXR6/NSOLYaYIo66LmWPo6rXM5u3dJZOtIt9b3/04/XikCpiGgrl8T2+Fwz0bPN0aE45FOXJJKVRPK45dmnhbzLfzxb52WubmpOZGM32zB40nSio8IdP+LIzidqsgMb8+1u49eZO5oLMmqWzKS5PvwxekX9UFklRKVG/jYT/ReHBDTkuQYUDSgBwrgFTlSh988sn7zwJnRAkKZQ7Szz5LSYpu0CSM5ieffJB7Nqnz7O3t5wuP51ymO+8/TAwRiRnQS3N9ZDoY4GYF7/dLluYmDw+PmUjT/H0FjDhHGFCTDfFWb9yIBjp4rngMudP9zEjnV/rxS/4fRuwjCa5WAAA=&lt;/Code&gt;&lt;CodeSignature&gt;JQ1H9RCQKHHZ0Z5iYoKJUpGOCKgHzrW0n7qxyKUK11va1f7kUFIAAE1vdq1bSWKs3Q5x+AEooN2gi+bOdaJrxwaBcD+LaFAPvuhqxHv720JtT5gha28DK31tPghUCB+293Nbwe57an/hGMDNniMtwI1ccHhlgpdUwKQb2C8t/piJfhnZHoV6/YQx6QY6m2YvvyW4SOV7oFHLCS4l6xoTWu/4DFnWXxMtfX6wTgIcseLh8Evj2tsPILf/kTSWDlvpFR06iRW8G2tX897+Bg8PKKiKU/gn2M0yH5YIu0nQfWtytiroPjqKQcUYViN8S3OvJIB35TKfdHQ29AUmGADIW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D5FF0AA-F56D-0CE9-2A9D-7CA55886540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467849" y="2175012"/>
            <a:ext cx="2560685" cy="3779252"/>
            <a:chOff x="838200" y="1552575"/>
            <a:chExt cx="1418309" cy="1735619"/>
          </a:xfrm>
          <a:solidFill>
            <a:srgbClr val="FFFFFF"/>
          </a:solidFill>
        </p:grpSpPr>
        <p:sp>
          <p:nvSpPr>
            <p:cNvPr id="4" name="Panel">
              <a:extLst>
                <a:ext uri="{FF2B5EF4-FFF2-40B4-BE49-F238E27FC236}">
                  <a16:creationId xmlns:a16="http://schemas.microsoft.com/office/drawing/2014/main" id="{FF39DB50-4EBD-48F2-507A-9C7E36723C26}"/>
                </a:ext>
              </a:extLst>
            </p:cNvPr>
            <p:cNvSpPr/>
            <p:nvPr/>
          </p:nvSpPr>
          <p:spPr>
            <a:xfrm>
              <a:off x="838200" y="1552575"/>
              <a:ext cx="1418309" cy="17356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84C0F68-C3A8-9EC5-D573-75AE371E76C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945549" y="1569425"/>
              <a:ext cx="459172" cy="9752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Iteration Files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ummy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BBD6839-1BEE-838F-DEBA-B472F913B5B0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80405" y="1591184"/>
              <a:ext cx="65144" cy="54014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Dummy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9C64E39-2FF8-941B-B744-B057DFB4B1C8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85919" y="1688712"/>
              <a:ext cx="65144" cy="54014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DACFAF7-85CB-DE1B-B0BB-E92ECCCD622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051064" y="1666954"/>
              <a:ext cx="417440" cy="9752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Image1.png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Dummy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BCC02F5-BF87-43FC-0EBD-E3A65D738E4E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85919" y="1786241"/>
              <a:ext cx="65144" cy="54014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1FF2920-F0B3-CFA1-CDF0-189C536D503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051064" y="1764483"/>
              <a:ext cx="417440" cy="9752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Image2.png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5" name="Chevr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ED56F5B-C64A-EA5C-2099-B6A76373AB18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876460" y="2025749"/>
            <a:ext cx="73024" cy="41276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Thumbnail">
            <a:extLst>
              <a:ext uri="{FF2B5EF4-FFF2-40B4-BE49-F238E27FC236}">
                <a16:creationId xmlns:a16="http://schemas.microsoft.com/office/drawing/2014/main" id="{D33E55D5-3B71-AE4F-82AD-ACE9AAB541DD}"/>
              </a:ext>
            </a:extLst>
          </p:cNvPr>
          <p:cNvGrpSpPr/>
          <p:nvPr/>
        </p:nvGrpSpPr>
        <p:grpSpPr>
          <a:xfrm>
            <a:off x="3984018" y="2254407"/>
            <a:ext cx="2433264" cy="3635787"/>
            <a:chOff x="595686" y="1233393"/>
            <a:chExt cx="2433264" cy="3635787"/>
          </a:xfrm>
          <a:noFill/>
        </p:grpSpPr>
        <p:sp>
          <p:nvSpPr>
            <p:cNvPr id="107" name="Border Outer">
              <a:extLst>
                <a:ext uri="{FF2B5EF4-FFF2-40B4-BE49-F238E27FC236}">
                  <a16:creationId xmlns:a16="http://schemas.microsoft.com/office/drawing/2014/main" id="{5E49065E-A11B-DF72-BA37-65DB0C1145AB}"/>
                </a:ext>
              </a:extLst>
            </p:cNvPr>
            <p:cNvSpPr/>
            <p:nvPr/>
          </p:nvSpPr>
          <p:spPr>
            <a:xfrm>
              <a:off x="595686" y="1261242"/>
              <a:ext cx="2433264" cy="3607938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8" name="Image">
              <a:extLst>
                <a:ext uri="{FF2B5EF4-FFF2-40B4-BE49-F238E27FC236}">
                  <a16:creationId xmlns:a16="http://schemas.microsoft.com/office/drawing/2014/main" id="{A92777EC-ABD3-28B4-4A6D-C04EE59B7A41}"/>
                </a:ext>
              </a:extLst>
            </p:cNvPr>
            <p:cNvGrpSpPr/>
            <p:nvPr/>
          </p:nvGrpSpPr>
          <p:grpSpPr>
            <a:xfrm>
              <a:off x="658817" y="2876949"/>
              <a:ext cx="2305050" cy="1914525"/>
              <a:chOff x="658817" y="2876949"/>
              <a:chExt cx="2305050" cy="1914525"/>
            </a:xfrm>
            <a:grpFill/>
          </p:grpSpPr>
          <p:sp>
            <p:nvSpPr>
              <p:cNvPr id="111" name="Border">
                <a:extLst>
                  <a:ext uri="{FF2B5EF4-FFF2-40B4-BE49-F238E27FC236}">
                    <a16:creationId xmlns:a16="http://schemas.microsoft.com/office/drawing/2014/main" id="{AB19C68A-2401-BE27-1C8F-DA36C3C6B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17" y="2886474"/>
                <a:ext cx="2305050" cy="1905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Line 2">
                <a:extLst>
                  <a:ext uri="{FF2B5EF4-FFF2-40B4-BE49-F238E27FC236}">
                    <a16:creationId xmlns:a16="http://schemas.microsoft.com/office/drawing/2014/main" id="{FD8CBCFF-7192-5F36-22B9-38582AF5F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17" y="2886474"/>
                <a:ext cx="2305050" cy="190500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Line 1">
                <a:extLst>
                  <a:ext uri="{FF2B5EF4-FFF2-40B4-BE49-F238E27FC236}">
                    <a16:creationId xmlns:a16="http://schemas.microsoft.com/office/drawing/2014/main" id="{6C048626-8A90-1405-37EA-A5AB4616D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17" y="2876949"/>
                <a:ext cx="2305050" cy="1905000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9" name="h3">
              <a:extLst>
                <a:ext uri="{FF2B5EF4-FFF2-40B4-BE49-F238E27FC236}">
                  <a16:creationId xmlns:a16="http://schemas.microsoft.com/office/drawing/2014/main" id="{AB5CFE77-80C7-B0DE-145A-9DA8F8D5B3CE}"/>
                </a:ext>
              </a:extLst>
            </p:cNvPr>
            <p:cNvSpPr txBox="1"/>
            <p:nvPr/>
          </p:nvSpPr>
          <p:spPr>
            <a:xfrm>
              <a:off x="718692" y="1233393"/>
              <a:ext cx="1427314" cy="2616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Progress . . .</a:t>
              </a:r>
            </a:p>
          </p:txBody>
        </p:sp>
        <p:sp>
          <p:nvSpPr>
            <p:cNvPr id="110" name="Body Copy">
              <a:extLst>
                <a:ext uri="{FF2B5EF4-FFF2-40B4-BE49-F238E27FC236}">
                  <a16:creationId xmlns:a16="http://schemas.microsoft.com/office/drawing/2014/main" id="{C2C0ABB9-2D1B-5E95-77DA-ACE0F259B03B}"/>
                </a:ext>
              </a:extLst>
            </p:cNvPr>
            <p:cNvSpPr txBox="1"/>
            <p:nvPr/>
          </p:nvSpPr>
          <p:spPr>
            <a:xfrm>
              <a:off x="718692" y="1578955"/>
              <a:ext cx="2187253" cy="1819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endPara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List">
            <a:extLst>
              <a:ext uri="{FF2B5EF4-FFF2-40B4-BE49-F238E27FC236}">
                <a16:creationId xmlns:a16="http://schemas.microsoft.com/office/drawing/2014/main" id="{81DF0554-D89B-2A6E-AA15-674578A2E4F9}"/>
              </a:ext>
            </a:extLst>
          </p:cNvPr>
          <p:cNvSpPr txBox="1"/>
          <p:nvPr/>
        </p:nvSpPr>
        <p:spPr>
          <a:xfrm>
            <a:off x="6601547" y="2322755"/>
            <a:ext cx="1907573" cy="5636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28016">
              <a:lnSpc>
                <a:spcPct val="12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Taylor – 5 Comments</a:t>
            </a:r>
          </a:p>
          <a:p>
            <a:pPr marL="171450" indent="-128016">
              <a:lnSpc>
                <a:spcPct val="12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 Balser – 3 Comments</a:t>
            </a:r>
          </a:p>
          <a:p>
            <a:pPr marL="171450" indent="-128016">
              <a:lnSpc>
                <a:spcPct val="12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Amanda Luiso – 8 Comments</a:t>
            </a:r>
          </a:p>
        </p:txBody>
      </p:sp>
      <p:sp>
        <p:nvSpPr>
          <p:cNvPr id="138" name="Button">
            <a:extLst>
              <a:ext uri="{FF2B5EF4-FFF2-40B4-BE49-F238E27FC236}">
                <a16:creationId xmlns:a16="http://schemas.microsoft.com/office/drawing/2014/main" id="{0693D811-6488-7ED5-5EF1-B862F400FCD5}"/>
              </a:ext>
            </a:extLst>
          </p:cNvPr>
          <p:cNvSpPr/>
          <p:nvPr/>
        </p:nvSpPr>
        <p:spPr>
          <a:xfrm>
            <a:off x="4057040" y="2576428"/>
            <a:ext cx="2237237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Approve Iteration</a:t>
            </a:r>
          </a:p>
        </p:txBody>
      </p:sp>
      <p:sp>
        <p:nvSpPr>
          <p:cNvPr id="139" name="Button">
            <a:extLst>
              <a:ext uri="{FF2B5EF4-FFF2-40B4-BE49-F238E27FC236}">
                <a16:creationId xmlns:a16="http://schemas.microsoft.com/office/drawing/2014/main" id="{DFE91BBD-74EA-A871-B7E1-87F06C4FA7B0}"/>
              </a:ext>
            </a:extLst>
          </p:cNvPr>
          <p:cNvSpPr/>
          <p:nvPr/>
        </p:nvSpPr>
        <p:spPr>
          <a:xfrm>
            <a:off x="4059399" y="2951753"/>
            <a:ext cx="2237237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Iteration</a:t>
            </a:r>
          </a:p>
        </p:txBody>
      </p:sp>
    </p:spTree>
    <p:extLst>
      <p:ext uri="{BB962C8B-B14F-4D97-AF65-F5344CB8AC3E}">
        <p14:creationId xmlns:p14="http://schemas.microsoft.com/office/powerpoint/2010/main" val="38391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4EABA-B24A-B8C3-A152-E888CDB146D1}"/>
              </a:ext>
            </a:extLst>
          </p:cNvPr>
          <p:cNvSpPr txBox="1"/>
          <p:nvPr/>
        </p:nvSpPr>
        <p:spPr>
          <a:xfrm>
            <a:off x="5505450" y="714375"/>
            <a:ext cx="50572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err="1"/>
              <a:t>GetReviews?status</a:t>
            </a:r>
            <a:r>
              <a:rPr lang="en-US" dirty="0"/>
              <a:t>=</a:t>
            </a:r>
            <a:r>
              <a:rPr lang="en-US" dirty="0" err="1"/>
              <a:t>Draft&amp;Folder</a:t>
            </a:r>
            <a:r>
              <a:rPr lang="en-US" dirty="0"/>
              <a:t>=/Fabrics/</a:t>
            </a:r>
            <a:r>
              <a:rPr lang="en-US" dirty="0" err="1"/>
              <a:t>Suncloth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Review #1</a:t>
            </a:r>
          </a:p>
          <a:p>
            <a:r>
              <a:rPr lang="en-US" dirty="0"/>
              <a:t>	Name:  Asgard blah blah</a:t>
            </a:r>
          </a:p>
          <a:p>
            <a:r>
              <a:rPr lang="en-US" dirty="0"/>
              <a:t>	Status:  Draft</a:t>
            </a:r>
          </a:p>
          <a:p>
            <a:r>
              <a:rPr lang="en-US" dirty="0"/>
              <a:t>	Folder:  /Fabrics/</a:t>
            </a:r>
            <a:r>
              <a:rPr lang="en-US" dirty="0" err="1"/>
              <a:t>Suncloth</a:t>
            </a:r>
            <a:endParaRPr lang="en-US" dirty="0"/>
          </a:p>
          <a:p>
            <a:r>
              <a:rPr lang="en-US" dirty="0"/>
              <a:t>Review #2</a:t>
            </a:r>
          </a:p>
          <a:p>
            <a:r>
              <a:rPr lang="en-US" dirty="0"/>
              <a:t>	Name:  Something else blah blah</a:t>
            </a:r>
          </a:p>
          <a:p>
            <a:r>
              <a:rPr lang="en-US" dirty="0"/>
              <a:t>	Status:  Draft</a:t>
            </a:r>
          </a:p>
          <a:p>
            <a:r>
              <a:rPr lang="en-US" dirty="0"/>
              <a:t>	Folder:  /Fabrics/</a:t>
            </a:r>
            <a:r>
              <a:rPr lang="en-US" dirty="0" err="1"/>
              <a:t>Suncloth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EB41E-5F5F-7754-E404-73110610A68E}"/>
              </a:ext>
            </a:extLst>
          </p:cNvPr>
          <p:cNvSpPr txBox="1"/>
          <p:nvPr/>
        </p:nvSpPr>
        <p:spPr>
          <a:xfrm>
            <a:off x="228600" y="714374"/>
            <a:ext cx="41909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err="1"/>
              <a:t>GetProjects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#1</a:t>
            </a:r>
          </a:p>
          <a:p>
            <a:r>
              <a:rPr lang="en-US" dirty="0"/>
              <a:t>	Name:  </a:t>
            </a:r>
          </a:p>
          <a:p>
            <a:r>
              <a:rPr lang="en-US" dirty="0"/>
              <a:t>	Status:  Draft</a:t>
            </a:r>
          </a:p>
          <a:p>
            <a:r>
              <a:rPr lang="en-US" dirty="0"/>
              <a:t>	Folder:  /Fabrics/</a:t>
            </a:r>
            <a:r>
              <a:rPr lang="en-US" dirty="0" err="1"/>
              <a:t>Suncloth</a:t>
            </a:r>
            <a:endParaRPr lang="en-US" dirty="0"/>
          </a:p>
          <a:p>
            <a:r>
              <a:rPr lang="en-US" dirty="0"/>
              <a:t>Review #2</a:t>
            </a:r>
          </a:p>
          <a:p>
            <a:r>
              <a:rPr lang="en-US" dirty="0"/>
              <a:t>	Name:  Something else blah blah</a:t>
            </a:r>
          </a:p>
          <a:p>
            <a:r>
              <a:rPr lang="en-US" dirty="0"/>
              <a:t>	Status:  Draft</a:t>
            </a:r>
          </a:p>
          <a:p>
            <a:r>
              <a:rPr lang="en-US" dirty="0"/>
              <a:t>	Folder:  /Fabrics/</a:t>
            </a:r>
            <a:r>
              <a:rPr lang="en-US" dirty="0" err="1"/>
              <a:t>Suncloth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07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/4kI5VZ899nmRcIhJGrHlwrTRiosTMpYA9EIpX4uV4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/4kI5VZ899nmRcIhJGrHlwrTRiosTMpYA9EIpX4uV4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/4kI5VZ899nmRcIhJGrHlwrTRiosTMpYA9EIpX4uV4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/4kI5VZ899nmRcIhJGrHlwrTRiosTMpYA9EIpX4uV4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495</Words>
  <Application>Microsoft Office PowerPoint</Application>
  <PresentationFormat>Widescreen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Rich</dc:creator>
  <cp:lastModifiedBy>Charles Rich</cp:lastModifiedBy>
  <cp:revision>5</cp:revision>
  <dcterms:created xsi:type="dcterms:W3CDTF">2022-11-14T17:34:11Z</dcterms:created>
  <dcterms:modified xsi:type="dcterms:W3CDTF">2022-12-02T22:47:24Z</dcterms:modified>
</cp:coreProperties>
</file>