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8" r:id="rId2"/>
    <p:sldId id="289" r:id="rId3"/>
    <p:sldId id="266" r:id="rId4"/>
    <p:sldId id="264" r:id="rId5"/>
    <p:sldId id="284" r:id="rId6"/>
    <p:sldId id="285" r:id="rId7"/>
    <p:sldId id="286" r:id="rId8"/>
    <p:sldId id="261" r:id="rId9"/>
    <p:sldId id="287" r:id="rId10"/>
    <p:sldId id="262" r:id="rId11"/>
    <p:sldId id="307" r:id="rId12"/>
    <p:sldId id="308" r:id="rId13"/>
    <p:sldId id="288" r:id="rId14"/>
    <p:sldId id="309" r:id="rId15"/>
    <p:sldId id="276" r:id="rId16"/>
    <p:sldId id="277" r:id="rId17"/>
    <p:sldId id="265" r:id="rId18"/>
    <p:sldId id="278" r:id="rId19"/>
    <p:sldId id="279" r:id="rId20"/>
    <p:sldId id="281" r:id="rId21"/>
    <p:sldId id="271" r:id="rId22"/>
    <p:sldId id="310" r:id="rId23"/>
    <p:sldId id="311" r:id="rId24"/>
    <p:sldId id="312" r:id="rId25"/>
    <p:sldId id="306" r:id="rId26"/>
  </p:sldIdLst>
  <p:sldSz cx="9144000" cy="5143500" type="screen16x9"/>
  <p:notesSz cx="6858000" cy="9144000"/>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SimSun" panose="02010600030101010101" pitchFamily="2" charset="-122"/>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AA9D"/>
    <a:srgbClr val="23AD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75692E2F-530F-48E3-AC44-BF865C8FF846}"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latin typeface="Microsoft YaHei" panose="020B0503020204020204" pitchFamily="34" charset="-122"/>
              <a:ea typeface="Microsoft YaHe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685800" y="1143000"/>
            <a:ext cx="5486400" cy="3086100"/>
          </a:xfrm>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409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t>25</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elcome Message">
    <p:bg>
      <p:bgPr>
        <a:solidFill>
          <a:schemeClr val="bg1"/>
        </a:solidFill>
        <a:effectLst/>
      </p:bgPr>
    </p:bg>
    <p:spTree>
      <p:nvGrpSpPr>
        <p:cNvPr id="1" name=""/>
        <p:cNvGrpSpPr/>
        <p:nvPr/>
      </p:nvGrpSpPr>
      <p:grpSpPr>
        <a:xfrm>
          <a:off x="0" y="0"/>
          <a:ext cx="0" cy="0"/>
          <a:chOff x="0" y="0"/>
          <a:chExt cx="0" cy="0"/>
        </a:xfrm>
      </p:grpSpPr>
      <p:sp>
        <p:nvSpPr>
          <p:cNvPr id="17" name="Title 8"/>
          <p:cNvSpPr>
            <a:spLocks noGrp="1"/>
          </p:cNvSpPr>
          <p:nvPr>
            <p:ph type="title"/>
          </p:nvPr>
        </p:nvSpPr>
        <p:spPr>
          <a:xfrm>
            <a:off x="1327151" y="647813"/>
            <a:ext cx="6489700" cy="523967"/>
          </a:xfrm>
          <a:prstGeom prst="rect">
            <a:avLst/>
          </a:prstGeom>
        </p:spPr>
        <p:txBody>
          <a:bodyPr vert="horz"/>
          <a:lstStyle>
            <a:lvl1pPr algn="ctr">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21" name="그림 개체 틀 8"/>
          <p:cNvSpPr>
            <a:spLocks noGrp="1"/>
          </p:cNvSpPr>
          <p:nvPr>
            <p:ph type="pic" sz="quarter" idx="10"/>
          </p:nvPr>
        </p:nvSpPr>
        <p:spPr>
          <a:xfrm>
            <a:off x="4112405" y="1298802"/>
            <a:ext cx="919191" cy="919352"/>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28" name="Text Placeholder 27"/>
          <p:cNvSpPr>
            <a:spLocks noGrp="1"/>
          </p:cNvSpPr>
          <p:nvPr>
            <p:ph type="body" sz="quarter" idx="11"/>
          </p:nvPr>
        </p:nvSpPr>
        <p:spPr>
          <a:xfrm>
            <a:off x="3333750" y="2245045"/>
            <a:ext cx="2476500"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9" name="Text Placeholder 27"/>
          <p:cNvSpPr>
            <a:spLocks noGrp="1"/>
          </p:cNvSpPr>
          <p:nvPr>
            <p:ph type="body" sz="quarter" idx="12"/>
          </p:nvPr>
        </p:nvSpPr>
        <p:spPr>
          <a:xfrm>
            <a:off x="3333750" y="2416525"/>
            <a:ext cx="2476500"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ur Working Type 2">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6351" y="1295628"/>
            <a:ext cx="4570186" cy="3462378"/>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 name="Picture Placeholder 6"/>
          <p:cNvSpPr>
            <a:spLocks noGrp="1"/>
          </p:cNvSpPr>
          <p:nvPr>
            <p:ph type="pic" sz="quarter" idx="19"/>
          </p:nvPr>
        </p:nvSpPr>
        <p:spPr>
          <a:xfrm>
            <a:off x="4576538"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Picture Placeholder 6"/>
          <p:cNvSpPr>
            <a:spLocks noGrp="1"/>
          </p:cNvSpPr>
          <p:nvPr>
            <p:ph type="pic" sz="quarter" idx="20"/>
          </p:nvPr>
        </p:nvSpPr>
        <p:spPr>
          <a:xfrm>
            <a:off x="6099934"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Picture Placeholder 6"/>
          <p:cNvSpPr>
            <a:spLocks noGrp="1"/>
          </p:cNvSpPr>
          <p:nvPr>
            <p:ph type="pic" sz="quarter" idx="21"/>
          </p:nvPr>
        </p:nvSpPr>
        <p:spPr>
          <a:xfrm>
            <a:off x="7623330" y="1295628"/>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5"/>
          </p:nvPr>
        </p:nvSpPr>
        <p:spPr>
          <a:xfrm>
            <a:off x="4576538"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Picture Placeholder 6"/>
          <p:cNvSpPr>
            <a:spLocks noGrp="1"/>
          </p:cNvSpPr>
          <p:nvPr>
            <p:ph type="pic" sz="quarter" idx="26"/>
          </p:nvPr>
        </p:nvSpPr>
        <p:spPr>
          <a:xfrm>
            <a:off x="6099934"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9" name="Picture Placeholder 6"/>
          <p:cNvSpPr>
            <a:spLocks noGrp="1"/>
          </p:cNvSpPr>
          <p:nvPr>
            <p:ph type="pic" sz="quarter" idx="27"/>
          </p:nvPr>
        </p:nvSpPr>
        <p:spPr>
          <a:xfrm>
            <a:off x="7623330" y="244782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28"/>
          </p:nvPr>
        </p:nvSpPr>
        <p:spPr>
          <a:xfrm>
            <a:off x="4576538"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29"/>
          </p:nvPr>
        </p:nvSpPr>
        <p:spPr>
          <a:xfrm>
            <a:off x="6099934"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30"/>
          </p:nvPr>
        </p:nvSpPr>
        <p:spPr>
          <a:xfrm>
            <a:off x="7623330" y="3606382"/>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6" name="Text Placeholder 27"/>
          <p:cNvSpPr>
            <a:spLocks noGrp="1"/>
          </p:cNvSpPr>
          <p:nvPr>
            <p:ph type="body" sz="quarter" idx="31"/>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3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3" name="页脚占位符 12"/>
          <p:cNvSpPr>
            <a:spLocks noGrp="1"/>
          </p:cNvSpPr>
          <p:nvPr>
            <p:ph type="ftr"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4" name="灯片编号占位符 13"/>
          <p:cNvSpPr>
            <a:spLocks noGrp="1"/>
          </p:cNvSpPr>
          <p:nvPr>
            <p:ph type="sldNum" sz="quarter" idx="3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ur Working Type 3">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374653" y="1295628"/>
            <a:ext cx="4013383"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37" name="Picture Placeholder 6"/>
          <p:cNvSpPr>
            <a:spLocks noGrp="1"/>
          </p:cNvSpPr>
          <p:nvPr>
            <p:ph type="pic" sz="quarter" idx="17"/>
          </p:nvPr>
        </p:nvSpPr>
        <p:spPr>
          <a:xfrm>
            <a:off x="4703902" y="1295628"/>
            <a:ext cx="4013383"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1" name="Text Placeholder 27"/>
          <p:cNvSpPr>
            <a:spLocks noGrp="1"/>
          </p:cNvSpPr>
          <p:nvPr>
            <p:ph type="body" sz="quarter" idx="37"/>
          </p:nvPr>
        </p:nvSpPr>
        <p:spPr>
          <a:xfrm>
            <a:off x="374699" y="3905739"/>
            <a:ext cx="4013336"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42" name="Text Placeholder 27"/>
          <p:cNvSpPr>
            <a:spLocks noGrp="1"/>
          </p:cNvSpPr>
          <p:nvPr>
            <p:ph type="body" sz="quarter" idx="38"/>
          </p:nvPr>
        </p:nvSpPr>
        <p:spPr>
          <a:xfrm>
            <a:off x="374699" y="4077218"/>
            <a:ext cx="4013336"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43" name="Text Placeholder 27"/>
          <p:cNvSpPr>
            <a:spLocks noGrp="1"/>
          </p:cNvSpPr>
          <p:nvPr>
            <p:ph type="body" sz="quarter" idx="39"/>
          </p:nvPr>
        </p:nvSpPr>
        <p:spPr>
          <a:xfrm>
            <a:off x="4703901" y="3905739"/>
            <a:ext cx="4013336"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44" name="Text Placeholder 27"/>
          <p:cNvSpPr>
            <a:spLocks noGrp="1"/>
          </p:cNvSpPr>
          <p:nvPr>
            <p:ph type="body" sz="quarter" idx="40"/>
          </p:nvPr>
        </p:nvSpPr>
        <p:spPr>
          <a:xfrm>
            <a:off x="4703901" y="4077218"/>
            <a:ext cx="4013336"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10"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1"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4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4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4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ur Working Type 4">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374652"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32"/>
          </p:nvPr>
        </p:nvSpPr>
        <p:spPr>
          <a:xfrm>
            <a:off x="2510369"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33"/>
          </p:nvPr>
        </p:nvSpPr>
        <p:spPr>
          <a:xfrm>
            <a:off x="4646086"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34"/>
          </p:nvPr>
        </p:nvSpPr>
        <p:spPr>
          <a:xfrm>
            <a:off x="6781802" y="1295628"/>
            <a:ext cx="1993898" cy="254044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4" name="Text Placeholder 27"/>
          <p:cNvSpPr>
            <a:spLocks noGrp="1"/>
          </p:cNvSpPr>
          <p:nvPr>
            <p:ph type="body" sz="quarter" idx="39"/>
          </p:nvPr>
        </p:nvSpPr>
        <p:spPr>
          <a:xfrm>
            <a:off x="6781802"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15" name="Text Placeholder 27"/>
          <p:cNvSpPr>
            <a:spLocks noGrp="1"/>
          </p:cNvSpPr>
          <p:nvPr>
            <p:ph type="body" sz="quarter" idx="40"/>
          </p:nvPr>
        </p:nvSpPr>
        <p:spPr>
          <a:xfrm>
            <a:off x="6781802"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22" name="Text Placeholder 27"/>
          <p:cNvSpPr>
            <a:spLocks noGrp="1"/>
          </p:cNvSpPr>
          <p:nvPr>
            <p:ph type="body" sz="quarter" idx="41"/>
          </p:nvPr>
        </p:nvSpPr>
        <p:spPr>
          <a:xfrm>
            <a:off x="4646087"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3" name="Text Placeholder 27"/>
          <p:cNvSpPr>
            <a:spLocks noGrp="1"/>
          </p:cNvSpPr>
          <p:nvPr>
            <p:ph type="body" sz="quarter" idx="42"/>
          </p:nvPr>
        </p:nvSpPr>
        <p:spPr>
          <a:xfrm>
            <a:off x="4646087"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24" name="Text Placeholder 27"/>
          <p:cNvSpPr>
            <a:spLocks noGrp="1"/>
          </p:cNvSpPr>
          <p:nvPr>
            <p:ph type="body" sz="quarter" idx="43"/>
          </p:nvPr>
        </p:nvSpPr>
        <p:spPr>
          <a:xfrm>
            <a:off x="2510369"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5" name="Text Placeholder 27"/>
          <p:cNvSpPr>
            <a:spLocks noGrp="1"/>
          </p:cNvSpPr>
          <p:nvPr>
            <p:ph type="body" sz="quarter" idx="44"/>
          </p:nvPr>
        </p:nvSpPr>
        <p:spPr>
          <a:xfrm>
            <a:off x="2510369"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26" name="Text Placeholder 27"/>
          <p:cNvSpPr>
            <a:spLocks noGrp="1"/>
          </p:cNvSpPr>
          <p:nvPr>
            <p:ph type="body" sz="quarter" idx="45"/>
          </p:nvPr>
        </p:nvSpPr>
        <p:spPr>
          <a:xfrm>
            <a:off x="374653" y="3905739"/>
            <a:ext cx="1993899" cy="285849"/>
          </a:xfrm>
          <a:prstGeom prst="rect">
            <a:avLst/>
          </a:prstGeom>
        </p:spPr>
        <p:txBody>
          <a:bodyPr vert="horz"/>
          <a:lstStyle>
            <a:lvl1pPr marL="0" indent="0" algn="ctr">
              <a:buNone/>
              <a:defRPr sz="1100" baseline="0">
                <a:solidFill>
                  <a:schemeClr val="tx1">
                    <a:lumMod val="65000"/>
                    <a:lumOff val="3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7" name="Text Placeholder 27"/>
          <p:cNvSpPr>
            <a:spLocks noGrp="1"/>
          </p:cNvSpPr>
          <p:nvPr>
            <p:ph type="body" sz="quarter" idx="46"/>
          </p:nvPr>
        </p:nvSpPr>
        <p:spPr>
          <a:xfrm>
            <a:off x="374653" y="4077218"/>
            <a:ext cx="1993899" cy="235040"/>
          </a:xfrm>
          <a:prstGeom prst="rect">
            <a:avLst/>
          </a:prstGeom>
        </p:spPr>
        <p:txBody>
          <a:bodyPr vert="horz"/>
          <a:lstStyle>
            <a:lvl1pPr marL="0" indent="0" algn="ctr">
              <a:buNone/>
              <a:defRPr sz="800" baseline="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lvl="0"/>
            <a:r>
              <a:rPr lang="zh-CN" altLang="en-US"/>
              <a:t>单击此处编辑母版文本样式</a:t>
            </a:r>
          </a:p>
        </p:txBody>
      </p:sp>
      <p:sp>
        <p:nvSpPr>
          <p:cNvPr id="1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4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4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4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ur Working Type 5">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0" y="1295628"/>
            <a:ext cx="9144000" cy="2540443"/>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ur Working Type 6">
    <p:bg>
      <p:bgPr>
        <a:solidFill>
          <a:schemeClr val="bg1"/>
        </a:solidFill>
        <a:effectLst/>
      </p:bgPr>
    </p:bg>
    <p:spTree>
      <p:nvGrpSpPr>
        <p:cNvPr id="1" name=""/>
        <p:cNvGrpSpPr/>
        <p:nvPr/>
      </p:nvGrpSpPr>
      <p:grpSpPr>
        <a:xfrm>
          <a:off x="0" y="0"/>
          <a:ext cx="0" cy="0"/>
          <a:chOff x="0" y="0"/>
          <a:chExt cx="0" cy="0"/>
        </a:xfrm>
      </p:grpSpPr>
      <p:sp>
        <p:nvSpPr>
          <p:cNvPr id="5" name="그림 개체 틀 8"/>
          <p:cNvSpPr>
            <a:spLocks noGrp="1"/>
          </p:cNvSpPr>
          <p:nvPr>
            <p:ph type="pic" sz="quarter" idx="10"/>
          </p:nvPr>
        </p:nvSpPr>
        <p:spPr>
          <a:xfrm>
            <a:off x="379736"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6" name="그림 개체 틀 8"/>
          <p:cNvSpPr>
            <a:spLocks noGrp="1"/>
          </p:cNvSpPr>
          <p:nvPr>
            <p:ph type="pic" sz="quarter" idx="32"/>
          </p:nvPr>
        </p:nvSpPr>
        <p:spPr>
          <a:xfrm>
            <a:off x="1590469"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7" name="그림 개체 틀 8"/>
          <p:cNvSpPr>
            <a:spLocks noGrp="1"/>
          </p:cNvSpPr>
          <p:nvPr>
            <p:ph type="pic" sz="quarter" idx="33"/>
          </p:nvPr>
        </p:nvSpPr>
        <p:spPr>
          <a:xfrm>
            <a:off x="2801202"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8" name="그림 개체 틀 8"/>
          <p:cNvSpPr>
            <a:spLocks noGrp="1"/>
          </p:cNvSpPr>
          <p:nvPr>
            <p:ph type="pic" sz="quarter" idx="34"/>
          </p:nvPr>
        </p:nvSpPr>
        <p:spPr>
          <a:xfrm>
            <a:off x="4011935"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9" name="그림 개체 틀 8"/>
          <p:cNvSpPr>
            <a:spLocks noGrp="1"/>
          </p:cNvSpPr>
          <p:nvPr>
            <p:ph type="pic" sz="quarter" idx="35"/>
          </p:nvPr>
        </p:nvSpPr>
        <p:spPr>
          <a:xfrm>
            <a:off x="5222668"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0" name="그림 개체 틀 8"/>
          <p:cNvSpPr>
            <a:spLocks noGrp="1"/>
          </p:cNvSpPr>
          <p:nvPr>
            <p:ph type="pic" sz="quarter" idx="36"/>
          </p:nvPr>
        </p:nvSpPr>
        <p:spPr>
          <a:xfrm>
            <a:off x="6433401"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1" name="그림 개체 틀 8"/>
          <p:cNvSpPr>
            <a:spLocks noGrp="1"/>
          </p:cNvSpPr>
          <p:nvPr>
            <p:ph type="pic" sz="quarter" idx="37"/>
          </p:nvPr>
        </p:nvSpPr>
        <p:spPr>
          <a:xfrm>
            <a:off x="7644136" y="1421061"/>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2" name="그림 개체 틀 8"/>
          <p:cNvSpPr>
            <a:spLocks noGrp="1"/>
          </p:cNvSpPr>
          <p:nvPr>
            <p:ph type="pic" sz="quarter" idx="38"/>
          </p:nvPr>
        </p:nvSpPr>
        <p:spPr>
          <a:xfrm>
            <a:off x="379736"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3" name="그림 개체 틀 8"/>
          <p:cNvSpPr>
            <a:spLocks noGrp="1"/>
          </p:cNvSpPr>
          <p:nvPr>
            <p:ph type="pic" sz="quarter" idx="39"/>
          </p:nvPr>
        </p:nvSpPr>
        <p:spPr>
          <a:xfrm>
            <a:off x="1590469"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4" name="그림 개체 틀 8"/>
          <p:cNvSpPr>
            <a:spLocks noGrp="1"/>
          </p:cNvSpPr>
          <p:nvPr>
            <p:ph type="pic" sz="quarter" idx="40"/>
          </p:nvPr>
        </p:nvSpPr>
        <p:spPr>
          <a:xfrm>
            <a:off x="2801202"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5" name="그림 개체 틀 8"/>
          <p:cNvSpPr>
            <a:spLocks noGrp="1"/>
          </p:cNvSpPr>
          <p:nvPr>
            <p:ph type="pic" sz="quarter" idx="41"/>
          </p:nvPr>
        </p:nvSpPr>
        <p:spPr>
          <a:xfrm>
            <a:off x="4011935"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6" name="그림 개체 틀 8"/>
          <p:cNvSpPr>
            <a:spLocks noGrp="1"/>
          </p:cNvSpPr>
          <p:nvPr>
            <p:ph type="pic" sz="quarter" idx="42"/>
          </p:nvPr>
        </p:nvSpPr>
        <p:spPr>
          <a:xfrm>
            <a:off x="5222668"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7" name="그림 개체 틀 8"/>
          <p:cNvSpPr>
            <a:spLocks noGrp="1"/>
          </p:cNvSpPr>
          <p:nvPr>
            <p:ph type="pic" sz="quarter" idx="43"/>
          </p:nvPr>
        </p:nvSpPr>
        <p:spPr>
          <a:xfrm>
            <a:off x="6433401"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8" name="그림 개체 틀 8"/>
          <p:cNvSpPr>
            <a:spLocks noGrp="1"/>
          </p:cNvSpPr>
          <p:nvPr>
            <p:ph type="pic" sz="quarter" idx="44"/>
          </p:nvPr>
        </p:nvSpPr>
        <p:spPr>
          <a:xfrm>
            <a:off x="7644136" y="2627773"/>
            <a:ext cx="1112221" cy="1112415"/>
          </a:xfrm>
          <a:prstGeom prst="ellipse">
            <a:avLst/>
          </a:prstGeom>
          <a:solidFill>
            <a:srgbClr val="FFFFFF"/>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chemeClr val="bg1">
                    <a:lumMod val="65000"/>
                  </a:schemeClr>
                </a:solidFill>
                <a:latin typeface="Roboto Condensed" panose="02000000000000000000" pitchFamily="2" charset="0"/>
                <a:ea typeface="Arial" panose="020B0604020202020204"/>
                <a:cs typeface="Roboto Condensed" panose="02000000000000000000"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bg1">
                    <a:lumMod val="65000"/>
                  </a:schemeClr>
                </a:solidFill>
                <a:effectLst/>
                <a:uLnTx/>
                <a:uFillTx/>
                <a:latin typeface="Roboto Condensed" panose="02000000000000000000" pitchFamily="2" charset="0"/>
              </a:rPr>
              <a:t>单击图标添加图片</a:t>
            </a:r>
            <a:endParaRPr kumimoji="0" lang="ko-KR" altLang="en-US" sz="1065" b="0" i="0" u="none" strike="noStrike" kern="1200" cap="none" spc="0" normalizeH="0" baseline="0" noProof="0" dirty="0">
              <a:ln>
                <a:noFill/>
              </a:ln>
              <a:solidFill>
                <a:schemeClr val="bg1">
                  <a:lumMod val="65000"/>
                </a:schemeClr>
              </a:solidFill>
              <a:effectLst/>
              <a:uLnTx/>
              <a:uFillTx/>
              <a:latin typeface="Roboto Condensed" panose="02000000000000000000" pitchFamily="2" charset="0"/>
              <a:ea typeface="Arial" panose="020B0604020202020204"/>
              <a:cs typeface="Roboto Condensed" panose="02000000000000000000" pitchFamily="2" charset="0"/>
            </a:endParaRPr>
          </a:p>
        </p:txBody>
      </p:sp>
      <p:sp>
        <p:nvSpPr>
          <p:cNvPr id="1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2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4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4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4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Slide Two Column">
    <p:bg>
      <p:bgPr>
        <a:solidFill>
          <a:schemeClr val="bg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6"/>
          </p:nvPr>
        </p:nvSpPr>
        <p:spPr>
          <a:xfrm>
            <a:off x="374652" y="1295628"/>
            <a:ext cx="40957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xt Slide Two Column">
    <p:bg>
      <p:bgPr>
        <a:solidFill>
          <a:schemeClr val="bg1"/>
        </a:solidFill>
        <a:effectLst/>
      </p:bgPr>
    </p:bg>
    <p:spTree>
      <p:nvGrpSpPr>
        <p:cNvPr id="1" name=""/>
        <p:cNvGrpSpPr/>
        <p:nvPr/>
      </p:nvGrpSpPr>
      <p:grpSpPr>
        <a:xfrm>
          <a:off x="0" y="0"/>
          <a:ext cx="0" cy="0"/>
          <a:chOff x="0" y="0"/>
          <a:chExt cx="0" cy="0"/>
        </a:xfrm>
      </p:grpSpPr>
      <p:sp>
        <p:nvSpPr>
          <p:cNvPr id="6" name="Picture Placeholder 6"/>
          <p:cNvSpPr>
            <a:spLocks noGrp="1"/>
          </p:cNvSpPr>
          <p:nvPr>
            <p:ph type="pic" sz="quarter" idx="26"/>
          </p:nvPr>
        </p:nvSpPr>
        <p:spPr>
          <a:xfrm>
            <a:off x="374652" y="1295628"/>
            <a:ext cx="19621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7"/>
          </p:nvPr>
        </p:nvSpPr>
        <p:spPr>
          <a:xfrm>
            <a:off x="2508252" y="1295628"/>
            <a:ext cx="19621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9"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Slide Three Column">
    <p:bg>
      <p:bgPr>
        <a:solidFill>
          <a:schemeClr val="bg1"/>
        </a:solidFill>
        <a:effectLst/>
      </p:bgPr>
    </p:bg>
    <p:spTree>
      <p:nvGrpSpPr>
        <p:cNvPr id="1" name=""/>
        <p:cNvGrpSpPr/>
        <p:nvPr/>
      </p:nvGrpSpPr>
      <p:grpSpPr>
        <a:xfrm>
          <a:off x="0" y="0"/>
          <a:ext cx="0" cy="0"/>
          <a:chOff x="0" y="0"/>
          <a:chExt cx="0" cy="0"/>
        </a:xfrm>
      </p:grpSpPr>
      <p:sp>
        <p:nvSpPr>
          <p:cNvPr id="6" name="Picture Placeholder 6"/>
          <p:cNvSpPr>
            <a:spLocks noGrp="1"/>
          </p:cNvSpPr>
          <p:nvPr>
            <p:ph type="pic" sz="quarter" idx="26"/>
          </p:nvPr>
        </p:nvSpPr>
        <p:spPr>
          <a:xfrm>
            <a:off x="374652" y="1295628"/>
            <a:ext cx="2635248" cy="1473457"/>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3615370"/>
          </a:xfrm>
        </p:spPr>
        <p:txBody>
          <a:bodyPr vert="horz" lIns="91440" tIns="45720" rIns="91440" bIns="45720" rtlCol="0" anchor="ctr">
            <a:normAutofit/>
          </a:bodyPr>
          <a:lstStyle>
            <a:lvl1pPr algn="ctr">
              <a:defRPr sz="120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6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2/9/2022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4000" cy="5144400"/>
          </a:xfrm>
        </p:spPr>
        <p:txBody>
          <a:bodyPr vert="horz" lIns="91440" tIns="45720" rIns="91440" bIns="45720" rtlCol="0">
            <a:normAutofit/>
          </a:bodyPr>
          <a:lstStyle>
            <a:lvl1pPr>
              <a:defRPr sz="1050">
                <a:solidFill>
                  <a:schemeClr val="accent4"/>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accent4"/>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ample clean page">
    <p:bg>
      <p:bgPr>
        <a:solidFill>
          <a:schemeClr val="bg1"/>
        </a:solidFill>
        <a:effectLst/>
      </p:bgPr>
    </p:bg>
    <p:spTree>
      <p:nvGrpSpPr>
        <p:cNvPr id="1" name=""/>
        <p:cNvGrpSpPr/>
        <p:nvPr/>
      </p:nvGrpSpPr>
      <p:grpSpPr>
        <a:xfrm>
          <a:off x="0" y="0"/>
          <a:ext cx="0" cy="0"/>
          <a:chOff x="0" y="0"/>
          <a:chExt cx="0" cy="0"/>
        </a:xfrm>
      </p:grpSpPr>
      <p:sp>
        <p:nvSpPr>
          <p:cNvPr id="17" name="Title 8"/>
          <p:cNvSpPr>
            <a:spLocks noGrp="1"/>
          </p:cNvSpPr>
          <p:nvPr>
            <p:ph type="title"/>
          </p:nvPr>
        </p:nvSpPr>
        <p:spPr>
          <a:xfrm>
            <a:off x="273050" y="512852"/>
            <a:ext cx="48006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48" name="Text Placeholder 27"/>
          <p:cNvSpPr>
            <a:spLocks noGrp="1"/>
          </p:cNvSpPr>
          <p:nvPr>
            <p:ph type="body" sz="quarter" idx="25"/>
          </p:nvPr>
        </p:nvSpPr>
        <p:spPr>
          <a:xfrm>
            <a:off x="273050" y="940258"/>
            <a:ext cx="48006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9144000" cy="5144400"/>
          </a:xfr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2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About Us">
    <p:bg>
      <p:bgPr>
        <a:solidFill>
          <a:schemeClr val="bg1"/>
        </a:solidFill>
        <a:effectLst/>
      </p:bgPr>
    </p:bg>
    <p:spTree>
      <p:nvGrpSpPr>
        <p:cNvPr id="1" name=""/>
        <p:cNvGrpSpPr/>
        <p:nvPr/>
      </p:nvGrpSpPr>
      <p:grpSpPr>
        <a:xfrm>
          <a:off x="0" y="0"/>
          <a:ext cx="0" cy="0"/>
          <a:chOff x="0" y="0"/>
          <a:chExt cx="0" cy="0"/>
        </a:xfrm>
      </p:grpSpPr>
      <p:sp>
        <p:nvSpPr>
          <p:cNvPr id="2" name="Rectangle 2"/>
          <p:cNvSpPr/>
          <p:nvPr/>
        </p:nvSpPr>
        <p:spPr>
          <a:xfrm>
            <a:off x="0" y="0"/>
            <a:ext cx="3276600" cy="5144400"/>
          </a:xfrm>
          <a:prstGeom prst="rect">
            <a:avLst/>
          </a:prstGeom>
          <a:solidFill>
            <a:srgbClr val="1B283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srgbClr val="FFFFFF"/>
              </a:solidFill>
              <a:effectLst/>
              <a:uLnTx/>
              <a:uFillTx/>
              <a:latin typeface="+mn-lt"/>
              <a:ea typeface="+mn-ea"/>
              <a:cs typeface="+mn-cs"/>
            </a:endParaRPr>
          </a:p>
        </p:txBody>
      </p:sp>
      <p:sp>
        <p:nvSpPr>
          <p:cNvPr id="5" name="Picture Placeholder 4"/>
          <p:cNvSpPr>
            <a:spLocks noGrp="1"/>
          </p:cNvSpPr>
          <p:nvPr>
            <p:ph type="pic" sz="quarter" idx="10"/>
          </p:nvPr>
        </p:nvSpPr>
        <p:spPr>
          <a:xfrm>
            <a:off x="3276600" y="0"/>
            <a:ext cx="5867400" cy="5144400"/>
          </a:xfrm>
          <a:prstGeom prst="rect">
            <a:avLst/>
          </a:prstGeom>
        </p:spPr>
        <p:txBody>
          <a:bodyPr vert="horz" lIns="91422" tIns="45711" rIns="91422" bIns="45711" rtlCol="0" anchor="ctr">
            <a:normAutofit/>
          </a:bodyPr>
          <a:lstStyle>
            <a:lvl1pPr marL="0" indent="0" algn="ctr">
              <a:buNone/>
              <a:defRPr sz="100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tx1"/>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Title 8"/>
          <p:cNvSpPr>
            <a:spLocks noGrp="1"/>
          </p:cNvSpPr>
          <p:nvPr>
            <p:ph type="title"/>
          </p:nvPr>
        </p:nvSpPr>
        <p:spPr>
          <a:xfrm>
            <a:off x="273050" y="512852"/>
            <a:ext cx="2854198"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8" name="Text Placeholder 27"/>
          <p:cNvSpPr>
            <a:spLocks noGrp="1"/>
          </p:cNvSpPr>
          <p:nvPr>
            <p:ph type="body" sz="quarter" idx="25"/>
          </p:nvPr>
        </p:nvSpPr>
        <p:spPr>
          <a:xfrm>
            <a:off x="273050" y="940258"/>
            <a:ext cx="2854198" cy="285849"/>
          </a:xfrm>
          <a:prstGeom prst="rect">
            <a:avLst/>
          </a:prstGeom>
        </p:spPr>
        <p:txBody>
          <a:bodyPr vert="horz"/>
          <a:lstStyle>
            <a:lvl1pPr marL="0" indent="0" algn="l">
              <a:buNone/>
              <a:defRPr sz="900" baseline="0">
                <a:solidFill>
                  <a:schemeClr val="bg1"/>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3" name="日期占位符 2"/>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7_Title Slide">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3949733" y="2373888"/>
            <a:ext cx="5114993" cy="3015917"/>
          </a:xfrm>
          <a:prstGeom prst="rect">
            <a:avLst/>
          </a:prstGeom>
        </p:spPr>
        <p:txBody>
          <a:bodyPr vert="horz" lIns="91440" tIns="45720" rIns="91440" bIns="45720" rtlCol="0">
            <a:normAutofit/>
          </a:bodyPr>
          <a:lstStyle>
            <a:lvl1pPr>
              <a:defRPr sz="140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65" b="0" i="0" u="none" strike="noStrike" kern="1200" cap="none" spc="0" normalizeH="0" baseline="0" noProof="0" dirty="0">
              <a:ln>
                <a:noFill/>
              </a:ln>
              <a:solidFill>
                <a:schemeClr val="accent2"/>
              </a:solidFill>
              <a:effectLst/>
              <a:uLnTx/>
              <a:uFillTx/>
              <a:latin typeface="Arial" panose="020B0604020202020204" pitchFamily="34" charset="0"/>
              <a:ea typeface="+mn-ea"/>
              <a:cs typeface="+mn-cs"/>
            </a:endParaRPr>
          </a:p>
        </p:txBody>
      </p:sp>
      <p:sp>
        <p:nvSpPr>
          <p:cNvPr id="12"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3"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40">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977640" y="0"/>
            <a:ext cx="5166360" cy="5144400"/>
          </a:xfrm>
          <a:prstGeom prst="rect">
            <a:avLst/>
          </a:prstGeom>
        </p:spPr>
        <p:txBody>
          <a:bodyPr vert="horz" lIns="91422" tIns="45711" rIns="91422" bIns="45711" rtlCol="0" anchor="ctr">
            <a:normAutofit/>
          </a:bodyPr>
          <a:lstStyle>
            <a:lvl1pPr marL="0" indent="0" algn="ctr">
              <a:buNone/>
              <a:defRPr sz="1000" baseline="0">
                <a:solidFill>
                  <a:schemeClr val="bg1">
                    <a:lumMod val="65000"/>
                  </a:schemeClr>
                </a:solidFill>
                <a:latin typeface="+mn-lt"/>
                <a:cs typeface="Arial" panose="020B060402020202020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mn-lt"/>
                <a:ea typeface="+mn-ea"/>
                <a:cs typeface="Arial" panose="020B0604020202020204"/>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mn-lt"/>
              <a:ea typeface="+mn-ea"/>
              <a:cs typeface="Arial" panose="020B0604020202020204"/>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245612"/>
            <a:ext cx="9144000" cy="2342370"/>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0" y="1"/>
            <a:ext cx="9144000" cy="3587981"/>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4" name="Picture Placeholder 53"/>
          <p:cNvSpPr>
            <a:spLocks noGrp="1"/>
          </p:cNvSpPr>
          <p:nvPr>
            <p:ph type="pic" sz="quarter" idx="10"/>
          </p:nvPr>
        </p:nvSpPr>
        <p:spPr>
          <a:xfrm>
            <a:off x="273050" y="1463255"/>
            <a:ext cx="3886199" cy="1161062"/>
          </a:xfrm>
        </p:spPr>
        <p:txBody>
          <a:bodyPr vert="horz" lIns="91440" tIns="45720" rIns="91440" bIns="45720" rtlCol="0">
            <a:normAutofit/>
          </a:bodyPr>
          <a:lstStyle>
            <a:lvl1pPr>
              <a:defRPr sz="105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5" name="Picture Placeholder 53"/>
          <p:cNvSpPr>
            <a:spLocks noGrp="1"/>
          </p:cNvSpPr>
          <p:nvPr>
            <p:ph type="pic" sz="quarter" idx="11"/>
          </p:nvPr>
        </p:nvSpPr>
        <p:spPr>
          <a:xfrm>
            <a:off x="4719203" y="1463255"/>
            <a:ext cx="4087093" cy="1161062"/>
          </a:xfrm>
        </p:spPr>
        <p:txBody>
          <a:bodyPr vert="horz" lIns="91440" tIns="45720" rIns="91440" bIns="45720" rtlCol="0">
            <a:normAutofit/>
          </a:bodyPr>
          <a:lstStyle>
            <a:lvl1pPr>
              <a:defRPr sz="105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6"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57"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35">
    <p:bg>
      <p:bgPr>
        <a:solidFill>
          <a:schemeClr val="bg1"/>
        </a:solidFill>
        <a:effectLst/>
      </p:bgPr>
    </p:bg>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0" y="0"/>
            <a:ext cx="9144000" cy="3613044"/>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17" name="Picture Placeholder 2"/>
          <p:cNvSpPr>
            <a:spLocks noGrp="1"/>
          </p:cNvSpPr>
          <p:nvPr>
            <p:ph type="pic" sz="quarter" idx="22"/>
          </p:nvPr>
        </p:nvSpPr>
        <p:spPr>
          <a:xfrm>
            <a:off x="3508631" y="1494503"/>
            <a:ext cx="1129658" cy="1994439"/>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18" name="Picture Placeholder 2"/>
          <p:cNvSpPr>
            <a:spLocks noGrp="1"/>
          </p:cNvSpPr>
          <p:nvPr>
            <p:ph type="pic" sz="quarter" idx="24"/>
          </p:nvPr>
        </p:nvSpPr>
        <p:spPr>
          <a:xfrm>
            <a:off x="4592819" y="1587382"/>
            <a:ext cx="1050157" cy="1854079"/>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9"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0"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Introduction">
    <p:bg>
      <p:bgPr>
        <a:solidFill>
          <a:schemeClr val="bg1"/>
        </a:solidFill>
        <a:effectLst/>
      </p:bgPr>
    </p:bg>
    <p:spTree>
      <p:nvGrpSpPr>
        <p:cNvPr id="1" name=""/>
        <p:cNvGrpSpPr/>
        <p:nvPr/>
      </p:nvGrpSpPr>
      <p:grpSpPr>
        <a:xfrm>
          <a:off x="0" y="0"/>
          <a:ext cx="0" cy="0"/>
          <a:chOff x="0" y="0"/>
          <a:chExt cx="0" cy="0"/>
        </a:xfrm>
      </p:grpSpPr>
      <p:sp>
        <p:nvSpPr>
          <p:cNvPr id="2" name="Rectangle 3"/>
          <p:cNvSpPr/>
          <p:nvPr/>
        </p:nvSpPr>
        <p:spPr>
          <a:xfrm>
            <a:off x="0" y="2953267"/>
            <a:ext cx="9144000" cy="2191134"/>
          </a:xfrm>
          <a:prstGeom prst="rect">
            <a:avLst/>
          </a:prstGeom>
          <a:solidFill>
            <a:srgbClr val="1B283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mn-lt"/>
              <a:ea typeface="+mn-ea"/>
              <a:cs typeface="+mn-cs"/>
            </a:endParaRPr>
          </a:p>
        </p:txBody>
      </p:sp>
      <p:sp>
        <p:nvSpPr>
          <p:cNvPr id="6" name="Picture Placeholder 5"/>
          <p:cNvSpPr>
            <a:spLocks noGrp="1"/>
          </p:cNvSpPr>
          <p:nvPr>
            <p:ph type="pic" sz="quarter" idx="10"/>
          </p:nvPr>
        </p:nvSpPr>
        <p:spPr>
          <a:xfrm>
            <a:off x="0" y="0"/>
            <a:ext cx="9144000" cy="2953267"/>
          </a:xfrm>
          <a:prstGeom prst="rect">
            <a:avLst/>
          </a:prstGeom>
        </p:spPr>
        <p:txBody>
          <a:bodyPr vert="horz" lIns="91422" tIns="45711" rIns="91422" bIns="45711" rtlCol="0" anchor="ctr">
            <a:normAutofit/>
          </a:bodyPr>
          <a:lstStyle>
            <a:lvl1pPr marL="0" indent="0" algn="ctr">
              <a:buNone/>
              <a:defRPr lang="en-US" sz="800" dirty="0">
                <a:solidFill>
                  <a:schemeClr val="tx1">
                    <a:lumMod val="60000"/>
                    <a:lumOff val="4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chemeClr val="tx1">
                    <a:lumMod val="60000"/>
                    <a:lumOff val="40000"/>
                  </a:schemeClr>
                </a:solidFill>
                <a:effectLst/>
                <a:uLnTx/>
                <a:uFillTx/>
                <a:latin typeface="Arial" panose="020B0604020202020204" pitchFamily="34" charset="0"/>
                <a:ea typeface="+mn-ea"/>
                <a:cs typeface="+mn-cs"/>
              </a:rPr>
              <a:t>单击图标添加图片</a:t>
            </a:r>
            <a:endParaRPr kumimoji="0" lang="en-US" sz="1065" b="0" i="0" u="none" strike="noStrike" kern="1200" cap="none" spc="0" normalizeH="0" baseline="0" noProof="0" dirty="0">
              <a:ln>
                <a:noFill/>
              </a:ln>
              <a:solidFill>
                <a:schemeClr val="tx1">
                  <a:lumMod val="60000"/>
                  <a:lumOff val="40000"/>
                </a:schemeClr>
              </a:solidFill>
              <a:effectLst/>
              <a:uLnTx/>
              <a:uFillTx/>
              <a:latin typeface="Arial" panose="020B0604020202020204" pitchFamily="34" charset="0"/>
              <a:ea typeface="+mn-ea"/>
              <a:cs typeface="+mn-cs"/>
            </a:endParaRPr>
          </a:p>
        </p:txBody>
      </p:sp>
      <p:sp>
        <p:nvSpPr>
          <p:cNvPr id="5" name="Text Placeholder 10"/>
          <p:cNvSpPr>
            <a:spLocks noGrp="1"/>
          </p:cNvSpPr>
          <p:nvPr>
            <p:ph type="body" sz="quarter" idx="14"/>
          </p:nvPr>
        </p:nvSpPr>
        <p:spPr>
          <a:xfrm>
            <a:off x="250031" y="3479896"/>
            <a:ext cx="8178929" cy="210776"/>
          </a:xfrm>
          <a:prstGeom prst="rect">
            <a:avLst/>
          </a:prstGeom>
        </p:spPr>
        <p:txBody>
          <a:bodyPr lIns="0" tIns="0" rIns="0" bIns="0">
            <a:normAutofit/>
          </a:bodyPr>
          <a:lstStyle>
            <a:lvl1pPr marL="0" indent="0" algn="l" defTabSz="914400" rtl="0" eaLnBrk="1" latinLnBrk="0" hangingPunct="1">
              <a:buNone/>
              <a:defRPr lang="id-ID" sz="1050" b="0" kern="1200" dirty="0">
                <a:solidFill>
                  <a:schemeClr val="bg1">
                    <a:lumMod val="65000"/>
                  </a:schemeClr>
                </a:solidFill>
                <a:latin typeface="Source Sans Pro Light" panose="020B0403030403020204" pitchFamily="34" charset="0"/>
                <a:ea typeface="+mn-ea"/>
                <a:cs typeface="+mn-cs"/>
              </a:defRPr>
            </a:lvl1pPr>
          </a:lstStyle>
          <a:p>
            <a:pPr lvl="0"/>
            <a:endParaRPr lang="id-ID" dirty="0"/>
          </a:p>
        </p:txBody>
      </p:sp>
      <p:sp>
        <p:nvSpPr>
          <p:cNvPr id="7" name="Text Placeholder 10"/>
          <p:cNvSpPr>
            <a:spLocks noGrp="1"/>
          </p:cNvSpPr>
          <p:nvPr>
            <p:ph type="body" sz="quarter" idx="13"/>
          </p:nvPr>
        </p:nvSpPr>
        <p:spPr>
          <a:xfrm>
            <a:off x="250031" y="3146462"/>
            <a:ext cx="8178929" cy="333433"/>
          </a:xfrm>
          <a:prstGeom prst="rect">
            <a:avLst/>
          </a:prstGeom>
        </p:spPr>
        <p:txBody>
          <a:bodyPr lIns="0" tIns="0" rIns="0" bIns="0">
            <a:noAutofit/>
          </a:bodyPr>
          <a:lstStyle>
            <a:lvl1pPr marL="0" indent="0" algn="l" defTabSz="608965" rtl="0" eaLnBrk="1" latinLnBrk="0" hangingPunct="1">
              <a:spcBef>
                <a:spcPct val="15000"/>
              </a:spcBef>
              <a:buFont typeface="Arial" panose="020B0604020202020204"/>
              <a:buNone/>
              <a:defRPr lang="id-ID" sz="2100" b="0" kern="1200" dirty="0">
                <a:solidFill>
                  <a:schemeClr val="tx1">
                    <a:lumMod val="65000"/>
                    <a:lumOff val="35000"/>
                  </a:schemeClr>
                </a:solidFill>
                <a:latin typeface="Source Sans Pro" panose="020B0503030403020204" pitchFamily="34" charset="0"/>
                <a:ea typeface="Segoe UI" panose="020B0502040204020203" pitchFamily="34" charset="0"/>
                <a:cs typeface="Segoe UI Semilight" panose="020B0402040204020203" pitchFamily="34" charset="0"/>
              </a:defRPr>
            </a:lvl1pPr>
          </a:lstStyle>
          <a:p>
            <a:pPr lvl="0"/>
            <a:endParaRPr lang="id-ID" dirty="0"/>
          </a:p>
        </p:txBody>
      </p:sp>
      <p:sp>
        <p:nvSpPr>
          <p:cNvPr id="3" name="日期占位符 2"/>
          <p:cNvSpPr>
            <a:spLocks noGrp="1"/>
          </p:cNvSpPr>
          <p:nvPr>
            <p:ph type="dt" sz="half"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ho We Are?">
    <p:bg>
      <p:bgPr>
        <a:solidFill>
          <a:schemeClr val="bg1"/>
        </a:solidFill>
        <a:effectLst/>
      </p:bgPr>
    </p:bg>
    <p:spTree>
      <p:nvGrpSpPr>
        <p:cNvPr id="1" name=""/>
        <p:cNvGrpSpPr/>
        <p:nvPr/>
      </p:nvGrpSpPr>
      <p:grpSpPr>
        <a:xfrm>
          <a:off x="0" y="0"/>
          <a:ext cx="0" cy="0"/>
          <a:chOff x="0" y="0"/>
          <a:chExt cx="0" cy="0"/>
        </a:xfrm>
      </p:grpSpPr>
      <p:sp>
        <p:nvSpPr>
          <p:cNvPr id="7" name="Rectangle 3"/>
          <p:cNvSpPr/>
          <p:nvPr/>
        </p:nvSpPr>
        <p:spPr>
          <a:xfrm>
            <a:off x="3733800" y="1224177"/>
            <a:ext cx="5410200" cy="2642460"/>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 name="Picture Placeholder 4"/>
          <p:cNvSpPr>
            <a:spLocks noGrp="1"/>
          </p:cNvSpPr>
          <p:nvPr>
            <p:ph type="pic" sz="quarter" idx="10"/>
          </p:nvPr>
        </p:nvSpPr>
        <p:spPr>
          <a:xfrm>
            <a:off x="0" y="1224151"/>
            <a:ext cx="3733800" cy="2642062"/>
          </a:xfrm>
          <a:prstGeom prst="rect">
            <a:avLst/>
          </a:prstGeom>
        </p:spPr>
        <p:txBody>
          <a:bodyPr vert="horz" lIns="91440" tIns="45720" rIns="91440" bIns="45720" rtlCol="0" anchor="ctr">
            <a:normAutofit/>
          </a:bodyPr>
          <a:lstStyle>
            <a:lvl1pPr marL="0" indent="0" algn="ctr">
              <a:buNone/>
              <a:defRPr sz="1000" baseline="0">
                <a:solidFill>
                  <a:schemeClr val="bg1">
                    <a:lumMod val="65000"/>
                  </a:schemeClr>
                </a:solidFill>
                <a:latin typeface="Arial" panose="020B0604020202020204" pitchFamily="34" charset="0"/>
                <a:cs typeface="Arial" panose="020B0604020202020204"/>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Arial" panose="020B0604020202020204"/>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Arial" panose="020B0604020202020204"/>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7">
    <p:bg>
      <p:bgPr>
        <a:solidFill>
          <a:schemeClr val="bg1"/>
        </a:solidFill>
        <a:effectLst/>
      </p:bgPr>
    </p:bg>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0" y="0"/>
            <a:ext cx="9144000" cy="3613044"/>
          </a:xfrm>
          <a:prstGeom prst="rect">
            <a:avLst/>
          </a:prstGeom>
        </p:spPr>
        <p:txBody>
          <a:bodyPr vert="horz" lIns="91440" tIns="45720" rIns="91440" bIns="45720" rtlCol="0" anchor="t">
            <a:normAutofit/>
          </a:bodyPr>
          <a:lstStyle>
            <a:lvl1pPr marL="0" indent="0" algn="ctr">
              <a:buNone/>
              <a:defRPr sz="18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400" b="0" i="0" u="none" strike="noStrike" kern="1200" cap="none" spc="0" normalizeH="0" baseline="0" noProof="0">
              <a:ln>
                <a:noFill/>
              </a:ln>
              <a:solidFill>
                <a:schemeClr val="bg1">
                  <a:lumMod val="75000"/>
                </a:schemeClr>
              </a:solidFill>
              <a:effectLst/>
              <a:uLnTx/>
              <a:uFillTx/>
              <a:latin typeface="Arial" panose="020B0604020202020204" pitchFamily="34" charset="0"/>
              <a:ea typeface="+mn-ea"/>
              <a:cs typeface="+mn-cs"/>
            </a:endParaRPr>
          </a:p>
        </p:txBody>
      </p:sp>
      <p:sp>
        <p:nvSpPr>
          <p:cNvPr id="2" name="日期占位符 1"/>
          <p:cNvSpPr>
            <a:spLocks noGrp="1"/>
          </p:cNvSpPr>
          <p:nvPr>
            <p:ph type="dt" sz="half" idx="2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1_Blank">
    <p:bg>
      <p:bgPr>
        <a:solidFill>
          <a:schemeClr val="bg1"/>
        </a:solidFill>
        <a:effectLst/>
      </p:bgPr>
    </p:bg>
    <p:spTree>
      <p:nvGrpSpPr>
        <p:cNvPr id="1" name=""/>
        <p:cNvGrpSpPr/>
        <p:nvPr/>
      </p:nvGrpSpPr>
      <p:grpSpPr>
        <a:xfrm>
          <a:off x="0" y="0"/>
          <a:ext cx="0" cy="0"/>
          <a:chOff x="0" y="0"/>
          <a:chExt cx="0" cy="0"/>
        </a:xfrm>
      </p:grpSpPr>
      <p:sp>
        <p:nvSpPr>
          <p:cNvPr id="7" name="Date Placeholder 1"/>
          <p:cNvSpPr>
            <a:spLocks noGrp="1"/>
          </p:cNvSpPr>
          <p:nvPr>
            <p:ph type="dt" sz="half" idx="2"/>
          </p:nvPr>
        </p:nvSpPr>
        <p:spPr>
          <a:xfrm>
            <a:off x="628650" y="4768097"/>
            <a:ext cx="2057400" cy="273892"/>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en-US" b="0" i="0" kern="1200" cap="none" spc="0" normalizeH="0" baseline="0" noProof="0" dirty="0">
              <a:solidFill>
                <a:srgbClr val="000000">
                  <a:tint val="75000"/>
                </a:srgbClr>
              </a:solidFill>
              <a:latin typeface="Arial" panose="020B0604020202020204" pitchFamily="34" charset="0"/>
              <a:ea typeface="+mn-ea"/>
              <a:cs typeface="+mn-cs"/>
            </a:endParaRPr>
          </a:p>
        </p:txBody>
      </p:sp>
      <p:sp>
        <p:nvSpPr>
          <p:cNvPr id="8" name="Footer Placeholder 2"/>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endParaRPr kumimoji="0" lang="en-US" b="0" i="0" kern="1200" cap="none" spc="0" normalizeH="0" baseline="0" noProof="0" dirty="0">
              <a:solidFill>
                <a:srgbClr val="000000">
                  <a:tint val="75000"/>
                </a:srgbClr>
              </a:solidFill>
              <a:latin typeface="Arial" panose="020B0604020202020204" pitchFamily="34" charset="0"/>
              <a:ea typeface="+mn-ea"/>
              <a:cs typeface="+mn-cs"/>
            </a:endParaRPr>
          </a:p>
        </p:txBody>
      </p:sp>
      <p:sp>
        <p:nvSpPr>
          <p:cNvPr id="9" name="Slide Number Placeholder 3"/>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p>
            <a:pPr marL="0" marR="0" indent="0" defTabSz="914400" rtl="0" eaLnBrk="1" fontAlgn="auto" latinLnBrk="0" hangingPunct="1">
              <a:lnSpc>
                <a:spcPct val="100000"/>
              </a:lnSpc>
              <a:spcBef>
                <a:spcPts val="0"/>
              </a:spcBef>
              <a:spcAft>
                <a:spcPts val="0"/>
              </a:spcAft>
              <a:buClrTx/>
              <a:buSzTx/>
              <a:buFontTx/>
              <a:buNone/>
              <a:defRPr/>
            </a:pPr>
            <a:fld id="{FCEE2C88-6C8F-484D-AF69-578F576B1F44}" type="slidenum">
              <a:rPr kumimoji="0" lang="en-US" b="0" i="0" kern="1200" cap="none" spc="0" normalizeH="0" baseline="0" noProof="0" smtClean="0">
                <a:solidFill>
                  <a:srgbClr val="000000">
                    <a:tint val="75000"/>
                  </a:srgbClr>
                </a:solidFill>
                <a:latin typeface="Arial" panose="020B0604020202020204" pitchFamily="34" charset="0"/>
                <a:ea typeface="+mn-ea"/>
                <a:cs typeface="+mn-cs"/>
              </a:rPr>
              <a:t>‹#›</a:t>
            </a:fld>
            <a:endParaRPr kumimoji="0" lang="en-US" b="0" i="0" kern="1200" cap="none" spc="0" normalizeH="0" baseline="0" noProof="0" dirty="0">
              <a:solidFill>
                <a:srgbClr val="000000">
                  <a:tint val="75000"/>
                </a:srgbClr>
              </a:solidFill>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
    <p:bg>
      <p:bgPr>
        <a:solidFill>
          <a:schemeClr val="bg1"/>
        </a:solidFill>
        <a:effectLst/>
      </p:bgPr>
    </p:bg>
    <p:spTree>
      <p:nvGrpSpPr>
        <p:cNvPr id="1" name=""/>
        <p:cNvGrpSpPr/>
        <p:nvPr/>
      </p:nvGrpSpPr>
      <p:grpSpPr>
        <a:xfrm>
          <a:off x="0" y="0"/>
          <a:ext cx="0" cy="0"/>
          <a:chOff x="0" y="0"/>
          <a:chExt cx="0" cy="0"/>
        </a:xfrm>
      </p:grpSpPr>
      <p:sp>
        <p:nvSpPr>
          <p:cNvPr id="14" name="Picture Placeholder 2"/>
          <p:cNvSpPr>
            <a:spLocks noGrp="1"/>
          </p:cNvSpPr>
          <p:nvPr>
            <p:ph type="pic" sz="quarter" idx="23"/>
          </p:nvPr>
        </p:nvSpPr>
        <p:spPr>
          <a:xfrm>
            <a:off x="745916"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16" name="Picture Placeholder 2"/>
          <p:cNvSpPr>
            <a:spLocks noGrp="1"/>
          </p:cNvSpPr>
          <p:nvPr>
            <p:ph type="pic" sz="quarter" idx="24"/>
          </p:nvPr>
        </p:nvSpPr>
        <p:spPr>
          <a:xfrm>
            <a:off x="3442957"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Picture Placeholder 2"/>
          <p:cNvSpPr>
            <a:spLocks noGrp="1"/>
          </p:cNvSpPr>
          <p:nvPr>
            <p:ph type="pic" sz="quarter" idx="25"/>
          </p:nvPr>
        </p:nvSpPr>
        <p:spPr>
          <a:xfrm>
            <a:off x="6139998" y="3095287"/>
            <a:ext cx="658553" cy="658668"/>
          </a:xfrm>
          <a:prstGeom prst="ellipse">
            <a:avLst/>
          </a:prstGeom>
        </p:spPr>
        <p:txBody>
          <a:bodyPr vert="horz" lIns="91440" tIns="45720" rIns="91440" bIns="45720" rtlCol="0" anchor="t">
            <a:normAutofit/>
          </a:bodyPr>
          <a:lstStyle>
            <a:lvl1pPr marL="0" indent="0" algn="ctr">
              <a:buNone/>
              <a:defRPr sz="1050"/>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8" name="Text Placeholder 27"/>
          <p:cNvSpPr>
            <a:spLocks noGrp="1"/>
          </p:cNvSpPr>
          <p:nvPr>
            <p:ph type="body" sz="quarter" idx="26"/>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mment 02">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5"/>
          <p:cNvSpPr/>
          <p:nvPr/>
        </p:nvSpPr>
        <p:spPr>
          <a:xfrm>
            <a:off x="628650"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6"/>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 name="Rectangle 5"/>
          <p:cNvSpPr/>
          <p:nvPr/>
        </p:nvSpPr>
        <p:spPr>
          <a:xfrm>
            <a:off x="3473054"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rgbClr val="F4C300"/>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Rectangle 5"/>
          <p:cNvSpPr/>
          <p:nvPr/>
        </p:nvSpPr>
        <p:spPr>
          <a:xfrm>
            <a:off x="6286500" y="1355168"/>
            <a:ext cx="2318147" cy="2495987"/>
          </a:xfrm>
          <a:custGeom>
            <a:avLst/>
            <a:gdLst>
              <a:gd name="connsiteX0" fmla="*/ 0 w 3464190"/>
              <a:gd name="connsiteY0" fmla="*/ 0 h 1003300"/>
              <a:gd name="connsiteX1" fmla="*/ 3464190 w 3464190"/>
              <a:gd name="connsiteY1" fmla="*/ 0 h 1003300"/>
              <a:gd name="connsiteX2" fmla="*/ 3464190 w 3464190"/>
              <a:gd name="connsiteY2" fmla="*/ 1003300 h 1003300"/>
              <a:gd name="connsiteX3" fmla="*/ 0 w 3464190"/>
              <a:gd name="connsiteY3" fmla="*/ 1003300 h 1003300"/>
              <a:gd name="connsiteX4" fmla="*/ 0 w 3464190"/>
              <a:gd name="connsiteY4" fmla="*/ 0 h 1003300"/>
              <a:gd name="connsiteX0-1" fmla="*/ 0 w 3464190"/>
              <a:gd name="connsiteY0-2" fmla="*/ 0 h 1003300"/>
              <a:gd name="connsiteX1-3" fmla="*/ 3464190 w 3464190"/>
              <a:gd name="connsiteY1-4" fmla="*/ 0 h 1003300"/>
              <a:gd name="connsiteX2-5" fmla="*/ 3464190 w 3464190"/>
              <a:gd name="connsiteY2-6" fmla="*/ 1003300 h 1003300"/>
              <a:gd name="connsiteX3-7" fmla="*/ 501650 w 3464190"/>
              <a:gd name="connsiteY3-8" fmla="*/ 996950 h 1003300"/>
              <a:gd name="connsiteX4-9" fmla="*/ 0 w 3464190"/>
              <a:gd name="connsiteY4-10" fmla="*/ 1003300 h 1003300"/>
              <a:gd name="connsiteX5" fmla="*/ 0 w 3464190"/>
              <a:gd name="connsiteY5" fmla="*/ 0 h 1003300"/>
              <a:gd name="connsiteX0-11" fmla="*/ 0 w 3464190"/>
              <a:gd name="connsiteY0-12" fmla="*/ 0 h 1003300"/>
              <a:gd name="connsiteX1-13" fmla="*/ 3464190 w 3464190"/>
              <a:gd name="connsiteY1-14" fmla="*/ 0 h 1003300"/>
              <a:gd name="connsiteX2-15" fmla="*/ 3464190 w 3464190"/>
              <a:gd name="connsiteY2-16" fmla="*/ 1003300 h 1003300"/>
              <a:gd name="connsiteX3-17" fmla="*/ 635000 w 3464190"/>
              <a:gd name="connsiteY3-18" fmla="*/ 996950 h 1003300"/>
              <a:gd name="connsiteX4-19" fmla="*/ 501650 w 3464190"/>
              <a:gd name="connsiteY4-20" fmla="*/ 996950 h 1003300"/>
              <a:gd name="connsiteX5-21" fmla="*/ 0 w 3464190"/>
              <a:gd name="connsiteY5-22" fmla="*/ 1003300 h 1003300"/>
              <a:gd name="connsiteX6" fmla="*/ 0 w 3464190"/>
              <a:gd name="connsiteY6" fmla="*/ 0 h 1003300"/>
              <a:gd name="connsiteX0-23" fmla="*/ 0 w 3464190"/>
              <a:gd name="connsiteY0-24" fmla="*/ 0 h 1003300"/>
              <a:gd name="connsiteX1-25" fmla="*/ 3464190 w 3464190"/>
              <a:gd name="connsiteY1-26" fmla="*/ 0 h 1003300"/>
              <a:gd name="connsiteX2-27" fmla="*/ 3464190 w 3464190"/>
              <a:gd name="connsiteY2-28" fmla="*/ 1003300 h 1003300"/>
              <a:gd name="connsiteX3-29" fmla="*/ 793750 w 3464190"/>
              <a:gd name="connsiteY3-30" fmla="*/ 990600 h 1003300"/>
              <a:gd name="connsiteX4-31" fmla="*/ 635000 w 3464190"/>
              <a:gd name="connsiteY4-32" fmla="*/ 996950 h 1003300"/>
              <a:gd name="connsiteX5-33" fmla="*/ 501650 w 3464190"/>
              <a:gd name="connsiteY5-34" fmla="*/ 996950 h 1003300"/>
              <a:gd name="connsiteX6-35" fmla="*/ 0 w 3464190"/>
              <a:gd name="connsiteY6-36" fmla="*/ 1003300 h 1003300"/>
              <a:gd name="connsiteX7" fmla="*/ 0 w 3464190"/>
              <a:gd name="connsiteY7" fmla="*/ 0 h 1003300"/>
              <a:gd name="connsiteX0-37" fmla="*/ 0 w 3464190"/>
              <a:gd name="connsiteY0-38" fmla="*/ 0 h 1187450"/>
              <a:gd name="connsiteX1-39" fmla="*/ 3464190 w 3464190"/>
              <a:gd name="connsiteY1-40" fmla="*/ 0 h 1187450"/>
              <a:gd name="connsiteX2-41" fmla="*/ 3464190 w 3464190"/>
              <a:gd name="connsiteY2-42" fmla="*/ 1003300 h 1187450"/>
              <a:gd name="connsiteX3-43" fmla="*/ 793750 w 3464190"/>
              <a:gd name="connsiteY3-44" fmla="*/ 990600 h 1187450"/>
              <a:gd name="connsiteX4-45" fmla="*/ 501650 w 3464190"/>
              <a:gd name="connsiteY4-46" fmla="*/ 1187450 h 1187450"/>
              <a:gd name="connsiteX5-47" fmla="*/ 501650 w 3464190"/>
              <a:gd name="connsiteY5-48" fmla="*/ 996950 h 1187450"/>
              <a:gd name="connsiteX6-49" fmla="*/ 0 w 3464190"/>
              <a:gd name="connsiteY6-50" fmla="*/ 1003300 h 1187450"/>
              <a:gd name="connsiteX7-51" fmla="*/ 0 w 3464190"/>
              <a:gd name="connsiteY7-52" fmla="*/ 0 h 1187450"/>
              <a:gd name="connsiteX0-53" fmla="*/ 0 w 3464190"/>
              <a:gd name="connsiteY0-54" fmla="*/ 0 h 1187450"/>
              <a:gd name="connsiteX1-55" fmla="*/ 3464190 w 3464190"/>
              <a:gd name="connsiteY1-56" fmla="*/ 0 h 1187450"/>
              <a:gd name="connsiteX2-57" fmla="*/ 3464190 w 3464190"/>
              <a:gd name="connsiteY2-58" fmla="*/ 1003300 h 1187450"/>
              <a:gd name="connsiteX3-59" fmla="*/ 671223 w 3464190"/>
              <a:gd name="connsiteY3-60" fmla="*/ 1099374 h 1187450"/>
              <a:gd name="connsiteX4-61" fmla="*/ 501650 w 3464190"/>
              <a:gd name="connsiteY4-62" fmla="*/ 1187450 h 1187450"/>
              <a:gd name="connsiteX5-63" fmla="*/ 501650 w 3464190"/>
              <a:gd name="connsiteY5-64" fmla="*/ 996950 h 1187450"/>
              <a:gd name="connsiteX6-65" fmla="*/ 0 w 3464190"/>
              <a:gd name="connsiteY6-66" fmla="*/ 1003300 h 1187450"/>
              <a:gd name="connsiteX7-67" fmla="*/ 0 w 3464190"/>
              <a:gd name="connsiteY7-68" fmla="*/ 0 h 1187450"/>
              <a:gd name="connsiteX0-69" fmla="*/ 0 w 3464190"/>
              <a:gd name="connsiteY0-70" fmla="*/ 0 h 1187450"/>
              <a:gd name="connsiteX1-71" fmla="*/ 3464190 w 3464190"/>
              <a:gd name="connsiteY1-72" fmla="*/ 0 h 1187450"/>
              <a:gd name="connsiteX2-73" fmla="*/ 3464190 w 3464190"/>
              <a:gd name="connsiteY2-74" fmla="*/ 1003300 h 1187450"/>
              <a:gd name="connsiteX3-75" fmla="*/ 671223 w 3464190"/>
              <a:gd name="connsiteY3-76" fmla="*/ 1099374 h 1187450"/>
              <a:gd name="connsiteX4-77" fmla="*/ 501650 w 3464190"/>
              <a:gd name="connsiteY4-78" fmla="*/ 1187450 h 1187450"/>
              <a:gd name="connsiteX5-79" fmla="*/ 501649 w 3464190"/>
              <a:gd name="connsiteY5-80" fmla="*/ 1096659 h 1187450"/>
              <a:gd name="connsiteX6-81" fmla="*/ 0 w 3464190"/>
              <a:gd name="connsiteY6-82" fmla="*/ 1003300 h 1187450"/>
              <a:gd name="connsiteX7-83" fmla="*/ 0 w 3464190"/>
              <a:gd name="connsiteY7-84" fmla="*/ 0 h 1187450"/>
              <a:gd name="connsiteX0-85" fmla="*/ 22278 w 3486468"/>
              <a:gd name="connsiteY0-86" fmla="*/ 0 h 1187450"/>
              <a:gd name="connsiteX1-87" fmla="*/ 3486468 w 3486468"/>
              <a:gd name="connsiteY1-88" fmla="*/ 0 h 1187450"/>
              <a:gd name="connsiteX2-89" fmla="*/ 3486468 w 3486468"/>
              <a:gd name="connsiteY2-90" fmla="*/ 1003300 h 1187450"/>
              <a:gd name="connsiteX3-91" fmla="*/ 693501 w 3486468"/>
              <a:gd name="connsiteY3-92" fmla="*/ 1099374 h 1187450"/>
              <a:gd name="connsiteX4-93" fmla="*/ 523928 w 3486468"/>
              <a:gd name="connsiteY4-94" fmla="*/ 1187450 h 1187450"/>
              <a:gd name="connsiteX5-95" fmla="*/ 523927 w 3486468"/>
              <a:gd name="connsiteY5-96" fmla="*/ 1096659 h 1187450"/>
              <a:gd name="connsiteX6-97" fmla="*/ 0 w 3486468"/>
              <a:gd name="connsiteY6-98" fmla="*/ 1093945 h 1187450"/>
              <a:gd name="connsiteX7-99" fmla="*/ 22278 w 3486468"/>
              <a:gd name="connsiteY7-100" fmla="*/ 0 h 1187450"/>
              <a:gd name="connsiteX0-101" fmla="*/ 22278 w 3486468"/>
              <a:gd name="connsiteY0-102" fmla="*/ 0 h 1187450"/>
              <a:gd name="connsiteX1-103" fmla="*/ 3486468 w 3486468"/>
              <a:gd name="connsiteY1-104" fmla="*/ 0 h 1187450"/>
              <a:gd name="connsiteX2-105" fmla="*/ 3486468 w 3486468"/>
              <a:gd name="connsiteY2-106" fmla="*/ 1096967 h 1187450"/>
              <a:gd name="connsiteX3-107" fmla="*/ 693501 w 3486468"/>
              <a:gd name="connsiteY3-108" fmla="*/ 1099374 h 1187450"/>
              <a:gd name="connsiteX4-109" fmla="*/ 523928 w 3486468"/>
              <a:gd name="connsiteY4-110" fmla="*/ 1187450 h 1187450"/>
              <a:gd name="connsiteX5-111" fmla="*/ 523927 w 3486468"/>
              <a:gd name="connsiteY5-112" fmla="*/ 1096659 h 1187450"/>
              <a:gd name="connsiteX6-113" fmla="*/ 0 w 3486468"/>
              <a:gd name="connsiteY6-114" fmla="*/ 1093945 h 1187450"/>
              <a:gd name="connsiteX7-115" fmla="*/ 22278 w 3486468"/>
              <a:gd name="connsiteY7-116" fmla="*/ 0 h 11874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486468" h="1187450">
                <a:moveTo>
                  <a:pt x="22278" y="0"/>
                </a:moveTo>
                <a:lnTo>
                  <a:pt x="3486468" y="0"/>
                </a:lnTo>
                <a:lnTo>
                  <a:pt x="3486468" y="1096967"/>
                </a:lnTo>
                <a:lnTo>
                  <a:pt x="693501" y="1099374"/>
                </a:lnTo>
                <a:lnTo>
                  <a:pt x="523928" y="1187450"/>
                </a:lnTo>
                <a:cubicBezTo>
                  <a:pt x="523928" y="1157186"/>
                  <a:pt x="523927" y="1126923"/>
                  <a:pt x="523927" y="1096659"/>
                </a:cubicBezTo>
                <a:lnTo>
                  <a:pt x="0" y="1093945"/>
                </a:lnTo>
                <a:lnTo>
                  <a:pt x="22278" y="0"/>
                </a:lnTo>
                <a:close/>
              </a:path>
            </a:pathLst>
          </a:custGeom>
          <a:noFill/>
          <a:ln w="12700">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7" name="그림 개체 틀 8"/>
          <p:cNvSpPr>
            <a:spLocks noGrp="1"/>
          </p:cNvSpPr>
          <p:nvPr>
            <p:ph type="pic" sz="quarter" idx="10"/>
          </p:nvPr>
        </p:nvSpPr>
        <p:spPr>
          <a:xfrm>
            <a:off x="64135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2" name="그림 개체 틀 8"/>
          <p:cNvSpPr>
            <a:spLocks noGrp="1"/>
          </p:cNvSpPr>
          <p:nvPr>
            <p:ph type="pic" sz="quarter" idx="11"/>
          </p:nvPr>
        </p:nvSpPr>
        <p:spPr>
          <a:xfrm>
            <a:off x="348615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4" name="그림 개체 틀 8"/>
          <p:cNvSpPr>
            <a:spLocks noGrp="1"/>
          </p:cNvSpPr>
          <p:nvPr>
            <p:ph type="pic" sz="quarter" idx="12"/>
          </p:nvPr>
        </p:nvSpPr>
        <p:spPr>
          <a:xfrm>
            <a:off x="6299200" y="3926820"/>
            <a:ext cx="516182" cy="516273"/>
          </a:xfrm>
          <a:prstGeom prst="ellipse">
            <a:avLst/>
          </a:prstGeom>
          <a:no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a:buNone/>
              <a:defRPr lang="ko-KR" altLang="en-US" sz="800" dirty="0">
                <a:solidFill>
                  <a:srgbClr val="FFFFFF"/>
                </a:solidFill>
                <a:latin typeface="Arial" panose="020B060402020202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065" b="0" i="0" u="none" strike="noStrike" kern="1200" cap="none" spc="0" normalizeH="0" baseline="0" noProof="0">
                <a:ln>
                  <a:noFill/>
                </a:ln>
                <a:solidFill>
                  <a:srgbClr val="FFFFFF"/>
                </a:solidFill>
                <a:effectLst/>
                <a:uLnTx/>
                <a:uFillTx/>
                <a:latin typeface="Arial" panose="020B0604020202020204" pitchFamily="34" charset="0"/>
                <a:ea typeface="+mn-ea"/>
                <a:cs typeface="+mn-cs"/>
              </a:rPr>
              <a:t>单击图标添加图片</a:t>
            </a:r>
            <a:endParaRPr kumimoji="0" lang="ko-KR" altLang="en-US" sz="1065"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16" name="Title 8"/>
          <p:cNvSpPr>
            <a:spLocks noGrp="1"/>
          </p:cNvSpPr>
          <p:nvPr>
            <p:ph type="title"/>
          </p:nvPr>
        </p:nvSpPr>
        <p:spPr>
          <a:xfrm>
            <a:off x="273050" y="512852"/>
            <a:ext cx="4800600"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7" name="Text Placeholder 27"/>
          <p:cNvSpPr>
            <a:spLocks noGrp="1"/>
          </p:cNvSpPr>
          <p:nvPr>
            <p:ph type="body" sz="quarter" idx="31"/>
          </p:nvPr>
        </p:nvSpPr>
        <p:spPr>
          <a:xfrm>
            <a:off x="273050" y="887494"/>
            <a:ext cx="4800600" cy="285849"/>
          </a:xfrm>
          <a:prstGeom prst="rect">
            <a:avLst/>
          </a:prstGeom>
        </p:spPr>
        <p:txBody>
          <a:bodyPr vert="horz"/>
          <a:lstStyle>
            <a:lvl1pPr marL="0" indent="0" algn="l">
              <a:buNone/>
              <a:defRPr sz="900" baseline="0">
                <a:solidFill>
                  <a:srgbClr val="FFFFFF">
                    <a:alpha val="70000"/>
                  </a:srgb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3" name="日期占位符 2"/>
          <p:cNvSpPr>
            <a:spLocks noGrp="1"/>
          </p:cNvSpPr>
          <p:nvPr>
            <p:ph type="dt" sz="half" idx="3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3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3" name="Picture Placeholder 32"/>
          <p:cNvSpPr>
            <a:spLocks noGrp="1"/>
          </p:cNvSpPr>
          <p:nvPr>
            <p:ph type="pic" sz="quarter" idx="26"/>
          </p:nvPr>
        </p:nvSpPr>
        <p:spPr>
          <a:xfrm>
            <a:off x="590550" y="1538056"/>
            <a:ext cx="2867025" cy="2576612"/>
          </a:xfrm>
        </p:spPr>
        <p:txBody>
          <a:bodyPr vert="horz" lIns="91440" tIns="45720" rIns="91440" bIns="45720" rtlCol="0" anchor="ctr">
            <a:normAutofit/>
          </a:bodyPr>
          <a:lstStyle>
            <a:lvl1pPr algn="ctr">
              <a:defRPr sz="105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35" name="Text Placeholder 27"/>
          <p:cNvSpPr>
            <a:spLocks noGrp="1"/>
          </p:cNvSpPr>
          <p:nvPr>
            <p:ph type="body" sz="quarter" idx="27"/>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18"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9" name="Text Placeholder 27"/>
          <p:cNvSpPr>
            <a:spLocks noGrp="1"/>
          </p:cNvSpPr>
          <p:nvPr>
            <p:ph type="body" sz="quarter" idx="26"/>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1" name="Picture Placeholder 20"/>
          <p:cNvSpPr>
            <a:spLocks noGrp="1"/>
          </p:cNvSpPr>
          <p:nvPr>
            <p:ph type="pic" sz="quarter" idx="27"/>
          </p:nvPr>
        </p:nvSpPr>
        <p:spPr>
          <a:xfrm>
            <a:off x="733213"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Picture Placeholder 20"/>
          <p:cNvSpPr>
            <a:spLocks noGrp="1"/>
          </p:cNvSpPr>
          <p:nvPr>
            <p:ph type="pic" sz="quarter" idx="28"/>
          </p:nvPr>
        </p:nvSpPr>
        <p:spPr>
          <a:xfrm>
            <a:off x="2046060"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 name="Picture Placeholder 20"/>
          <p:cNvSpPr>
            <a:spLocks noGrp="1"/>
          </p:cNvSpPr>
          <p:nvPr>
            <p:ph type="pic" sz="quarter" idx="29"/>
          </p:nvPr>
        </p:nvSpPr>
        <p:spPr>
          <a:xfrm>
            <a:off x="3374780"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Picture Placeholder 20"/>
          <p:cNvSpPr>
            <a:spLocks noGrp="1"/>
          </p:cNvSpPr>
          <p:nvPr>
            <p:ph type="pic" sz="quarter" idx="30"/>
          </p:nvPr>
        </p:nvSpPr>
        <p:spPr>
          <a:xfrm>
            <a:off x="4693562"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Picture Placeholder 20"/>
          <p:cNvSpPr>
            <a:spLocks noGrp="1"/>
          </p:cNvSpPr>
          <p:nvPr>
            <p:ph type="pic" sz="quarter" idx="31"/>
          </p:nvPr>
        </p:nvSpPr>
        <p:spPr>
          <a:xfrm>
            <a:off x="6009005"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6" name="Picture Placeholder 20"/>
          <p:cNvSpPr>
            <a:spLocks noGrp="1"/>
          </p:cNvSpPr>
          <p:nvPr>
            <p:ph type="pic" sz="quarter" idx="32"/>
          </p:nvPr>
        </p:nvSpPr>
        <p:spPr>
          <a:xfrm>
            <a:off x="7343373" y="1548083"/>
            <a:ext cx="1065822" cy="1080086"/>
          </a:xfrm>
        </p:spPr>
        <p:txBody>
          <a:bodyPr vert="horz" lIns="91440" tIns="45720" rIns="91440" bIns="45720" rtlCol="0">
            <a:normAutofit/>
          </a:bodyPr>
          <a:lstStyle>
            <a:lvl1pPr>
              <a:defRPr sz="9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3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3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4"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1">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0"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8" name="Picture Placeholder 3"/>
          <p:cNvSpPr>
            <a:spLocks noGrp="1"/>
          </p:cNvSpPr>
          <p:nvPr>
            <p:ph type="pic" sz="quarter" idx="11"/>
          </p:nvPr>
        </p:nvSpPr>
        <p:spPr>
          <a:xfrm>
            <a:off x="0"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9" name="Picture Placeholder 3"/>
          <p:cNvSpPr>
            <a:spLocks noGrp="1"/>
          </p:cNvSpPr>
          <p:nvPr>
            <p:ph type="pic" sz="quarter" idx="12"/>
          </p:nvPr>
        </p:nvSpPr>
        <p:spPr>
          <a:xfrm>
            <a:off x="0"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0" name="Picture Placeholder 3"/>
          <p:cNvSpPr>
            <a:spLocks noGrp="1"/>
          </p:cNvSpPr>
          <p:nvPr>
            <p:ph type="pic" sz="quarter" idx="13"/>
          </p:nvPr>
        </p:nvSpPr>
        <p:spPr>
          <a:xfrm>
            <a:off x="15279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2" name="Picture Placeholder 3"/>
          <p:cNvSpPr>
            <a:spLocks noGrp="1"/>
          </p:cNvSpPr>
          <p:nvPr>
            <p:ph type="pic" sz="quarter" idx="14"/>
          </p:nvPr>
        </p:nvSpPr>
        <p:spPr>
          <a:xfrm>
            <a:off x="15279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3" name="Picture Placeholder 3"/>
          <p:cNvSpPr>
            <a:spLocks noGrp="1"/>
          </p:cNvSpPr>
          <p:nvPr>
            <p:ph type="pic" sz="quarter" idx="15"/>
          </p:nvPr>
        </p:nvSpPr>
        <p:spPr>
          <a:xfrm>
            <a:off x="15279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4" name="Picture Placeholder 3"/>
          <p:cNvSpPr>
            <a:spLocks noGrp="1"/>
          </p:cNvSpPr>
          <p:nvPr>
            <p:ph type="pic" sz="quarter" idx="16"/>
          </p:nvPr>
        </p:nvSpPr>
        <p:spPr>
          <a:xfrm>
            <a:off x="30534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5" name="Picture Placeholder 3"/>
          <p:cNvSpPr>
            <a:spLocks noGrp="1"/>
          </p:cNvSpPr>
          <p:nvPr>
            <p:ph type="pic" sz="quarter" idx="17"/>
          </p:nvPr>
        </p:nvSpPr>
        <p:spPr>
          <a:xfrm>
            <a:off x="30534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6" name="Picture Placeholder 3"/>
          <p:cNvSpPr>
            <a:spLocks noGrp="1"/>
          </p:cNvSpPr>
          <p:nvPr>
            <p:ph type="pic" sz="quarter" idx="18"/>
          </p:nvPr>
        </p:nvSpPr>
        <p:spPr>
          <a:xfrm>
            <a:off x="30534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7" name="Picture Placeholder 3"/>
          <p:cNvSpPr>
            <a:spLocks noGrp="1"/>
          </p:cNvSpPr>
          <p:nvPr>
            <p:ph type="pic" sz="quarter" idx="19"/>
          </p:nvPr>
        </p:nvSpPr>
        <p:spPr>
          <a:xfrm>
            <a:off x="458147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8" name="Picture Placeholder 3"/>
          <p:cNvSpPr>
            <a:spLocks noGrp="1"/>
          </p:cNvSpPr>
          <p:nvPr>
            <p:ph type="pic" sz="quarter" idx="20"/>
          </p:nvPr>
        </p:nvSpPr>
        <p:spPr>
          <a:xfrm>
            <a:off x="458147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9" name="Picture Placeholder 3"/>
          <p:cNvSpPr>
            <a:spLocks noGrp="1"/>
          </p:cNvSpPr>
          <p:nvPr>
            <p:ph type="pic" sz="quarter" idx="21"/>
          </p:nvPr>
        </p:nvSpPr>
        <p:spPr>
          <a:xfrm>
            <a:off x="458147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0" name="Picture Placeholder 3"/>
          <p:cNvSpPr>
            <a:spLocks noGrp="1"/>
          </p:cNvSpPr>
          <p:nvPr>
            <p:ph type="pic" sz="quarter" idx="22"/>
          </p:nvPr>
        </p:nvSpPr>
        <p:spPr>
          <a:xfrm>
            <a:off x="610448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1" name="Picture Placeholder 3"/>
          <p:cNvSpPr>
            <a:spLocks noGrp="1"/>
          </p:cNvSpPr>
          <p:nvPr>
            <p:ph type="pic" sz="quarter" idx="23"/>
          </p:nvPr>
        </p:nvSpPr>
        <p:spPr>
          <a:xfrm>
            <a:off x="610448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2" name="Picture Placeholder 3"/>
          <p:cNvSpPr>
            <a:spLocks noGrp="1"/>
          </p:cNvSpPr>
          <p:nvPr>
            <p:ph type="pic" sz="quarter" idx="24"/>
          </p:nvPr>
        </p:nvSpPr>
        <p:spPr>
          <a:xfrm>
            <a:off x="610448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3" name="Picture Placeholder 3"/>
          <p:cNvSpPr>
            <a:spLocks noGrp="1"/>
          </p:cNvSpPr>
          <p:nvPr>
            <p:ph type="pic" sz="quarter" idx="25"/>
          </p:nvPr>
        </p:nvSpPr>
        <p:spPr>
          <a:xfrm>
            <a:off x="7632479" y="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4" name="Picture Placeholder 3"/>
          <p:cNvSpPr>
            <a:spLocks noGrp="1"/>
          </p:cNvSpPr>
          <p:nvPr>
            <p:ph type="pic" sz="quarter" idx="26"/>
          </p:nvPr>
        </p:nvSpPr>
        <p:spPr>
          <a:xfrm>
            <a:off x="7632479" y="17148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5" name="Picture Placeholder 3"/>
          <p:cNvSpPr>
            <a:spLocks noGrp="1"/>
          </p:cNvSpPr>
          <p:nvPr>
            <p:ph type="pic" sz="quarter" idx="27"/>
          </p:nvPr>
        </p:nvSpPr>
        <p:spPr>
          <a:xfrm>
            <a:off x="7632479" y="3429600"/>
            <a:ext cx="1525500" cy="1714800"/>
          </a:xfrm>
          <a:prstGeom prst="rect">
            <a:avLst/>
          </a:prstGeom>
        </p:spPr>
        <p:txBody>
          <a:bodyPr vert="horz" lIns="91440" tIns="45720" rIns="91440" bIns="45720" rtlCol="0">
            <a:normAutofit/>
          </a:bodyPr>
          <a:lstStyle>
            <a:lvl1pPr>
              <a:defRPr sz="1350">
                <a:solidFill>
                  <a:schemeClr val="accent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id-ID" sz="18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2" name="日期占位符 1"/>
          <p:cNvSpPr>
            <a:spLocks noGrp="1"/>
          </p:cNvSpPr>
          <p:nvPr>
            <p:ph type="dt" sz="half"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9"/>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3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1">
    <p:bg>
      <p:bgPr>
        <a:solidFill>
          <a:schemeClr val="bg1"/>
        </a:solidFill>
        <a:effectLst/>
      </p:bgPr>
    </p:bg>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5727961" y="1620001"/>
            <a:ext cx="1902068" cy="2544394"/>
          </a:xfrm>
          <a:prstGeom prst="rect">
            <a:avLst/>
          </a:prstGeom>
        </p:spPr>
        <p:txBody>
          <a:bodyPr vert="horz" lIns="91440" tIns="45720" rIns="91440" bIns="45720" rtlCol="0" anchor="t">
            <a:normAutofit/>
          </a:bodyPr>
          <a:lstStyle>
            <a:lvl1pPr marL="0" indent="0" algn="ctr">
              <a:buNone/>
              <a:defRPr sz="15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id-ID" sz="2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mn-cs"/>
            </a:endParaRPr>
          </a:p>
        </p:txBody>
      </p:sp>
      <p:sp>
        <p:nvSpPr>
          <p:cNvPr id="5"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6"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2"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3" name="Text Placeholder 27"/>
          <p:cNvSpPr>
            <a:spLocks noGrp="1"/>
          </p:cNvSpPr>
          <p:nvPr>
            <p:ph type="body" sz="quarter" idx="25"/>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4" name="Picture Placeholder 6"/>
          <p:cNvSpPr>
            <a:spLocks noGrp="1"/>
          </p:cNvSpPr>
          <p:nvPr>
            <p:ph type="pic" sz="quarter" idx="16"/>
          </p:nvPr>
        </p:nvSpPr>
        <p:spPr>
          <a:xfrm>
            <a:off x="4836695" y="1464224"/>
            <a:ext cx="4071211" cy="3341915"/>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日期占位符 4"/>
          <p:cNvSpPr>
            <a:spLocks noGrp="1"/>
          </p:cNvSpPr>
          <p:nvPr>
            <p:ph type="dt" sz="half"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2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28"/>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ample clean page">
    <p:bg>
      <p:bgPr>
        <a:solidFill>
          <a:schemeClr val="bg1"/>
        </a:solidFill>
        <a:effectLst/>
      </p:bgPr>
    </p:bg>
    <p:spTree>
      <p:nvGrpSpPr>
        <p:cNvPr id="1" name=""/>
        <p:cNvGrpSpPr/>
        <p:nvPr/>
      </p:nvGrpSpPr>
      <p:grpSpPr>
        <a:xfrm>
          <a:off x="0" y="0"/>
          <a:ext cx="0" cy="0"/>
          <a:chOff x="0" y="0"/>
          <a:chExt cx="0" cy="0"/>
        </a:xfrm>
      </p:grpSpPr>
      <p:sp>
        <p:nvSpPr>
          <p:cNvPr id="7" name="Rectangle 1"/>
          <p:cNvSpPr/>
          <p:nvPr/>
        </p:nvSpPr>
        <p:spPr>
          <a:xfrm>
            <a:off x="0" y="0"/>
            <a:ext cx="9144000" cy="3626088"/>
          </a:xfrm>
          <a:prstGeom prst="rect">
            <a:avLst/>
          </a:prstGeom>
          <a:solidFill>
            <a:schemeClr val="accent3">
              <a:lumMod val="5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17" name="Title 8"/>
          <p:cNvSpPr>
            <a:spLocks noGrp="1"/>
          </p:cNvSpPr>
          <p:nvPr>
            <p:ph type="title"/>
          </p:nvPr>
        </p:nvSpPr>
        <p:spPr>
          <a:xfrm>
            <a:off x="273050" y="512852"/>
            <a:ext cx="4800600" cy="523967"/>
          </a:xfrm>
          <a:prstGeom prst="rect">
            <a:avLst/>
          </a:prstGeom>
        </p:spPr>
        <p:txBody>
          <a:bodyPr vert="horz"/>
          <a:lstStyle>
            <a:lvl1pPr algn="l">
              <a:defRPr sz="2400">
                <a:solidFill>
                  <a:schemeClr val="bg1"/>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48" name="Text Placeholder 27"/>
          <p:cNvSpPr>
            <a:spLocks noGrp="1"/>
          </p:cNvSpPr>
          <p:nvPr>
            <p:ph type="body" sz="quarter" idx="25"/>
          </p:nvPr>
        </p:nvSpPr>
        <p:spPr>
          <a:xfrm>
            <a:off x="273050" y="940258"/>
            <a:ext cx="4800600" cy="285849"/>
          </a:xfrm>
          <a:prstGeom prst="rect">
            <a:avLst/>
          </a:prstGeom>
        </p:spPr>
        <p:txBody>
          <a:bodyPr vert="horz"/>
          <a:lstStyle>
            <a:lvl1pPr marL="0" indent="0" algn="l">
              <a:buNone/>
              <a:defRPr sz="900" baseline="0">
                <a:solidFill>
                  <a:srgbClr val="FFFFFF">
                    <a:alpha val="70000"/>
                  </a:srgb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4" name="Picture Placeholder 3"/>
          <p:cNvSpPr>
            <a:spLocks noGrp="1"/>
          </p:cNvSpPr>
          <p:nvPr>
            <p:ph type="pic" sz="quarter" idx="26"/>
          </p:nvPr>
        </p:nvSpPr>
        <p:spPr>
          <a:xfrm>
            <a:off x="3689747" y="978865"/>
            <a:ext cx="1878806" cy="3316471"/>
          </a:xfrm>
        </p:spPr>
        <p:txBody>
          <a:bodyPr vert="horz" lIns="91440" tIns="45720" rIns="91440" bIns="45720" rtlCol="0" anchor="ctr">
            <a:normAutofit/>
          </a:bodyPr>
          <a:lstStyle>
            <a:lvl1pPr algn="ctr">
              <a:defRPr sz="900"/>
            </a:lvl1p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日期占位符 1"/>
          <p:cNvSpPr>
            <a:spLocks noGrp="1"/>
          </p:cNvSpPr>
          <p:nvPr>
            <p:ph type="dt" sz="half"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2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2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ur Working Type 1">
    <p:bg>
      <p:bgPr>
        <a:solidFill>
          <a:schemeClr val="bg1"/>
        </a:solidFill>
        <a:effectLst/>
      </p:bgPr>
    </p:bg>
    <p:spTree>
      <p:nvGrpSpPr>
        <p:cNvPr id="1" name=""/>
        <p:cNvGrpSpPr/>
        <p:nvPr/>
      </p:nvGrpSpPr>
      <p:grpSpPr>
        <a:xfrm>
          <a:off x="0" y="0"/>
          <a:ext cx="0" cy="0"/>
          <a:chOff x="0" y="0"/>
          <a:chExt cx="0" cy="0"/>
        </a:xfrm>
      </p:grpSpPr>
      <p:sp>
        <p:nvSpPr>
          <p:cNvPr id="3" name="Picture Placeholder 6"/>
          <p:cNvSpPr>
            <a:spLocks noGrp="1"/>
          </p:cNvSpPr>
          <p:nvPr>
            <p:ph type="pic" sz="quarter" idx="16"/>
          </p:nvPr>
        </p:nvSpPr>
        <p:spPr>
          <a:xfrm>
            <a:off x="6350"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4" name="Picture Placeholder 6"/>
          <p:cNvSpPr>
            <a:spLocks noGrp="1"/>
          </p:cNvSpPr>
          <p:nvPr>
            <p:ph type="pic" sz="quarter" idx="17"/>
          </p:nvPr>
        </p:nvSpPr>
        <p:spPr>
          <a:xfrm>
            <a:off x="1529746"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5" name="Picture Placeholder 6"/>
          <p:cNvSpPr>
            <a:spLocks noGrp="1"/>
          </p:cNvSpPr>
          <p:nvPr>
            <p:ph type="pic" sz="quarter" idx="18"/>
          </p:nvPr>
        </p:nvSpPr>
        <p:spPr>
          <a:xfrm>
            <a:off x="3053142"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6" name="Picture Placeholder 6"/>
          <p:cNvSpPr>
            <a:spLocks noGrp="1"/>
          </p:cNvSpPr>
          <p:nvPr>
            <p:ph type="pic" sz="quarter" idx="19"/>
          </p:nvPr>
        </p:nvSpPr>
        <p:spPr>
          <a:xfrm>
            <a:off x="4576538"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7" name="Picture Placeholder 6"/>
          <p:cNvSpPr>
            <a:spLocks noGrp="1"/>
          </p:cNvSpPr>
          <p:nvPr>
            <p:ph type="pic" sz="quarter" idx="20"/>
          </p:nvPr>
        </p:nvSpPr>
        <p:spPr>
          <a:xfrm>
            <a:off x="6099934"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8" name="Picture Placeholder 6"/>
          <p:cNvSpPr>
            <a:spLocks noGrp="1"/>
          </p:cNvSpPr>
          <p:nvPr>
            <p:ph type="pic" sz="quarter" idx="21"/>
          </p:nvPr>
        </p:nvSpPr>
        <p:spPr>
          <a:xfrm>
            <a:off x="7623330" y="1301979"/>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9" name="Picture Placeholder 6"/>
          <p:cNvSpPr>
            <a:spLocks noGrp="1"/>
          </p:cNvSpPr>
          <p:nvPr>
            <p:ph type="pic" sz="quarter" idx="22"/>
          </p:nvPr>
        </p:nvSpPr>
        <p:spPr>
          <a:xfrm>
            <a:off x="6350"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0" name="Picture Placeholder 6"/>
          <p:cNvSpPr>
            <a:spLocks noGrp="1"/>
          </p:cNvSpPr>
          <p:nvPr>
            <p:ph type="pic" sz="quarter" idx="23"/>
          </p:nvPr>
        </p:nvSpPr>
        <p:spPr>
          <a:xfrm>
            <a:off x="1529746"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1" name="Picture Placeholder 6"/>
          <p:cNvSpPr>
            <a:spLocks noGrp="1"/>
          </p:cNvSpPr>
          <p:nvPr>
            <p:ph type="pic" sz="quarter" idx="24"/>
          </p:nvPr>
        </p:nvSpPr>
        <p:spPr>
          <a:xfrm>
            <a:off x="3053142"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2" name="Picture Placeholder 6"/>
          <p:cNvSpPr>
            <a:spLocks noGrp="1"/>
          </p:cNvSpPr>
          <p:nvPr>
            <p:ph type="pic" sz="quarter" idx="25"/>
          </p:nvPr>
        </p:nvSpPr>
        <p:spPr>
          <a:xfrm>
            <a:off x="4576538"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3" name="Picture Placeholder 6"/>
          <p:cNvSpPr>
            <a:spLocks noGrp="1"/>
          </p:cNvSpPr>
          <p:nvPr>
            <p:ph type="pic" sz="quarter" idx="26"/>
          </p:nvPr>
        </p:nvSpPr>
        <p:spPr>
          <a:xfrm>
            <a:off x="6099934"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4" name="Picture Placeholder 6"/>
          <p:cNvSpPr>
            <a:spLocks noGrp="1"/>
          </p:cNvSpPr>
          <p:nvPr>
            <p:ph type="pic" sz="quarter" idx="27"/>
          </p:nvPr>
        </p:nvSpPr>
        <p:spPr>
          <a:xfrm>
            <a:off x="7623330" y="2454181"/>
            <a:ext cx="1520856" cy="1152202"/>
          </a:xfrm>
          <a:prstGeom prst="rect">
            <a:avLst/>
          </a:prstGeom>
          <a:solidFill>
            <a:schemeClr val="bg1">
              <a:lumMod val="95000"/>
            </a:schemeClr>
          </a:solidFill>
        </p:spPr>
        <p:txBody>
          <a:bodyPr vert="horz" lIns="91440" tIns="45720" rIns="91440" bIns="45720" rtlCol="0" anchor="ctr">
            <a:normAutofit/>
          </a:bodyPr>
          <a:lstStyle>
            <a:lvl1pPr marL="0" indent="0" algn="ctr">
              <a:buNone/>
              <a:defRPr sz="1000" baseline="0">
                <a:solidFill>
                  <a:schemeClr val="bg1">
                    <a:lumMod val="6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335" b="0" i="0" u="none" strike="noStrike" kern="1200" cap="none" spc="0" normalizeH="0" baseline="0" noProof="0">
                <a:ln>
                  <a:noFill/>
                </a:ln>
                <a:solidFill>
                  <a:schemeClr val="bg1">
                    <a:lumMod val="65000"/>
                  </a:schemeClr>
                </a:solidFill>
                <a:effectLst/>
                <a:uLnTx/>
                <a:uFillTx/>
                <a:latin typeface="Arial" panose="020B0604020202020204" pitchFamily="34" charset="0"/>
                <a:ea typeface="+mn-ea"/>
                <a:cs typeface="+mn-cs"/>
              </a:rPr>
              <a:t>单击图标添加图片</a:t>
            </a:r>
            <a:endParaRPr kumimoji="0" lang="en-US" sz="1335"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mn-ea"/>
              <a:cs typeface="+mn-cs"/>
            </a:endParaRPr>
          </a:p>
        </p:txBody>
      </p:sp>
      <p:sp>
        <p:nvSpPr>
          <p:cNvPr id="17" name="Title 8"/>
          <p:cNvSpPr>
            <a:spLocks noGrp="1"/>
          </p:cNvSpPr>
          <p:nvPr>
            <p:ph type="title"/>
          </p:nvPr>
        </p:nvSpPr>
        <p:spPr>
          <a:xfrm>
            <a:off x="273050" y="512852"/>
            <a:ext cx="6489700" cy="523967"/>
          </a:xfrm>
          <a:prstGeom prst="rect">
            <a:avLst/>
          </a:prstGeom>
        </p:spPr>
        <p:txBody>
          <a:bodyPr vert="horz"/>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p>
        </p:txBody>
      </p:sp>
      <p:sp>
        <p:nvSpPr>
          <p:cNvPr id="18" name="Text Placeholder 27"/>
          <p:cNvSpPr>
            <a:spLocks noGrp="1"/>
          </p:cNvSpPr>
          <p:nvPr>
            <p:ph type="body" sz="quarter" idx="28"/>
          </p:nvPr>
        </p:nvSpPr>
        <p:spPr>
          <a:xfrm>
            <a:off x="273050" y="940258"/>
            <a:ext cx="6489700" cy="285849"/>
          </a:xfrm>
          <a:prstGeom prst="rect">
            <a:avLst/>
          </a:prstGeom>
        </p:spPr>
        <p:txBody>
          <a:bodyPr vert="horz"/>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zh-CN" altLang="en-US"/>
              <a:t>单击此处编辑母版文本样式</a:t>
            </a:r>
          </a:p>
        </p:txBody>
      </p:sp>
      <p:sp>
        <p:nvSpPr>
          <p:cNvPr id="2" name="日期占位符 1"/>
          <p:cNvSpPr>
            <a:spLocks noGrp="1"/>
          </p:cNvSpPr>
          <p:nvPr>
            <p:ph type="dt" sz="half" idx="2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5" name="页脚占位符 14"/>
          <p:cNvSpPr>
            <a:spLocks noGrp="1"/>
          </p:cNvSpPr>
          <p:nvPr>
            <p:ph type="ftr" sz="quarter" idx="3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16" name="灯片编号占位符 15"/>
          <p:cNvSpPr>
            <a:spLocks noGrp="1"/>
          </p:cNvSpPr>
          <p:nvPr>
            <p:ph type="sldNum" sz="quarter" idx="3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3892"/>
            <a:ext cx="7886700" cy="994346"/>
          </a:xfrm>
          <a:prstGeom prst="rect">
            <a:avLst/>
          </a:prstGeom>
          <a:noFill/>
          <a:ln w="9525">
            <a:noFill/>
          </a:ln>
        </p:spPr>
        <p:txBody>
          <a:bodyPr anchor="ctr"/>
          <a:lstStyle/>
          <a:p>
            <a:pPr lvl="0"/>
            <a:r>
              <a:rPr lang="en-US" altLang="zh-CN" dirty="0"/>
              <a:t>Click to edit Master title style</a:t>
            </a:r>
          </a:p>
        </p:txBody>
      </p:sp>
      <p:sp>
        <p:nvSpPr>
          <p:cNvPr id="1027" name="Text Placeholder 2"/>
          <p:cNvSpPr>
            <a:spLocks noGrp="1"/>
          </p:cNvSpPr>
          <p:nvPr>
            <p:ph type="body" idx="1"/>
          </p:nvPr>
        </p:nvSpPr>
        <p:spPr>
          <a:xfrm>
            <a:off x="628650" y="1369458"/>
            <a:ext cx="7886700" cy="3264075"/>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 name="Date Placeholder 3"/>
          <p:cNvSpPr>
            <a:spLocks noGrp="1"/>
          </p:cNvSpPr>
          <p:nvPr>
            <p:ph type="dt" sz="half" idx="2"/>
          </p:nvPr>
        </p:nvSpPr>
        <p:spPr>
          <a:xfrm>
            <a:off x="628650" y="4768097"/>
            <a:ext cx="2057400" cy="273892"/>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877B1AD-D523-4C0D-8362-A7CFF4E86502}" type="datetimeFigureOut">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2/9/2022</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028950" y="4768097"/>
            <a:ext cx="3086100" cy="273892"/>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57950" y="4768097"/>
            <a:ext cx="2057400" cy="273892"/>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8B9E821-CB41-4557-879C-24BFC1EF65F5}" type="slidenum">
              <a:rPr kumimoji="0" lang="en-US" sz="1200" b="0" i="0" u="none" strike="noStrike" kern="1200" cap="none" spc="0" normalizeH="0" baseline="0" noProof="0" smtClean="0">
                <a:ln>
                  <a:noFill/>
                </a:ln>
                <a:solidFill>
                  <a:srgbClr val="000000">
                    <a:tint val="75000"/>
                  </a:srgbClr>
                </a:solidFill>
                <a:effectLst/>
                <a:uLnTx/>
                <a:uFillTx/>
                <a:latin typeface="Arial" panose="020B0604020202020204" pitchFamily="34" charset="0"/>
                <a:ea typeface="+mn-ea"/>
                <a:cs typeface="+mn-cs"/>
              </a:rPr>
              <a:t>‹#›</a:t>
            </a:fld>
            <a:endParaRPr kumimoji="0" lang="en-US"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ransition spd="slow">
    <p:wipe/>
  </p:transition>
  <p:hf sldNum="0" hdr="0" ftr="0" dt="0"/>
  <p:txStyles>
    <p:titleStyle>
      <a:lvl1pPr algn="l" defTabSz="685800" rtl="0" eaLnBrk="1" latinLnBrk="0" hangingPunct="1">
        <a:lnSpc>
          <a:spcPct val="90000"/>
        </a:lnSpc>
        <a:spcBef>
          <a:spcPct val="0"/>
        </a:spcBef>
        <a:buNone/>
        <a:defRPr sz="3300" kern="1200">
          <a:solidFill>
            <a:schemeClr val="tx1"/>
          </a:solidFill>
          <a:latin typeface="Roboto Condensed" panose="020000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rot="16200000" flipV="1">
            <a:off x="-769144" y="768959"/>
            <a:ext cx="5143500" cy="36052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451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45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4510"/>
                </a:moveTo>
                <a:lnTo>
                  <a:pt x="10000" y="0"/>
                </a:lnTo>
                <a:lnTo>
                  <a:pt x="10000" y="10000"/>
                </a:lnTo>
                <a:lnTo>
                  <a:pt x="0" y="10000"/>
                </a:lnTo>
                <a:lnTo>
                  <a:pt x="0" y="45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FFFFFF"/>
              </a:solidFill>
              <a:effectLst/>
              <a:uLnTx/>
              <a:uFillTx/>
              <a:latin typeface="+mn-lt"/>
              <a:ea typeface="+mn-ea"/>
              <a:cs typeface="+mn-cs"/>
            </a:endParaRPr>
          </a:p>
        </p:txBody>
      </p:sp>
      <p:sp>
        <p:nvSpPr>
          <p:cNvPr id="25" name="Sev01"/>
          <p:cNvSpPr>
            <a:spLocks noChangeAspect="1"/>
          </p:cNvSpPr>
          <p:nvPr/>
        </p:nvSpPr>
        <p:spPr>
          <a:xfrm>
            <a:off x="1414780" y="1370965"/>
            <a:ext cx="2404110" cy="240284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 name="文本框 2"/>
          <p:cNvSpPr txBox="1"/>
          <p:nvPr/>
        </p:nvSpPr>
        <p:spPr>
          <a:xfrm>
            <a:off x="3605530" y="2199640"/>
            <a:ext cx="5711825" cy="58356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altLang="en-US" sz="3200" b="1" kern="1200" cap="none" spc="300" normalizeH="0" baseline="0" noProof="0" dirty="0">
                <a:solidFill>
                  <a:schemeClr val="tx1">
                    <a:lumMod val="75000"/>
                    <a:lumOff val="25000"/>
                  </a:schemeClr>
                </a:solidFill>
                <a:latin typeface="Arial Bold" panose="020B0604020202090204" charset="0"/>
                <a:ea typeface="+mn-ea"/>
                <a:cs typeface="Arial Bold" panose="020B0604020202090204" charset="0"/>
              </a:rPr>
              <a:t>Micro-Credit Defaulter</a:t>
            </a:r>
          </a:p>
        </p:txBody>
      </p:sp>
      <p:sp>
        <p:nvSpPr>
          <p:cNvPr id="4" name="文本框 3"/>
          <p:cNvSpPr txBox="1"/>
          <p:nvPr/>
        </p:nvSpPr>
        <p:spPr>
          <a:xfrm>
            <a:off x="5207318" y="1900555"/>
            <a:ext cx="2792730" cy="29908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sz="1350" b="1" kern="1200" cap="none" spc="0" normalizeH="0" baseline="0" noProof="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Power point Presentation</a:t>
            </a:r>
            <a:endParaRPr kumimoji="0" lang="zh-CN" altLang="en-US" sz="1350" b="1" kern="1200" cap="none" spc="0" normalizeH="0" baseline="0" noProof="0" dirty="0">
              <a:solidFill>
                <a:schemeClr val="tx1">
                  <a:lumMod val="75000"/>
                  <a:lumOff val="25000"/>
                </a:schemeClr>
              </a:solidFill>
              <a:latin typeface="Microsoft YaHei" panose="020B0503020204020204" pitchFamily="34" charset="-122"/>
              <a:ea typeface="Microsoft YaHei" panose="020B0503020204020204" pitchFamily="34" charset="-122"/>
              <a:cs typeface="+mn-cs"/>
            </a:endParaRPr>
          </a:p>
        </p:txBody>
      </p:sp>
      <p:sp>
        <p:nvSpPr>
          <p:cNvPr id="11" name="文本框 10"/>
          <p:cNvSpPr txBox="1"/>
          <p:nvPr/>
        </p:nvSpPr>
        <p:spPr>
          <a:xfrm>
            <a:off x="3605530" y="4381500"/>
            <a:ext cx="4394835" cy="299085"/>
          </a:xfrm>
          <a:prstGeom prst="rect">
            <a:avLst/>
          </a:prstGeom>
          <a:noFill/>
        </p:spPr>
        <p:txBody>
          <a:bodyPr wrap="square" rtlCol="0">
            <a:spAutoFit/>
          </a:bodyPr>
          <a:lstStyle/>
          <a:p>
            <a:pPr marR="0" algn="ctr" defTabSz="914400" rtl="0" eaLnBrk="1" fontAlgn="auto" hangingPunct="1">
              <a:spcBef>
                <a:spcPts val="0"/>
              </a:spcBef>
              <a:spcAft>
                <a:spcPts val="0"/>
              </a:spcAft>
              <a:buClrTx/>
              <a:buSzTx/>
              <a:buFontTx/>
              <a:buNone/>
              <a:defRPr/>
            </a:pPr>
            <a:r>
              <a:rPr kumimoji="0" lang="en-IN" altLang="zh-CN" sz="1350" b="1" kern="1200" cap="none" spc="0" normalizeH="0" baseline="0" noProof="0" dirty="0">
                <a:solidFill>
                  <a:schemeClr val="tx1">
                    <a:lumMod val="75000"/>
                    <a:lumOff val="25000"/>
                  </a:schemeClr>
                </a:solidFill>
                <a:latin typeface="Microsoft YaHei" panose="020B0503020204020204" pitchFamily="34" charset="-122"/>
                <a:ea typeface="Microsoft YaHei" panose="020B0503020204020204" pitchFamily="34" charset="-122"/>
                <a:cs typeface="+mn-cs"/>
              </a:rPr>
              <a:t>Presentation by: Amit Singh</a:t>
            </a:r>
          </a:p>
        </p:txBody>
      </p:sp>
      <p:sp>
        <p:nvSpPr>
          <p:cNvPr id="5" name="直角三角形 4"/>
          <p:cNvSpPr/>
          <p:nvPr/>
        </p:nvSpPr>
        <p:spPr>
          <a:xfrm flipH="1">
            <a:off x="8153400" y="2031656"/>
            <a:ext cx="990600" cy="3112294"/>
          </a:xfrm>
          <a:prstGeom prst="rtTriangl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512969" y="450"/>
            <a:ext cx="631031" cy="653654"/>
          </a:xfrm>
          <a:custGeom>
            <a:avLst/>
            <a:gdLst>
              <a:gd name="connsiteX0" fmla="*/ 111319 w 841828"/>
              <a:gd name="connsiteY0" fmla="*/ 0 h 870858"/>
              <a:gd name="connsiteX1" fmla="*/ 841828 w 841828"/>
              <a:gd name="connsiteY1" fmla="*/ 0 h 870858"/>
              <a:gd name="connsiteX2" fmla="*/ 841828 w 841828"/>
              <a:gd name="connsiteY2" fmla="*/ 781579 h 870858"/>
              <a:gd name="connsiteX3" fmla="*/ 756147 w 841828"/>
              <a:gd name="connsiteY3" fmla="*/ 828085 h 870858"/>
              <a:gd name="connsiteX4" fmla="*/ 544286 w 841828"/>
              <a:gd name="connsiteY4" fmla="*/ 870858 h 870858"/>
              <a:gd name="connsiteX5" fmla="*/ 0 w 841828"/>
              <a:gd name="connsiteY5" fmla="*/ 326572 h 870858"/>
              <a:gd name="connsiteX6" fmla="*/ 92955 w 841828"/>
              <a:gd name="connsiteY6" fmla="*/ 22257 h 87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828" h="870858">
                <a:moveTo>
                  <a:pt x="111319" y="0"/>
                </a:moveTo>
                <a:lnTo>
                  <a:pt x="841828" y="0"/>
                </a:lnTo>
                <a:lnTo>
                  <a:pt x="841828" y="781579"/>
                </a:lnTo>
                <a:lnTo>
                  <a:pt x="756147" y="828085"/>
                </a:lnTo>
                <a:cubicBezTo>
                  <a:pt x="691029" y="855628"/>
                  <a:pt x="619436" y="870858"/>
                  <a:pt x="544286" y="870858"/>
                </a:cubicBezTo>
                <a:cubicBezTo>
                  <a:pt x="243685" y="870858"/>
                  <a:pt x="0" y="627173"/>
                  <a:pt x="0" y="326572"/>
                </a:cubicBezTo>
                <a:cubicBezTo>
                  <a:pt x="0" y="213847"/>
                  <a:pt x="34268" y="109125"/>
                  <a:pt x="92955" y="22257"/>
                </a:cubicBezTo>
                <a:close/>
              </a:path>
            </a:pathLst>
          </a:cu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8129588" y="245719"/>
            <a:ext cx="276225" cy="276225"/>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8598694" y="731494"/>
            <a:ext cx="382191" cy="382191"/>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8277225" y="731494"/>
            <a:ext cx="128588" cy="128588"/>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100" name="Picture Placeholder 99"/>
          <p:cNvPicPr>
            <a:picLocks noGrp="1"/>
          </p:cNvPicPr>
          <p:nvPr>
            <p:ph type="pic" sz="quarter" idx="10"/>
          </p:nvPr>
        </p:nvPicPr>
        <p:blipFill>
          <a:blip r:embed="rId3"/>
          <a:srcRect l="3419" t="5769" r="-3419" b="9714"/>
          <a:stretch>
            <a:fillRect/>
          </a:stretch>
        </p:blipFill>
        <p:spPr>
          <a:xfrm>
            <a:off x="1460500" y="1371600"/>
            <a:ext cx="2358390" cy="2402840"/>
          </a:xfrm>
          <a:prstGeom prst="ellipse">
            <a:avLst/>
          </a:prstGeom>
          <a:noFill/>
          <a:ln w="9525">
            <a:noFill/>
          </a:ln>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组合 5"/>
          <p:cNvGrpSpPr/>
          <p:nvPr/>
        </p:nvGrpSpPr>
        <p:grpSpPr>
          <a:xfrm>
            <a:off x="2473564" y="1630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2227" name="文本框 6"/>
          <p:cNvSpPr txBox="1"/>
          <p:nvPr/>
        </p:nvSpPr>
        <p:spPr>
          <a:xfrm>
            <a:off x="3128645" y="153035"/>
            <a:ext cx="3369945" cy="368300"/>
          </a:xfrm>
          <a:prstGeom prst="rect">
            <a:avLst/>
          </a:prstGeom>
          <a:noFill/>
          <a:ln w="9525">
            <a:no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Bivariate Analysis: (Cont.) </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195580" y="777875"/>
            <a:ext cx="2637155" cy="4153535"/>
          </a:xfrm>
          <a:prstGeom prst="rect">
            <a:avLst/>
          </a:prstGeom>
        </p:spPr>
      </p:pic>
      <p:pic>
        <p:nvPicPr>
          <p:cNvPr id="4" name="Picture 3"/>
          <p:cNvPicPr>
            <a:picLocks noChangeAspect="1"/>
          </p:cNvPicPr>
          <p:nvPr/>
        </p:nvPicPr>
        <p:blipFill>
          <a:blip r:embed="rId3"/>
          <a:stretch>
            <a:fillRect/>
          </a:stretch>
        </p:blipFill>
        <p:spPr>
          <a:xfrm>
            <a:off x="3305175" y="776605"/>
            <a:ext cx="2533650" cy="4085590"/>
          </a:xfrm>
          <a:prstGeom prst="rect">
            <a:avLst/>
          </a:prstGeom>
        </p:spPr>
      </p:pic>
      <p:pic>
        <p:nvPicPr>
          <p:cNvPr id="7" name="Picture 6"/>
          <p:cNvPicPr>
            <a:picLocks noChangeAspect="1"/>
          </p:cNvPicPr>
          <p:nvPr/>
        </p:nvPicPr>
        <p:blipFill>
          <a:blip r:embed="rId4"/>
          <a:stretch>
            <a:fillRect/>
          </a:stretch>
        </p:blipFill>
        <p:spPr>
          <a:xfrm>
            <a:off x="6344920" y="777240"/>
            <a:ext cx="2571750" cy="4084955"/>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285" y="0"/>
            <a:ext cx="3313430" cy="523875"/>
          </a:xfrm>
        </p:spPr>
        <p:txBody>
          <a:bodyPr/>
          <a:lstStyle/>
          <a:p>
            <a:r>
              <a:rPr lang="en-IN" altLang="zh-CN" sz="1800" b="1" u="sng" dirty="0">
                <a:latin typeface="Microsoft YaHei" panose="020B0503020204020204" pitchFamily="34" charset="-122"/>
                <a:ea typeface="Microsoft YaHei" panose="020B0503020204020204" pitchFamily="34" charset="-122"/>
                <a:sym typeface="+mn-ea"/>
              </a:rPr>
              <a:t>Bivariate Analysis: (Cont.)</a:t>
            </a:r>
          </a:p>
        </p:txBody>
      </p:sp>
      <p:pic>
        <p:nvPicPr>
          <p:cNvPr id="6" name="Picture Placeholder 5"/>
          <p:cNvPicPr>
            <a:picLocks noGrp="1" noChangeAspect="1"/>
          </p:cNvPicPr>
          <p:nvPr>
            <p:ph type="pic" sz="quarter" idx="16"/>
          </p:nvPr>
        </p:nvPicPr>
        <p:blipFill>
          <a:blip r:embed="rId2"/>
          <a:stretch>
            <a:fillRect/>
          </a:stretch>
        </p:blipFill>
        <p:spPr>
          <a:xfrm>
            <a:off x="91440" y="443865"/>
            <a:ext cx="3011805" cy="2168525"/>
          </a:xfrm>
          <a:prstGeom prst="rect">
            <a:avLst/>
          </a:prstGeom>
        </p:spPr>
      </p:pic>
      <p:pic>
        <p:nvPicPr>
          <p:cNvPr id="8" name="Picture 7"/>
          <p:cNvPicPr>
            <a:picLocks noChangeAspect="1"/>
          </p:cNvPicPr>
          <p:nvPr/>
        </p:nvPicPr>
        <p:blipFill>
          <a:blip r:embed="rId3"/>
          <a:stretch>
            <a:fillRect/>
          </a:stretch>
        </p:blipFill>
        <p:spPr>
          <a:xfrm>
            <a:off x="91440" y="2692400"/>
            <a:ext cx="3011170" cy="2054860"/>
          </a:xfrm>
          <a:prstGeom prst="rect">
            <a:avLst/>
          </a:prstGeom>
        </p:spPr>
      </p:pic>
      <p:pic>
        <p:nvPicPr>
          <p:cNvPr id="10" name="Picture 9"/>
          <p:cNvPicPr>
            <a:picLocks noChangeAspect="1"/>
          </p:cNvPicPr>
          <p:nvPr/>
        </p:nvPicPr>
        <p:blipFill>
          <a:blip r:embed="rId4"/>
          <a:stretch>
            <a:fillRect/>
          </a:stretch>
        </p:blipFill>
        <p:spPr>
          <a:xfrm>
            <a:off x="3103245" y="443865"/>
            <a:ext cx="3125470" cy="2168525"/>
          </a:xfrm>
          <a:prstGeom prst="rect">
            <a:avLst/>
          </a:prstGeom>
        </p:spPr>
      </p:pic>
      <p:pic>
        <p:nvPicPr>
          <p:cNvPr id="12" name="Picture 11"/>
          <p:cNvPicPr>
            <a:picLocks noChangeAspect="1"/>
          </p:cNvPicPr>
          <p:nvPr/>
        </p:nvPicPr>
        <p:blipFill>
          <a:blip r:embed="rId5"/>
          <a:stretch>
            <a:fillRect/>
          </a:stretch>
        </p:blipFill>
        <p:spPr>
          <a:xfrm>
            <a:off x="3102610" y="2692400"/>
            <a:ext cx="3126740" cy="2054225"/>
          </a:xfrm>
          <a:prstGeom prst="rect">
            <a:avLst/>
          </a:prstGeom>
        </p:spPr>
      </p:pic>
      <p:pic>
        <p:nvPicPr>
          <p:cNvPr id="14" name="Picture 13"/>
          <p:cNvPicPr>
            <a:picLocks noChangeAspect="1"/>
          </p:cNvPicPr>
          <p:nvPr/>
        </p:nvPicPr>
        <p:blipFill>
          <a:blip r:embed="rId6"/>
          <a:stretch>
            <a:fillRect/>
          </a:stretch>
        </p:blipFill>
        <p:spPr>
          <a:xfrm>
            <a:off x="6228080" y="443865"/>
            <a:ext cx="2915920" cy="2168525"/>
          </a:xfrm>
          <a:prstGeom prst="rect">
            <a:avLst/>
          </a:prstGeom>
        </p:spPr>
      </p:pic>
      <p:pic>
        <p:nvPicPr>
          <p:cNvPr id="16" name="Picture 15"/>
          <p:cNvPicPr>
            <a:picLocks noChangeAspect="1"/>
          </p:cNvPicPr>
          <p:nvPr/>
        </p:nvPicPr>
        <p:blipFill>
          <a:blip r:embed="rId7"/>
          <a:stretch>
            <a:fillRect/>
          </a:stretch>
        </p:blipFill>
        <p:spPr>
          <a:xfrm>
            <a:off x="6228080" y="2691765"/>
            <a:ext cx="2915920" cy="2055495"/>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9130" y="123825"/>
            <a:ext cx="2745105" cy="523875"/>
          </a:xfrm>
        </p:spPr>
        <p:txBody>
          <a:bodyPr/>
          <a:lstStyle/>
          <a:p>
            <a:r>
              <a:rPr lang="en-IN" altLang="en-US" sz="1800" b="1" u="sng">
                <a:latin typeface="Microsoft YaHei" panose="020B0503020204020204" pitchFamily="34" charset="-122"/>
                <a:ea typeface="Microsoft YaHei" panose="020B0503020204020204" pitchFamily="34" charset="-122"/>
              </a:rPr>
              <a:t>Multivariate Analysis:</a:t>
            </a:r>
          </a:p>
        </p:txBody>
      </p:sp>
      <p:pic>
        <p:nvPicPr>
          <p:cNvPr id="6" name="Picture 5"/>
          <p:cNvPicPr>
            <a:picLocks noChangeAspect="1"/>
          </p:cNvPicPr>
          <p:nvPr/>
        </p:nvPicPr>
        <p:blipFill>
          <a:blip r:embed="rId2"/>
          <a:stretch>
            <a:fillRect/>
          </a:stretch>
        </p:blipFill>
        <p:spPr>
          <a:xfrm>
            <a:off x="267970" y="725805"/>
            <a:ext cx="4276090" cy="3839845"/>
          </a:xfrm>
          <a:prstGeom prst="rect">
            <a:avLst/>
          </a:prstGeom>
        </p:spPr>
      </p:pic>
      <p:pic>
        <p:nvPicPr>
          <p:cNvPr id="8" name="Picture 7"/>
          <p:cNvPicPr>
            <a:picLocks noChangeAspect="1"/>
          </p:cNvPicPr>
          <p:nvPr/>
        </p:nvPicPr>
        <p:blipFill>
          <a:blip r:embed="rId3"/>
          <a:stretch>
            <a:fillRect/>
          </a:stretch>
        </p:blipFill>
        <p:spPr>
          <a:xfrm>
            <a:off x="4543425" y="725170"/>
            <a:ext cx="4497070" cy="384048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5"/>
          <p:cNvGrpSpPr/>
          <p:nvPr/>
        </p:nvGrpSpPr>
        <p:grpSpPr>
          <a:xfrm>
            <a:off x="675244" y="1433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3251" name="文本框 6"/>
          <p:cNvSpPr txBox="1"/>
          <p:nvPr/>
        </p:nvSpPr>
        <p:spPr>
          <a:xfrm>
            <a:off x="1124585" y="143510"/>
            <a:ext cx="2174240" cy="368300"/>
          </a:xfrm>
          <a:prstGeom prst="rect">
            <a:avLst/>
          </a:prstGeom>
          <a:noFill/>
          <a:ln w="9525">
            <a:no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Observations: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3280" name="TextBox 13"/>
          <p:cNvSpPr txBox="1"/>
          <p:nvPr/>
        </p:nvSpPr>
        <p:spPr>
          <a:xfrm>
            <a:off x="934085" y="708660"/>
            <a:ext cx="7967980" cy="1593850"/>
          </a:xfrm>
          <a:prstGeom prst="rect">
            <a:avLst/>
          </a:prstGeom>
          <a:noFill/>
          <a:ln w="9525">
            <a:noFill/>
          </a:ln>
        </p:spPr>
        <p:txBody>
          <a:bodyPr wrap="square" lIns="0" tIns="0" rIns="0" bIns="0">
            <a:spAutoFit/>
          </a:bodyPr>
          <a:lstStyle/>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see data imbalance in our target column which we will rectify later.</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Skewness towards the left, in columns aon, daily_dect30, daily_decr90, rental30, rental90, last_rech_date_ma, last_rech_amt_ma, cnt_ma_rech30, ft_ma_rech30, sunamnt_ma_rech30, medianamnt_ma_rech30, medianmarechprebal30, cnt_ma_rech90, fr_ma_rech90, sumamnt_ma_rech90, medianamnt_ma_rech90, medianmarechprebal90, cnt_loans30, amnt_loans30, maxamnt_loans30, cnt_loans90, amnt_loans90, payback30, payback90,.</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maxamnt_loans90 column is skewed towards the right which denotes median is more than mean.</a:t>
            </a:r>
          </a:p>
        </p:txBody>
      </p:sp>
      <p:sp>
        <p:nvSpPr>
          <p:cNvPr id="53286" name="TextBox 13"/>
          <p:cNvSpPr txBox="1"/>
          <p:nvPr/>
        </p:nvSpPr>
        <p:spPr>
          <a:xfrm>
            <a:off x="934085" y="2302510"/>
            <a:ext cx="7776845" cy="2498725"/>
          </a:xfrm>
          <a:prstGeom prst="rect">
            <a:avLst/>
          </a:prstGeom>
          <a:noFill/>
          <a:ln w="9525">
            <a:noFill/>
          </a:ln>
        </p:spPr>
        <p:txBody>
          <a:bodyPr wrap="square" lIns="0" tIns="0" rIns="0" bIns="0">
            <a:spAutoFit/>
          </a:bodyPr>
          <a:lstStyle/>
          <a:p>
            <a:pPr marL="171450" lvl="0" indent="-171450" algn="l" defTabSz="1216025" eaLnBrk="1" hangingPunct="1">
              <a:spcBef>
                <a:spcPct val="20000"/>
              </a:spcBef>
              <a:buFont typeface="Wingdings" panose="05000000000000000000" charset="0"/>
              <a:buChar char="Ø"/>
            </a:pPr>
            <a:r>
              <a:rPr lang="en-IN" altLang="zh-CN" sz="1200" dirty="0">
                <a:solidFill>
                  <a:srgbClr val="445469"/>
                </a:solidFill>
                <a:latin typeface="Arial" panose="020B0604020202020204" pitchFamily="34" charset="0"/>
                <a:ea typeface="Microsoft YaHei" panose="020B0503020204020204" pitchFamily="34" charset="-122"/>
                <a:sym typeface="Arial" panose="020B0604020202020204" pitchFamily="34" charset="0"/>
              </a:rPr>
              <a:t> </a:t>
            </a: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we can see that there are only 2 values present in our target column i.e. 1 and 0 and </a:t>
            </a:r>
            <a:r>
              <a:rPr lang="en-IN" altLang="zh-CN"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 </a:t>
            </a: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we can clearly see data imbalance in this column. we will balance the data using oversampling method.</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we can see Correlation of our target column with other columns present in the dataset.</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looking at plot of label and age on cellular network in days, we can say that defaults can happen even if the user is using services from longtime.</a:t>
            </a:r>
          </a:p>
          <a:p>
            <a:pPr marL="171450" lvl="0" indent="-171450" algn="l" defTabSz="1216025" eaLnBrk="1" hangingPunct="1">
              <a:spcBef>
                <a:spcPct val="20000"/>
              </a:spcBef>
              <a:buFont typeface="Wingdings" panose="05000000000000000000" charset="0"/>
              <a:buChar char="Ø"/>
            </a:pPr>
            <a:r>
              <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rPr>
              <a:t>Here correlation of target column label with columns daily_decr30, daily_decr90, rental30, rental90, last_rech_amt_ma, cnt_ma_rech30, sumamnt_ma_rech30, medianamnt_ma_rech30, cnt_ma_rech90, sumamnt_ma_rech90, medianamnt_ma_rech90, medianmarechprebel90, cnt_loans30, amnt_loans30, amnt_loans 90, we can say that There are less no. defaulters and most of the users paid there dues on time.</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721360" y="331470"/>
            <a:ext cx="8113395" cy="4566285"/>
          </a:xfrm>
        </p:spPr>
        <p:txBody>
          <a:bodyPr/>
          <a:lstStyle/>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the user who took loans in last 30 days paid back most of loans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 who took loans in last 90 days was able to half of the loans on time while half users become defaulter as they couldn't pay back loan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users paid most of the loans on time from total loans taken in 30 days, but they became defaulter in few loans.</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users paid most of the loans on time from the total loans taken in last 90 days, but users became defaulters in paying back few loans.</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 was able to pay half of the amount of loan taken by him in last 30 days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users paid all small amount loans on time, but were able to pay half of large amount loan on time.</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multicolinearity in some columns which we need to handle later.</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observe that our target column label shares very little relation with all other columns present in the dataset.</a:t>
            </a:r>
          </a:p>
          <a:p>
            <a:pPr marL="285750" indent="-285750" algn="l">
              <a:lnSpc>
                <a:spcPct val="80000"/>
              </a:lnSpc>
              <a:buFont typeface="Wingdings" panose="05000000000000000000" charset="0"/>
              <a:buChar char="Ø"/>
            </a:pPr>
            <a:r>
              <a:rPr lang="en-US" sz="1400">
                <a:latin typeface="Microsoft YaHei" panose="020B0503020204020204" pitchFamily="34" charset="-122"/>
                <a:ea typeface="Microsoft YaHei" panose="020B0503020204020204" pitchFamily="34" charset="-122"/>
              </a:rPr>
              <a:t>Here we can see that our target column label shares positive relation with all the columns except 3 columns.</a:t>
            </a: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组合 5"/>
          <p:cNvGrpSpPr/>
          <p:nvPr/>
        </p:nvGrpSpPr>
        <p:grpSpPr>
          <a:xfrm>
            <a:off x="447279" y="41891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4275" name="文本框 6"/>
          <p:cNvSpPr txBox="1"/>
          <p:nvPr/>
        </p:nvSpPr>
        <p:spPr>
          <a:xfrm>
            <a:off x="922259" y="408755"/>
            <a:ext cx="1981200" cy="460375"/>
          </a:xfrm>
          <a:prstGeom prst="rect">
            <a:avLst/>
          </a:prstGeom>
          <a:noFill/>
          <a:ln w="9525">
            <a:noFill/>
          </a:ln>
        </p:spPr>
        <p:txBody>
          <a:bodyPr>
            <a:spAutoFit/>
          </a:bodyPr>
          <a:lstStyle/>
          <a:p>
            <a:pPr lvl="0" eaLnBrk="1" hangingPunct="1"/>
            <a:r>
              <a:rPr lang="en-IN" altLang="zh-CN" sz="2400" b="1" dirty="0">
                <a:latin typeface="Microsoft YaHei" panose="020B0503020204020204" pitchFamily="34" charset="-122"/>
                <a:ea typeface="Microsoft YaHei" panose="020B0503020204020204" pitchFamily="34" charset="-122"/>
              </a:rPr>
              <a:t>Analysis:</a:t>
            </a:r>
            <a:r>
              <a:rPr lang="en-IN" altLang="zh-CN" b="1" dirty="0">
                <a:latin typeface="Microsoft YaHei" panose="020B0503020204020204" pitchFamily="34" charset="-122"/>
                <a:ea typeface="Microsoft YaHei" panose="020B0503020204020204" pitchFamily="34" charset="-122"/>
              </a:rPr>
              <a:t> </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 name="L 形 9"/>
          <p:cNvSpPr/>
          <p:nvPr/>
        </p:nvSpPr>
        <p:spPr>
          <a:xfrm rot="5400000">
            <a:off x="1236504" y="583063"/>
            <a:ext cx="950119" cy="1578769"/>
          </a:xfrm>
          <a:prstGeom prst="corner">
            <a:avLst>
              <a:gd name="adj1" fmla="val 16120"/>
              <a:gd name="adj2" fmla="val 16110"/>
            </a:avLst>
          </a:prstGeom>
          <a:solidFill>
            <a:srgbClr val="18AA9D"/>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54297" name="TextBox 13"/>
          <p:cNvSpPr txBox="1"/>
          <p:nvPr/>
        </p:nvSpPr>
        <p:spPr>
          <a:xfrm>
            <a:off x="1358900" y="1324610"/>
            <a:ext cx="6572250" cy="3361055"/>
          </a:xfrm>
          <a:prstGeom prst="rect">
            <a:avLst/>
          </a:prstGeom>
          <a:noFill/>
          <a:ln w="9525">
            <a:noFill/>
          </a:ln>
        </p:spPr>
        <p:txBody>
          <a:bodyPr wrap="square" lIns="0" tIns="0" rIns="0" bIns="0">
            <a:spAutoFit/>
          </a:bodyPr>
          <a:lstStyle/>
          <a:p>
            <a:pPr marL="171450" lvl="0" indent="-171450">
              <a:lnSpc>
                <a:spcPct val="107000"/>
              </a:lnSpc>
              <a:buFont typeface="Wingdings" panose="05000000000000000000" charset="0"/>
              <a:buChar char="Ø"/>
            </a:pPr>
            <a:r>
              <a:rPr lang="en-IN" dirty="0">
                <a:latin typeface="Century" panose="02040604050505020304" pitchFamily="18" charset="0"/>
                <a:sym typeface="+mn-ea"/>
              </a:rPr>
              <a:t> Here we</a:t>
            </a:r>
            <a:r>
              <a:rPr lang="en-IN" sz="900" dirty="0">
                <a:latin typeface="Century" panose="02040604050505020304" pitchFamily="18" charset="0"/>
                <a:sym typeface="+mn-ea"/>
              </a:rPr>
              <a:t> </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have used </a:t>
            </a:r>
            <a:r>
              <a:rPr lang="en-IN" dirty="0" err="1">
                <a:latin typeface="Century" panose="02040604050505020304" pitchFamily="18" charset="0"/>
                <a:ea typeface="Calibri" panose="020F0502020204030204" pitchFamily="34" charset="0"/>
                <a:cs typeface="Times New Roman" panose="02020603050405020304" pitchFamily="18" charset="0"/>
                <a:sym typeface="+mn-ea"/>
              </a:rPr>
              <a:t>dist</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plot for each univariate numerical       features and it says that there is skewness in almost all columns. </a:t>
            </a:r>
          </a:p>
          <a:p>
            <a:pPr marL="171450" lvl="0" indent="-171450">
              <a:lnSpc>
                <a:spcPct val="107000"/>
              </a:lnSpc>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We used Pie plot for Target column label univariate analysis and we found that data is imbalance which we rectified later.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And also for bivariate Analysis we have used Regression plot.</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charset="0"/>
              <a:buChar char="Ø"/>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In our analysis we found that in most</a:t>
            </a:r>
            <a:r>
              <a:rPr lang="en-IN" dirty="0">
                <a:latin typeface="Century" panose="02040604050505020304" pitchFamily="18" charset="0"/>
                <a:ea typeface="Calibri" panose="020F0502020204030204" pitchFamily="34" charset="0"/>
                <a:cs typeface="Times New Roman" panose="02020603050405020304" pitchFamily="18" charset="0"/>
                <a:sym typeface="+mn-ea"/>
              </a:rPr>
              <a:t> features the count of non-defaulters is high compared to defaulters so , we can say that risk of micro credit default is less.</a:t>
            </a:r>
            <a:endParaRPr lang="zh-CN" altLang="en-US"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5299" name="文本框 6"/>
          <p:cNvSpPr txBox="1"/>
          <p:nvPr/>
        </p:nvSpPr>
        <p:spPr>
          <a:xfrm>
            <a:off x="634365" y="153035"/>
            <a:ext cx="5248910" cy="368300"/>
          </a:xfrm>
          <a:prstGeom prst="rect">
            <a:avLst/>
          </a:prstGeom>
          <a:noFill/>
          <a:ln w="9525">
            <a:solidFill>
              <a:srgbClr val="23ADA1"/>
            </a:solidFill>
          </a:ln>
        </p:spPr>
        <p:txBody>
          <a:bodyPr wrap="square">
            <a:spAutoFit/>
          </a:bodyPr>
          <a:lstStyle/>
          <a:p>
            <a:pPr lvl="0" eaLnBrk="1" hangingPunct="1"/>
            <a:r>
              <a:rPr lang="en-IN" altLang="zh-CN" b="1" dirty="0">
                <a:latin typeface="Microsoft YaHei" panose="020B0503020204020204" pitchFamily="34" charset="-122"/>
                <a:ea typeface="Microsoft YaHei" panose="020B0503020204020204" pitchFamily="34" charset="-122"/>
              </a:rPr>
              <a:t>Steps used for Cleaning Data:</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5316" name="TextBox 13"/>
          <p:cNvSpPr txBox="1"/>
          <p:nvPr/>
        </p:nvSpPr>
        <p:spPr>
          <a:xfrm>
            <a:off x="544195" y="760095"/>
            <a:ext cx="8242300" cy="2769870"/>
          </a:xfrm>
          <a:prstGeom prst="rect">
            <a:avLst/>
          </a:prstGeom>
          <a:noFill/>
          <a:ln w="9525">
            <a:noFill/>
          </a:ln>
        </p:spPr>
        <p:txBody>
          <a:bodyPr wrap="square" lIns="0" tIns="0" rIns="0" bIns="0">
            <a:spAutoFit/>
          </a:bodyPr>
          <a:lstStyle/>
          <a:p>
            <a:pPr>
              <a:buFont typeface="Wingdings" panose="05000000000000000000" pitchFamily="2" charset="2"/>
              <a:buChar char="ü"/>
            </a:pPr>
            <a:r>
              <a:rPr lang="en-IN" dirty="0">
                <a:latin typeface="Century" panose="02040604050505020304" pitchFamily="18" charset="0"/>
                <a:sym typeface="+mn-ea"/>
              </a:rPr>
              <a:t>  In the dataset we did not found any null values there were many 0 values, but I found huge amount of outliers and very high skewness.</a:t>
            </a:r>
            <a:endParaRPr lang="en-IN" dirty="0">
              <a:latin typeface="Century" panose="02040604050505020304" pitchFamily="18" charset="0"/>
            </a:endParaRP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To remove outliers we used percentile method. And for removing skewness we used yeo-</a:t>
            </a:r>
            <a:r>
              <a:rPr lang="en-IN" dirty="0" err="1">
                <a:effectLst/>
                <a:latin typeface="Century" panose="02040604050505020304" pitchFamily="18" charset="0"/>
                <a:ea typeface="Calibri" panose="020F0502020204030204" pitchFamily="34" charset="0"/>
                <a:cs typeface="Times New Roman" panose="02020603050405020304" pitchFamily="18" charset="0"/>
                <a:sym typeface="+mn-ea"/>
              </a:rPr>
              <a:t>johnson</a:t>
            </a: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method.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Then we used Standard Scaler method to Scale the data.</a:t>
            </a:r>
          </a:p>
          <a:p>
            <a:pPr>
              <a:buFont typeface="Wingdings" panose="05000000000000000000" pitchFamily="2" charset="2"/>
              <a:buChar char="ü"/>
            </a:pPr>
            <a:r>
              <a:rPr lang="en-IN" dirty="0">
                <a:effectLst/>
                <a:latin typeface="Century" panose="02040604050505020304" pitchFamily="18" charset="0"/>
                <a:ea typeface="Calibri" panose="020F0502020204030204" pitchFamily="34" charset="0"/>
                <a:cs typeface="Times New Roman" panose="02020603050405020304" pitchFamily="18" charset="0"/>
                <a:sym typeface="+mn-ea"/>
              </a:rPr>
              <a:t>  As we found issue of Multicolinearity while Multivariate Analysis, we removed Multicolnearity using Variance Inflation Factor.</a:t>
            </a:r>
          </a:p>
          <a:p>
            <a:pPr>
              <a:buFont typeface="Wingdings" panose="05000000000000000000" pitchFamily="2" charset="2"/>
              <a:buChar char="ü"/>
            </a:pPr>
            <a:r>
              <a:rPr lang="en-IN" dirty="0">
                <a:solidFill>
                  <a:srgbClr val="445469"/>
                </a:solidFill>
                <a:latin typeface="Arial" panose="020B0604020202020204" pitchFamily="34" charset="0"/>
                <a:ea typeface="Microsoft YaHei" panose="020B0503020204020204" pitchFamily="34" charset="-122"/>
                <a:sym typeface="Arial" panose="020B0604020202020204" pitchFamily="34" charset="0"/>
              </a:rPr>
              <a:t> While Univariate Analysis we found that our Target column was imbalanced, so we balanced the target column using SMOTE method in Oversampling. Then after Preparing our data we moved to model selection.</a:t>
            </a: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6323" name="文本框 6"/>
          <p:cNvSpPr txBox="1"/>
          <p:nvPr/>
        </p:nvSpPr>
        <p:spPr>
          <a:xfrm>
            <a:off x="634365" y="153035"/>
            <a:ext cx="26873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Model Selection:</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56333" name="矩形 17"/>
          <p:cNvSpPr/>
          <p:nvPr/>
        </p:nvSpPr>
        <p:spPr>
          <a:xfrm>
            <a:off x="454343" y="808885"/>
            <a:ext cx="7293769" cy="3263265"/>
          </a:xfrm>
          <a:prstGeom prst="rect">
            <a:avLst/>
          </a:prstGeom>
          <a:noFill/>
          <a:ln w="9525">
            <a:noFill/>
          </a:ln>
        </p:spPr>
        <p:txBody>
          <a:bodyPr wrap="square" lIns="0" tIns="0" rIns="0" bIns="0">
            <a:spAutoFit/>
          </a:bodyPr>
          <a:lstStyle/>
          <a:p>
            <a:pPr algn="l">
              <a:lnSpc>
                <a:spcPct val="107000"/>
              </a:lnSpc>
              <a:spcAft>
                <a:spcPts val="800"/>
              </a:spcAft>
              <a:buFont typeface="Wingdings" panose="05000000000000000000" pitchFamily="2" charset="2"/>
              <a:buChar char="ü"/>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Since Label was our target column and it was a Categorical column, so this particular problem was a Classification problem. And we used all Classification algorithms to build our model. We Tried multiple models and to avoid the confusion of overfitting we went through cross validation. Below are the list of Classification algorithms I have used in my project.By looking into the least difference of accuracy score and cross validation score I found </a:t>
            </a:r>
            <a:r>
              <a:rPr lang="en-IN" sz="1600" b="1" u="sng" dirty="0">
                <a:effectLst/>
                <a:latin typeface="Century" panose="02040604050505020304" pitchFamily="18" charset="0"/>
                <a:ea typeface="Calibri" panose="020F0502020204030204" pitchFamily="34" charset="0"/>
                <a:cs typeface="Times New Roman" panose="02020603050405020304" pitchFamily="18" charset="0"/>
                <a:sym typeface="+mn-ea"/>
              </a:rPr>
              <a:t>RandomForest</a:t>
            </a:r>
            <a:r>
              <a:rPr lang="en-IN" sz="1600" b="1" u="sng" dirty="0">
                <a:latin typeface="Century" panose="02040604050505020304" pitchFamily="18" charset="0"/>
                <a:ea typeface="Calibri" panose="020F0502020204030204" pitchFamily="34" charset="0"/>
                <a:cs typeface="Times New Roman" panose="02020603050405020304" pitchFamily="18" charset="0"/>
                <a:sym typeface="+mn-ea"/>
              </a:rPr>
              <a:t>Classifier</a:t>
            </a:r>
            <a:r>
              <a:rPr lang="en-IN" sz="1600" b="1" u="sng" dirty="0">
                <a:effectLst/>
                <a:latin typeface="Century" panose="02040604050505020304" pitchFamily="18" charset="0"/>
                <a:ea typeface="Calibri" panose="020F0502020204030204" pitchFamily="34" charset="0"/>
                <a:cs typeface="Times New Roman" panose="02020603050405020304" pitchFamily="18" charset="0"/>
                <a:sym typeface="+mn-ea"/>
              </a:rPr>
              <a:t> </a:t>
            </a: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as a best model. Other models which i tried were:</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err="1">
                <a:effectLst/>
                <a:latin typeface="Century" panose="02040604050505020304" pitchFamily="18" charset="0"/>
                <a:ea typeface="Calibri" panose="020F0502020204030204" pitchFamily="34" charset="0"/>
                <a:cs typeface="Times New Roman" panose="02020603050405020304" pitchFamily="18" charset="0"/>
                <a:sym typeface="+mn-ea"/>
              </a:rPr>
              <a:t>KNeighborsClassifier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ExtraTreesClassifier</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GradientBoostingClassifier</a:t>
            </a:r>
            <a:endParaRPr lang="en-IN" sz="16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600" dirty="0" err="1">
                <a:latin typeface="Century" panose="02040604050505020304" pitchFamily="18" charset="0"/>
                <a:cs typeface="Times New Roman" panose="02020603050405020304" pitchFamily="18" charset="0"/>
                <a:sym typeface="+mn-ea"/>
              </a:rPr>
              <a:t>DecisionTreeClassifier</a:t>
            </a:r>
            <a:endParaRPr lang="zh-CN" altLang="en-US" sz="1600" dirty="0">
              <a:solidFill>
                <a:srgbClr val="445469"/>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7347" name="文本框 6"/>
          <p:cNvSpPr txBox="1"/>
          <p:nvPr/>
        </p:nvSpPr>
        <p:spPr>
          <a:xfrm>
            <a:off x="544195" y="153035"/>
            <a:ext cx="624078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Model Accuracy Scores which we got:</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0" y="574675"/>
            <a:ext cx="2813685" cy="1960245"/>
          </a:xfrm>
          <a:prstGeom prst="rect">
            <a:avLst/>
          </a:prstGeom>
        </p:spPr>
      </p:pic>
      <p:pic>
        <p:nvPicPr>
          <p:cNvPr id="4" name="Picture 3"/>
          <p:cNvPicPr>
            <a:picLocks noChangeAspect="1"/>
          </p:cNvPicPr>
          <p:nvPr/>
        </p:nvPicPr>
        <p:blipFill>
          <a:blip r:embed="rId3"/>
          <a:stretch>
            <a:fillRect/>
          </a:stretch>
        </p:blipFill>
        <p:spPr>
          <a:xfrm>
            <a:off x="0" y="2645410"/>
            <a:ext cx="2722880" cy="2176145"/>
          </a:xfrm>
          <a:prstGeom prst="rect">
            <a:avLst/>
          </a:prstGeom>
        </p:spPr>
      </p:pic>
      <p:pic>
        <p:nvPicPr>
          <p:cNvPr id="7" name="Picture 6"/>
          <p:cNvPicPr>
            <a:picLocks noChangeAspect="1"/>
          </p:cNvPicPr>
          <p:nvPr/>
        </p:nvPicPr>
        <p:blipFill>
          <a:blip r:embed="rId4"/>
          <a:stretch>
            <a:fillRect/>
          </a:stretch>
        </p:blipFill>
        <p:spPr>
          <a:xfrm>
            <a:off x="5968365" y="521335"/>
            <a:ext cx="3100070" cy="2070100"/>
          </a:xfrm>
          <a:prstGeom prst="rect">
            <a:avLst/>
          </a:prstGeom>
        </p:spPr>
      </p:pic>
      <p:pic>
        <p:nvPicPr>
          <p:cNvPr id="17" name="Picture 16"/>
          <p:cNvPicPr>
            <a:picLocks noChangeAspect="1"/>
          </p:cNvPicPr>
          <p:nvPr/>
        </p:nvPicPr>
        <p:blipFill>
          <a:blip r:embed="rId5"/>
          <a:stretch>
            <a:fillRect/>
          </a:stretch>
        </p:blipFill>
        <p:spPr>
          <a:xfrm>
            <a:off x="5968365" y="2645410"/>
            <a:ext cx="3175635" cy="2175510"/>
          </a:xfrm>
          <a:prstGeom prst="rect">
            <a:avLst/>
          </a:prstGeom>
        </p:spPr>
      </p:pic>
      <p:pic>
        <p:nvPicPr>
          <p:cNvPr id="26" name="Picture 25"/>
          <p:cNvPicPr>
            <a:picLocks noChangeAspect="1"/>
          </p:cNvPicPr>
          <p:nvPr/>
        </p:nvPicPr>
        <p:blipFill>
          <a:blip r:embed="rId6"/>
          <a:stretch>
            <a:fillRect/>
          </a:stretch>
        </p:blipFill>
        <p:spPr>
          <a:xfrm>
            <a:off x="2813685" y="984885"/>
            <a:ext cx="3155315" cy="3105150"/>
          </a:xfrm>
          <a:prstGeom prst="rect">
            <a:avLst/>
          </a:prstGeom>
          <a:gradFill>
            <a:gsLst>
              <a:gs pos="0">
                <a:srgbClr val="14CD68"/>
              </a:gs>
              <a:gs pos="100000">
                <a:srgbClr val="0B6E38"/>
              </a:gs>
            </a:gsLst>
            <a:lin ang="5400000" scaled="0"/>
          </a:gradFill>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8371" name="文本框 6"/>
          <p:cNvSpPr txBox="1"/>
          <p:nvPr/>
        </p:nvSpPr>
        <p:spPr>
          <a:xfrm>
            <a:off x="634365" y="153035"/>
            <a:ext cx="46685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Cross Validation Scores: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1933575" y="652780"/>
            <a:ext cx="4810125" cy="3986530"/>
          </a:xfrm>
          <a:prstGeom prst="rect">
            <a:avLst/>
          </a:prstGeo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50"/>
            <a:ext cx="3062288" cy="5143500"/>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1471613" y="1202981"/>
            <a:ext cx="553641" cy="554831"/>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1277541" y="706491"/>
            <a:ext cx="289322" cy="28932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grpSp>
        <p:nvGrpSpPr>
          <p:cNvPr id="44059" name="组合 15"/>
          <p:cNvGrpSpPr/>
          <p:nvPr/>
        </p:nvGrpSpPr>
        <p:grpSpPr>
          <a:xfrm>
            <a:off x="599123" y="2423610"/>
            <a:ext cx="897255" cy="1319867"/>
            <a:chOff x="490432" y="2759871"/>
            <a:chExt cx="1196107" cy="1760495"/>
          </a:xfrm>
        </p:grpSpPr>
        <p:sp>
          <p:nvSpPr>
            <p:cNvPr id="44062" name="文本框 18"/>
            <p:cNvSpPr txBox="1"/>
            <p:nvPr/>
          </p:nvSpPr>
          <p:spPr>
            <a:xfrm>
              <a:off x="490432" y="2759871"/>
              <a:ext cx="581891" cy="1045186"/>
            </a:xfrm>
            <a:prstGeom prst="rect">
              <a:avLst/>
            </a:prstGeom>
            <a:noFill/>
            <a:ln w="9525">
              <a:noFill/>
            </a:ln>
          </p:spPr>
          <p:txBody>
            <a:bodyPr>
              <a:spAutoFit/>
            </a:bodyPr>
            <a:lstStyle/>
            <a:p>
              <a:pPr lvl="0" eaLnBrk="1" hangingPunct="1"/>
              <a:endParaRPr lang="zh-CN" altLang="en-US" sz="4500" b="1" dirty="0">
                <a:solidFill>
                  <a:schemeClr val="bg1"/>
                </a:solidFill>
                <a:latin typeface="Microsoft YaHei" panose="020B0503020204020204" pitchFamily="34" charset="-122"/>
                <a:ea typeface="Microsoft YaHei" panose="020B0503020204020204" pitchFamily="34" charset="-122"/>
              </a:endParaRPr>
            </a:p>
          </p:txBody>
        </p:sp>
        <p:sp>
          <p:nvSpPr>
            <p:cNvPr id="44063" name="文本框 19"/>
            <p:cNvSpPr txBox="1"/>
            <p:nvPr/>
          </p:nvSpPr>
          <p:spPr>
            <a:xfrm>
              <a:off x="1104648" y="3475180"/>
              <a:ext cx="581891" cy="1045186"/>
            </a:xfrm>
            <a:prstGeom prst="rect">
              <a:avLst/>
            </a:prstGeom>
            <a:noFill/>
            <a:ln w="9525">
              <a:noFill/>
            </a:ln>
          </p:spPr>
          <p:txBody>
            <a:bodyPr>
              <a:spAutoFit/>
            </a:bodyPr>
            <a:lstStyle/>
            <a:p>
              <a:pPr lvl="0" eaLnBrk="1" hangingPunct="1"/>
              <a:endParaRPr lang="zh-CN" altLang="en-US" sz="4500" b="1" dirty="0">
                <a:solidFill>
                  <a:srgbClr val="FFFFFF"/>
                </a:solidFill>
                <a:latin typeface="Microsoft YaHei" panose="020B0503020204020204" pitchFamily="34" charset="-122"/>
                <a:ea typeface="Microsoft YaHei" panose="020B0503020204020204" pitchFamily="34" charset="-122"/>
              </a:endParaRPr>
            </a:p>
          </p:txBody>
        </p:sp>
      </p:grpSp>
      <p:grpSp>
        <p:nvGrpSpPr>
          <p:cNvPr id="24" name="组合 23"/>
          <p:cNvGrpSpPr/>
          <p:nvPr/>
        </p:nvGrpSpPr>
        <p:grpSpPr>
          <a:xfrm>
            <a:off x="489585" y="2268220"/>
            <a:ext cx="2082800" cy="691515"/>
            <a:chOff x="649" y="3506"/>
            <a:chExt cx="3280" cy="1089"/>
          </a:xfrm>
        </p:grpSpPr>
        <p:sp>
          <p:nvSpPr>
            <p:cNvPr id="44060" name="文本框 16"/>
            <p:cNvSpPr txBox="1"/>
            <p:nvPr/>
          </p:nvSpPr>
          <p:spPr>
            <a:xfrm>
              <a:off x="649" y="3506"/>
              <a:ext cx="3280" cy="1016"/>
            </a:xfrm>
            <a:prstGeom prst="rect">
              <a:avLst/>
            </a:prstGeom>
            <a:noFill/>
            <a:ln w="9525">
              <a:noFill/>
            </a:ln>
          </p:spPr>
          <p:txBody>
            <a:bodyPr wrap="square">
              <a:spAutoFit/>
            </a:bodyPr>
            <a:lstStyle/>
            <a:p>
              <a:pPr lvl="0" eaLnBrk="1" hangingPunct="1"/>
              <a:r>
                <a:rPr lang="en-US" altLang="zh-CN" sz="3600" dirty="0">
                  <a:solidFill>
                    <a:schemeClr val="bg1"/>
                  </a:solidFill>
                  <a:latin typeface="Calibri" panose="020F0502020204030204" pitchFamily="34" charset="0"/>
                  <a:ea typeface="SimSun" panose="02010600030101010101" pitchFamily="2" charset="-122"/>
                </a:rPr>
                <a:t>Contents</a:t>
              </a:r>
            </a:p>
          </p:txBody>
        </p:sp>
        <p:cxnSp>
          <p:nvCxnSpPr>
            <p:cNvPr id="18" name="直接连接符 17"/>
            <p:cNvCxnSpPr/>
            <p:nvPr/>
          </p:nvCxnSpPr>
          <p:spPr>
            <a:xfrm>
              <a:off x="1176" y="4595"/>
              <a:ext cx="22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矩形 45"/>
          <p:cNvSpPr/>
          <p:nvPr/>
        </p:nvSpPr>
        <p:spPr>
          <a:xfrm>
            <a:off x="3528060" y="18415"/>
            <a:ext cx="233045" cy="5144770"/>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mn-lt"/>
              <a:ea typeface="+mn-ea"/>
              <a:cs typeface="+mn-cs"/>
            </a:endParaRPr>
          </a:p>
        </p:txBody>
      </p:sp>
      <p:sp>
        <p:nvSpPr>
          <p:cNvPr id="15" name="矩形 14"/>
          <p:cNvSpPr/>
          <p:nvPr/>
        </p:nvSpPr>
        <p:spPr>
          <a:xfrm>
            <a:off x="3528060" y="635"/>
            <a:ext cx="5541645" cy="5143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Overview.</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Problem Statement.</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Micro Credit</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Exploratory data analysis.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Visualizations.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Analysis.</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Data cleaning</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Model </a:t>
            </a:r>
            <a:r>
              <a:rPr lang="en-IN" altLang="en-US" sz="1400" dirty="0">
                <a:solidFill>
                  <a:schemeClr val="tx2"/>
                </a:solidFill>
                <a:latin typeface="Century" panose="02040604050505020304" pitchFamily="18" charset="0"/>
                <a:sym typeface="+mn-ea"/>
              </a:rPr>
              <a:t>Selection</a:t>
            </a: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Hyper Parameter Tunning.</a:t>
            </a: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ROC-AUC Curve.</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Saving the model and predictions from </a:t>
            </a:r>
            <a:r>
              <a:rPr lang="en-IN" altLang="en-US" sz="1400" dirty="0">
                <a:solidFill>
                  <a:schemeClr val="tx2"/>
                </a:solidFill>
                <a:latin typeface="Century" panose="02040604050505020304" pitchFamily="18" charset="0"/>
                <a:sym typeface="+mn-ea"/>
              </a:rPr>
              <a:t>                                                                                                 	</a:t>
            </a:r>
            <a:r>
              <a:rPr lang="en-US" sz="1400" dirty="0">
                <a:solidFill>
                  <a:schemeClr val="tx2"/>
                </a:solidFill>
                <a:latin typeface="Century" panose="02040604050505020304" pitchFamily="18" charset="0"/>
                <a:sym typeface="+mn-ea"/>
              </a:rPr>
              <a:t>saved best model.</a:t>
            </a:r>
            <a:endParaRPr lang="en-US" sz="1400" dirty="0">
              <a:solidFill>
                <a:schemeClr val="tx2"/>
              </a:solidFill>
              <a:latin typeface="Century" panose="02040604050505020304" pitchFamily="18" charset="0"/>
            </a:endParaRPr>
          </a:p>
          <a:p>
            <a:pPr>
              <a:spcBef>
                <a:spcPts val="300"/>
              </a:spcBef>
              <a:spcAft>
                <a:spcPts val="300"/>
              </a:spcAft>
              <a:buFont typeface="Wingdings" panose="05000000000000000000" pitchFamily="2" charset="2"/>
              <a:buChar char="Ø"/>
            </a:pPr>
            <a:r>
              <a:rPr lang="en-US" sz="1400" dirty="0">
                <a:solidFill>
                  <a:schemeClr val="tx2"/>
                </a:solidFill>
                <a:latin typeface="Century" panose="02040604050505020304" pitchFamily="18" charset="0"/>
                <a:sym typeface="+mn-ea"/>
              </a:rPr>
              <a:t>Conclusion.</a:t>
            </a:r>
            <a:endParaRPr lang="en-US" sz="1400" dirty="0">
              <a:solidFill>
                <a:schemeClr val="tx2"/>
              </a:solidFill>
              <a:latin typeface="Century" panose="02040604050505020304" pitchFamily="18" charset="0"/>
            </a:endParaRPr>
          </a:p>
          <a:p>
            <a:pPr algn="ctr"/>
            <a:endParaRPr lang="zh-CN" altLang="en-US" sz="1400" b="1" dirty="0">
              <a:solidFill>
                <a:srgbClr val="262626"/>
              </a:solidFill>
              <a:latin typeface="Microsoft YaHei" panose="020B0503020204020204" pitchFamily="34" charset="-122"/>
              <a:ea typeface="Microsoft YaHei" panose="020B0503020204020204" pitchFamily="34" charset="-122"/>
              <a:sym typeface="+mn-ea"/>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9395" name="文本框 6"/>
          <p:cNvSpPr txBox="1"/>
          <p:nvPr/>
        </p:nvSpPr>
        <p:spPr>
          <a:xfrm>
            <a:off x="634365" y="153035"/>
            <a:ext cx="5205095"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Hyper Parameter Tuning:</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Placeholder 4"/>
          <p:cNvPicPr>
            <a:picLocks noGrp="1" noChangeAspect="1"/>
          </p:cNvPicPr>
          <p:nvPr>
            <p:ph type="pic" sz="quarter" idx="10"/>
          </p:nvPr>
        </p:nvPicPr>
        <p:blipFill>
          <a:blip r:embed="rId2"/>
          <a:stretch>
            <a:fillRect/>
          </a:stretch>
        </p:blipFill>
        <p:spPr>
          <a:xfrm>
            <a:off x="71120" y="772795"/>
            <a:ext cx="4379595" cy="3908425"/>
          </a:xfrm>
          <a:prstGeom prst="rect">
            <a:avLst/>
          </a:prstGeom>
        </p:spPr>
      </p:pic>
      <p:pic>
        <p:nvPicPr>
          <p:cNvPr id="6" name="Picture 5"/>
          <p:cNvPicPr>
            <a:picLocks noChangeAspect="1"/>
          </p:cNvPicPr>
          <p:nvPr/>
        </p:nvPicPr>
        <p:blipFill>
          <a:blip r:embed="rId3"/>
          <a:stretch>
            <a:fillRect/>
          </a:stretch>
        </p:blipFill>
        <p:spPr>
          <a:xfrm>
            <a:off x="4450715" y="153035"/>
            <a:ext cx="4692650" cy="4528185"/>
          </a:xfrm>
          <a:prstGeom prst="rect">
            <a:avLst/>
          </a:prstGeom>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36434" y="2322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Placeholder 4"/>
          <p:cNvPicPr>
            <a:picLocks noGrp="1" noChangeAspect="1"/>
          </p:cNvPicPr>
          <p:nvPr>
            <p:ph type="pic" sz="quarter" idx="10"/>
          </p:nvPr>
        </p:nvPicPr>
        <p:blipFill>
          <a:blip r:embed="rId2"/>
          <a:stretch>
            <a:fillRect/>
          </a:stretch>
        </p:blipFill>
        <p:spPr>
          <a:xfrm>
            <a:off x="466090" y="0"/>
            <a:ext cx="4814570" cy="3928745"/>
          </a:xfrm>
          <a:prstGeom prst="rect">
            <a:avLst/>
          </a:prstGeom>
        </p:spPr>
      </p:pic>
      <p:pic>
        <p:nvPicPr>
          <p:cNvPr id="6" name="Picture 5"/>
          <p:cNvPicPr>
            <a:picLocks noChangeAspect="1"/>
          </p:cNvPicPr>
          <p:nvPr/>
        </p:nvPicPr>
        <p:blipFill>
          <a:blip r:embed="rId3"/>
          <a:stretch>
            <a:fillRect/>
          </a:stretch>
        </p:blipFill>
        <p:spPr>
          <a:xfrm>
            <a:off x="5280660" y="759460"/>
            <a:ext cx="3863340" cy="3169285"/>
          </a:xfrm>
          <a:prstGeom prst="rect">
            <a:avLst/>
          </a:prstGeom>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583169" y="19793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pic>
        <p:nvPicPr>
          <p:cNvPr id="6" name="Picture Placeholder 5"/>
          <p:cNvPicPr>
            <a:picLocks noGrp="1" noChangeAspect="1"/>
          </p:cNvPicPr>
          <p:nvPr>
            <p:ph type="pic" sz="quarter" idx="10"/>
          </p:nvPr>
        </p:nvPicPr>
        <p:blipFill>
          <a:blip r:embed="rId2"/>
          <a:stretch>
            <a:fillRect/>
          </a:stretch>
        </p:blipFill>
        <p:spPr>
          <a:xfrm>
            <a:off x="1137920" y="125095"/>
            <a:ext cx="5342255" cy="4508500"/>
          </a:xfrm>
          <a:prstGeom prst="rect">
            <a:avLst/>
          </a:prstGeom>
        </p:spPr>
      </p:pic>
      <p:sp>
        <p:nvSpPr>
          <p:cNvPr id="7"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60418" name="组合 5"/>
          <p:cNvGrpSpPr/>
          <p:nvPr/>
        </p:nvGrpSpPr>
        <p:grpSpPr>
          <a:xfrm>
            <a:off x="776844" y="1884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7" name="Text Box 6"/>
          <p:cNvSpPr txBox="1"/>
          <p:nvPr/>
        </p:nvSpPr>
        <p:spPr>
          <a:xfrm>
            <a:off x="1296035" y="178435"/>
            <a:ext cx="1550035" cy="368300"/>
          </a:xfrm>
          <a:prstGeom prst="rect">
            <a:avLst/>
          </a:prstGeom>
          <a:noFill/>
        </p:spPr>
        <p:txBody>
          <a:bodyPr wrap="square" rtlCol="0" anchor="t">
            <a:spAutoFit/>
          </a:bodyPr>
          <a:lstStyle/>
          <a:p>
            <a:r>
              <a:rPr lang="en-IN" altLang="en-US" b="1" u="sng">
                <a:latin typeface="Microsoft YaHei" panose="020B0503020204020204" pitchFamily="34" charset="-122"/>
                <a:ea typeface="Microsoft YaHei" panose="020B0503020204020204" pitchFamily="34" charset="-122"/>
                <a:sym typeface="+mn-ea"/>
              </a:rPr>
              <a:t>Predictions:</a:t>
            </a:r>
          </a:p>
        </p:txBody>
      </p:sp>
      <p:pic>
        <p:nvPicPr>
          <p:cNvPr id="8" name="Picture Placeholder 7"/>
          <p:cNvPicPr>
            <a:picLocks noGrp="1" noChangeAspect="1"/>
          </p:cNvPicPr>
          <p:nvPr>
            <p:ph type="pic" sz="quarter" idx="10"/>
          </p:nvPr>
        </p:nvPicPr>
        <p:blipFill>
          <a:blip r:embed="rId3"/>
          <a:stretch>
            <a:fillRect/>
          </a:stretch>
        </p:blipFill>
        <p:spPr>
          <a:xfrm>
            <a:off x="212725" y="945515"/>
            <a:ext cx="4652010" cy="3587750"/>
          </a:xfrm>
          <a:prstGeom prst="rect">
            <a:avLst/>
          </a:prstGeom>
        </p:spPr>
      </p:pic>
      <p:pic>
        <p:nvPicPr>
          <p:cNvPr id="9" name="Picture 8"/>
          <p:cNvPicPr>
            <a:picLocks noChangeAspect="1"/>
          </p:cNvPicPr>
          <p:nvPr/>
        </p:nvPicPr>
        <p:blipFill>
          <a:blip r:embed="rId4"/>
          <a:stretch>
            <a:fillRect/>
          </a:stretch>
        </p:blipFill>
        <p:spPr>
          <a:xfrm>
            <a:off x="4864735" y="946150"/>
            <a:ext cx="4279900" cy="3587115"/>
          </a:xfrm>
          <a:prstGeom prst="rect">
            <a:avLst/>
          </a:prstGeom>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组合 5"/>
          <p:cNvGrpSpPr/>
          <p:nvPr/>
        </p:nvGrpSpPr>
        <p:grpSpPr>
          <a:xfrm>
            <a:off x="252969" y="13126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6"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7" name="Text Box 6"/>
          <p:cNvSpPr txBox="1"/>
          <p:nvPr/>
        </p:nvSpPr>
        <p:spPr>
          <a:xfrm>
            <a:off x="762000" y="111760"/>
            <a:ext cx="1513840" cy="368300"/>
          </a:xfrm>
          <a:prstGeom prst="rect">
            <a:avLst/>
          </a:prstGeom>
          <a:noFill/>
        </p:spPr>
        <p:txBody>
          <a:bodyPr wrap="none" rtlCol="0" anchor="t">
            <a:spAutoFit/>
          </a:bodyPr>
          <a:lstStyle/>
          <a:p>
            <a:r>
              <a:rPr lang="en-IN" altLang="en-US" b="1" u="sng">
                <a:latin typeface="Microsoft YaHei" panose="020B0503020204020204" pitchFamily="34" charset="-122"/>
                <a:ea typeface="Microsoft YaHei" panose="020B0503020204020204" pitchFamily="34" charset="-122"/>
                <a:sym typeface="+mn-ea"/>
              </a:rPr>
              <a:t>Conclusion:</a:t>
            </a:r>
          </a:p>
        </p:txBody>
      </p:sp>
      <p:sp>
        <p:nvSpPr>
          <p:cNvPr id="8" name="Text Box 7"/>
          <p:cNvSpPr txBox="1"/>
          <p:nvPr/>
        </p:nvSpPr>
        <p:spPr>
          <a:xfrm>
            <a:off x="0" y="480060"/>
            <a:ext cx="9144000" cy="3928745"/>
          </a:xfrm>
          <a:prstGeom prst="rect">
            <a:avLst/>
          </a:prstGeom>
          <a:noFill/>
        </p:spPr>
        <p:txBody>
          <a:bodyPr wrap="square" rtlCol="0" anchor="t">
            <a:spAutoFit/>
          </a:bodyPr>
          <a:lstStyle/>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In this project report, we used machine learning algorithms to predict the Micro-Credit Defaulters. We used proper procedure to </a:t>
            </a:r>
            <a:r>
              <a:rPr lang="en-IN" sz="1400" dirty="0" err="1">
                <a:effectLst/>
                <a:latin typeface="Century" panose="02040604050505020304" pitchFamily="18" charset="0"/>
                <a:ea typeface="Calibri" panose="020F0502020204030204" pitchFamily="34" charset="0"/>
                <a:cs typeface="Times New Roman" panose="02020603050405020304" pitchFamily="18" charset="0"/>
                <a:sym typeface="+mn-ea"/>
              </a:rPr>
              <a:t>analyze</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the dataset and finding the correlation between the features.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Here we selected the features which are correlated to each other and are independent in nature. Visualization helped us in understanding the data by graphical representation it made things easy for us to understand what data is trying to say.</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Data cleaning is one of the most important steps to remove unrealistic 0 values and columns which had morethan 90% 0 values.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Using these feature we deployed 5 algorithms to find the best model and a hyper parameter tunning was done to the best model and we succeded in improvement of accuracy score. </a:t>
            </a:r>
          </a:p>
          <a:p>
            <a:pPr marL="285750" indent="-285750">
              <a:lnSpc>
                <a:spcPct val="107000"/>
              </a:lnSpc>
              <a:spcBef>
                <a:spcPts val="300"/>
              </a:spcBef>
              <a:spcAft>
                <a:spcPts val="300"/>
              </a:spcAft>
              <a:buClr>
                <a:srgbClr val="18AA9D"/>
              </a:buClr>
              <a:buFont typeface="Wingdings" panose="05000000000000000000" charset="0"/>
              <a:buChar char="Ø"/>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Then we saved the best model and predicted the label. Our model’s performance felt good when we saw </a:t>
            </a:r>
            <a:r>
              <a:rPr lang="en-IN" sz="1400" dirty="0" err="1">
                <a:effectLst/>
                <a:latin typeface="Century" panose="02040604050505020304" pitchFamily="18" charset="0"/>
                <a:ea typeface="Calibri" panose="020F0502020204030204" pitchFamily="34" charset="0"/>
                <a:cs typeface="Times New Roman" panose="02020603050405020304" pitchFamily="18" charset="0"/>
                <a:sym typeface="+mn-ea"/>
              </a:rPr>
              <a:t>the</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predicted and actual values were almost same it felt really good observing good performance by our model.</a:t>
            </a:r>
            <a:endPar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endParaRPr>
          </a:p>
          <a:p>
            <a:pPr marL="285750" indent="-285750">
              <a:lnSpc>
                <a:spcPct val="107000"/>
              </a:lnSpc>
              <a:spcBef>
                <a:spcPts val="300"/>
              </a:spcBef>
              <a:spcAft>
                <a:spcPts val="300"/>
              </a:spcAft>
              <a:buClr>
                <a:srgbClr val="18AA9D"/>
              </a:buClr>
              <a:buFont typeface="Wingdings" panose="05000000000000000000" charset="0"/>
              <a:buChar char="Ø"/>
            </a:pPr>
            <a:r>
              <a:rPr lang="en-IN" sz="1400" dirty="0">
                <a:solidFill>
                  <a:srgbClr val="333333"/>
                </a:solidFill>
                <a:effectLst/>
                <a:latin typeface="Century" panose="02040604050505020304" pitchFamily="18" charset="0"/>
                <a:ea typeface="Calibri" panose="020F0502020204030204" pitchFamily="34" charset="0"/>
                <a:cs typeface="Calibri" panose="020F0502020204030204" pitchFamily="34" charset="0"/>
                <a:sym typeface="+mn-ea"/>
              </a:rPr>
              <a:t> To conclude, the Project Micro Credit Defaulter , We hope this study will move a small step ahead in providing some methodological and empirical contributions to crediting institutes, and presenting an alternative approach to the valuation of defaulters.</a:t>
            </a:r>
            <a:endParaRPr lang="en-US" sz="140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8000">
              <a:schemeClr val="accent1">
                <a:lumMod val="45000"/>
                <a:lumOff val="55000"/>
              </a:schemeClr>
            </a:gs>
            <a:gs pos="99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3" name="Freeform 22"/>
          <p:cNvSpPr/>
          <p:nvPr/>
        </p:nvSpPr>
        <p:spPr>
          <a:xfrm rot="16200000" flipV="1">
            <a:off x="-769144" y="769594"/>
            <a:ext cx="5143500" cy="36052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4510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451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4510"/>
                </a:moveTo>
                <a:lnTo>
                  <a:pt x="10000" y="0"/>
                </a:lnTo>
                <a:lnTo>
                  <a:pt x="10000" y="10000"/>
                </a:lnTo>
                <a:lnTo>
                  <a:pt x="0" y="10000"/>
                </a:lnTo>
                <a:lnTo>
                  <a:pt x="0" y="451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dirty="0">
              <a:ln>
                <a:noFill/>
              </a:ln>
              <a:solidFill>
                <a:srgbClr val="FFFFFF"/>
              </a:solidFill>
              <a:effectLst/>
              <a:uLnTx/>
              <a:uFillTx/>
              <a:latin typeface="+mn-lt"/>
              <a:ea typeface="+mn-ea"/>
              <a:cs typeface="+mn-cs"/>
            </a:endParaRPr>
          </a:p>
        </p:txBody>
      </p:sp>
      <p:grpSp>
        <p:nvGrpSpPr>
          <p:cNvPr id="39939" name="Group 1"/>
          <p:cNvGrpSpPr/>
          <p:nvPr/>
        </p:nvGrpSpPr>
        <p:grpSpPr>
          <a:xfrm>
            <a:off x="1414463" y="1370860"/>
            <a:ext cx="2403872" cy="2402681"/>
            <a:chOff x="1885555" y="1826481"/>
            <a:chExt cx="3205042" cy="3205036"/>
          </a:xfrm>
        </p:grpSpPr>
        <p:sp>
          <p:nvSpPr>
            <p:cNvPr id="25" name="Sev01"/>
            <p:cNvSpPr>
              <a:spLocks noChangeAspect="1"/>
            </p:cNvSpPr>
            <p:nvPr/>
          </p:nvSpPr>
          <p:spPr>
            <a:xfrm>
              <a:off x="1885555" y="1826481"/>
              <a:ext cx="3205042" cy="3205036"/>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8" name="Freeform 133"/>
            <p:cNvSpPr>
              <a:spLocks noChangeArrowheads="1"/>
            </p:cNvSpPr>
            <p:nvPr/>
          </p:nvSpPr>
          <p:spPr bwMode="auto">
            <a:xfrm>
              <a:off x="2765634" y="2638335"/>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 name="文本框 3"/>
          <p:cNvSpPr txBox="1"/>
          <p:nvPr/>
        </p:nvSpPr>
        <p:spPr>
          <a:xfrm>
            <a:off x="4813618" y="4316095"/>
            <a:ext cx="2775585" cy="2990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350" b="1" i="0" u="none" strike="noStrike" kern="1200" cap="none" spc="0" normalizeH="0" baseline="0" noProof="0" dirty="0">
                <a:ln>
                  <a:noFill/>
                </a:ln>
                <a:solidFill>
                  <a:schemeClr val="tx1">
                    <a:lumMod val="75000"/>
                    <a:lumOff val="25000"/>
                  </a:schemeClr>
                </a:solidFill>
                <a:effectLst/>
                <a:uLnTx/>
                <a:uFillTx/>
                <a:latin typeface="Microsoft YaHei" panose="020B0503020204020204" pitchFamily="34" charset="-122"/>
                <a:ea typeface="Microsoft YaHei" panose="020B0503020204020204" pitchFamily="34" charset="-122"/>
                <a:cs typeface="+mn-cs"/>
              </a:rPr>
              <a:t>Thanks &amp; Regards</a:t>
            </a:r>
          </a:p>
        </p:txBody>
      </p:sp>
      <p:sp>
        <p:nvSpPr>
          <p:cNvPr id="11" name="文本框 10"/>
          <p:cNvSpPr txBox="1"/>
          <p:nvPr/>
        </p:nvSpPr>
        <p:spPr>
          <a:xfrm>
            <a:off x="5216843" y="4533900"/>
            <a:ext cx="1969135" cy="2990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zh-CN" sz="1350" b="1" i="0" u="none" strike="noStrike" kern="1200" cap="none" spc="0" normalizeH="0" baseline="0" noProof="0" dirty="0">
                <a:ln>
                  <a:noFill/>
                </a:ln>
                <a:solidFill>
                  <a:srgbClr val="00B050"/>
                </a:solidFill>
                <a:effectLst/>
                <a:uLnTx/>
                <a:uFillTx/>
                <a:latin typeface="Microsoft YaHei" panose="020B0503020204020204" pitchFamily="34" charset="-122"/>
                <a:ea typeface="Microsoft YaHei" panose="020B0503020204020204" pitchFamily="34" charset="-122"/>
                <a:cs typeface="+mn-cs"/>
              </a:rPr>
              <a:t>Amit Singh</a:t>
            </a:r>
          </a:p>
        </p:txBody>
      </p:sp>
      <p:sp>
        <p:nvSpPr>
          <p:cNvPr id="5" name="直角三角形 4"/>
          <p:cNvSpPr/>
          <p:nvPr/>
        </p:nvSpPr>
        <p:spPr>
          <a:xfrm flipH="1">
            <a:off x="8153400" y="2031656"/>
            <a:ext cx="990600" cy="3112294"/>
          </a:xfrm>
          <a:prstGeom prst="rtTriangl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1" name="任意多边形 20"/>
          <p:cNvSpPr/>
          <p:nvPr/>
        </p:nvSpPr>
        <p:spPr>
          <a:xfrm>
            <a:off x="8512969" y="450"/>
            <a:ext cx="631031" cy="653654"/>
          </a:xfrm>
          <a:custGeom>
            <a:avLst/>
            <a:gdLst>
              <a:gd name="connsiteX0" fmla="*/ 111319 w 841828"/>
              <a:gd name="connsiteY0" fmla="*/ 0 h 870858"/>
              <a:gd name="connsiteX1" fmla="*/ 841828 w 841828"/>
              <a:gd name="connsiteY1" fmla="*/ 0 h 870858"/>
              <a:gd name="connsiteX2" fmla="*/ 841828 w 841828"/>
              <a:gd name="connsiteY2" fmla="*/ 781579 h 870858"/>
              <a:gd name="connsiteX3" fmla="*/ 756147 w 841828"/>
              <a:gd name="connsiteY3" fmla="*/ 828085 h 870858"/>
              <a:gd name="connsiteX4" fmla="*/ 544286 w 841828"/>
              <a:gd name="connsiteY4" fmla="*/ 870858 h 870858"/>
              <a:gd name="connsiteX5" fmla="*/ 0 w 841828"/>
              <a:gd name="connsiteY5" fmla="*/ 326572 h 870858"/>
              <a:gd name="connsiteX6" fmla="*/ 92955 w 841828"/>
              <a:gd name="connsiteY6" fmla="*/ 22257 h 87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828" h="870858">
                <a:moveTo>
                  <a:pt x="111319" y="0"/>
                </a:moveTo>
                <a:lnTo>
                  <a:pt x="841828" y="0"/>
                </a:lnTo>
                <a:lnTo>
                  <a:pt x="841828" y="781579"/>
                </a:lnTo>
                <a:lnTo>
                  <a:pt x="756147" y="828085"/>
                </a:lnTo>
                <a:cubicBezTo>
                  <a:pt x="691029" y="855628"/>
                  <a:pt x="619436" y="870858"/>
                  <a:pt x="544286" y="870858"/>
                </a:cubicBezTo>
                <a:cubicBezTo>
                  <a:pt x="243685" y="870858"/>
                  <a:pt x="0" y="627173"/>
                  <a:pt x="0" y="326572"/>
                </a:cubicBezTo>
                <a:cubicBezTo>
                  <a:pt x="0" y="213847"/>
                  <a:pt x="34268" y="109125"/>
                  <a:pt x="92955" y="22257"/>
                </a:cubicBezTo>
                <a:close/>
              </a:path>
            </a:pathLst>
          </a:cu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8129588" y="245719"/>
            <a:ext cx="276225" cy="276225"/>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8598694" y="731494"/>
            <a:ext cx="382191" cy="382191"/>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8277225" y="731494"/>
            <a:ext cx="128588" cy="128588"/>
          </a:xfrm>
          <a:prstGeom prst="ellipse">
            <a:avLst/>
          </a:prstGeom>
          <a:solidFill>
            <a:srgbClr val="23AD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2" name="Picture Placeholder 1"/>
          <p:cNvPicPr>
            <a:picLocks noGrp="1" noChangeAspect="1"/>
          </p:cNvPicPr>
          <p:nvPr>
            <p:ph type="pic" sz="quarter" idx="10"/>
          </p:nvPr>
        </p:nvPicPr>
        <p:blipFill>
          <a:blip r:embed="rId3"/>
          <a:stretch>
            <a:fillRect/>
          </a:stretch>
        </p:blipFill>
        <p:spPr>
          <a:xfrm>
            <a:off x="4431030" y="510540"/>
            <a:ext cx="3235960" cy="3587750"/>
          </a:xfrm>
          <a:prstGeom prst="rect">
            <a:avLst/>
          </a:prstGeom>
        </p:spPr>
      </p:pic>
      <p:pic>
        <p:nvPicPr>
          <p:cNvPr id="6" name="Picture 5"/>
          <p:cNvPicPr>
            <a:picLocks noChangeAspect="1"/>
          </p:cNvPicPr>
          <p:nvPr/>
        </p:nvPicPr>
        <p:blipFill>
          <a:blip r:embed="rId4"/>
          <a:srcRect l="5736" t="972" r="347" b="-1355"/>
          <a:stretch>
            <a:fillRect/>
          </a:stretch>
        </p:blipFill>
        <p:spPr>
          <a:xfrm>
            <a:off x="1477010" y="1370965"/>
            <a:ext cx="2279015" cy="2403475"/>
          </a:xfrm>
          <a:prstGeom prst="ellipse">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组合 5"/>
          <p:cNvGrpSpPr/>
          <p:nvPr/>
        </p:nvGrpSpPr>
        <p:grpSpPr>
          <a:xfrm>
            <a:off x="196454" y="15285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5059" name="文本框 6"/>
          <p:cNvSpPr txBox="1"/>
          <p:nvPr/>
        </p:nvSpPr>
        <p:spPr>
          <a:xfrm>
            <a:off x="634604" y="152850"/>
            <a:ext cx="1981200" cy="368300"/>
          </a:xfrm>
          <a:prstGeom prst="rect">
            <a:avLst/>
          </a:prstGeom>
          <a:noFill/>
          <a:ln w="9525">
            <a:noFill/>
          </a:ln>
        </p:spPr>
        <p:txBody>
          <a:bodyPr>
            <a:spAutoFit/>
          </a:bodyPr>
          <a:lstStyle/>
          <a:p>
            <a:pPr lvl="0" eaLnBrk="1" hangingPunct="1"/>
            <a:r>
              <a:rPr lang="en-IN" altLang="zh-CN" b="1" dirty="0">
                <a:latin typeface="Microsoft YaHei" panose="020B0503020204020204" pitchFamily="34" charset="-122"/>
                <a:ea typeface="Microsoft YaHei" panose="020B0503020204020204" pitchFamily="34" charset="-122"/>
              </a:rPr>
              <a:t>Overview:</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4675585" y="1132735"/>
            <a:ext cx="3552825" cy="2969419"/>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lt1"/>
              </a:solidFill>
              <a:effectLst/>
              <a:uLnTx/>
              <a:uFillTx/>
              <a:latin typeface="+mn-lt"/>
              <a:ea typeface="+mn-ea"/>
              <a:cs typeface="+mn-cs"/>
            </a:endParaRPr>
          </a:p>
        </p:txBody>
      </p:sp>
      <p:pic>
        <p:nvPicPr>
          <p:cNvPr id="45065" name="图片 13"/>
          <p:cNvPicPr>
            <a:picLocks noChangeAspect="1"/>
          </p:cNvPicPr>
          <p:nvPr/>
        </p:nvPicPr>
        <p:blipFill>
          <a:blip r:embed="rId2"/>
          <a:srcRect r="15011"/>
          <a:stretch>
            <a:fillRect/>
          </a:stretch>
        </p:blipFill>
        <p:spPr>
          <a:xfrm>
            <a:off x="634841" y="1132973"/>
            <a:ext cx="3772376" cy="2969419"/>
          </a:xfrm>
          <a:prstGeom prst="rect">
            <a:avLst/>
          </a:prstGeom>
          <a:noFill/>
          <a:ln w="9525" cap="flat" cmpd="sng">
            <a:solidFill>
              <a:srgbClr val="ADBACA"/>
            </a:solidFill>
            <a:prstDash val="solid"/>
            <a:miter/>
            <a:headEnd type="none" w="med" len="med"/>
            <a:tailEnd type="none" w="med" len="med"/>
          </a:ln>
        </p:spPr>
      </p:pic>
      <p:sp>
        <p:nvSpPr>
          <p:cNvPr id="45068" name="矩形 16"/>
          <p:cNvSpPr/>
          <p:nvPr/>
        </p:nvSpPr>
        <p:spPr>
          <a:xfrm>
            <a:off x="4930140" y="1845945"/>
            <a:ext cx="3070860" cy="1679575"/>
          </a:xfrm>
          <a:prstGeom prst="rect">
            <a:avLst/>
          </a:prstGeom>
          <a:solidFill>
            <a:schemeClr val="bg2"/>
          </a:solidFill>
          <a:ln w="9525">
            <a:noFill/>
          </a:ln>
        </p:spPr>
        <p:txBody>
          <a:bodyPr wrap="square" lIns="0" tIns="0" rIns="0" bIns="0">
            <a:spAutoFit/>
          </a:bodyPr>
          <a:lstStyle/>
          <a:p>
            <a:pPr>
              <a:buFont typeface="Wingdings" panose="05000000000000000000" pitchFamily="2" charset="2"/>
              <a:buChar char="ü"/>
            </a:pPr>
            <a:r>
              <a:rPr lang="en-US" sz="1050" dirty="0">
                <a:solidFill>
                  <a:schemeClr val="tx2"/>
                </a:solidFill>
                <a:latin typeface="Century" panose="02040604050505020304" pitchFamily="18" charset="0"/>
                <a:sym typeface="+mn-ea"/>
              </a:rPr>
              <a:t>In this particular presentation we will be looking on:</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How to analyze the dataset of Micro Credit Defaulters.</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What are the EDA steps in cleaning the dataset.</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Overall analysis on the problem.</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Model building from the cleaned dataset.</a:t>
            </a:r>
            <a:endParaRPr lang="en-US" sz="1050" dirty="0">
              <a:solidFill>
                <a:schemeClr val="tx2"/>
              </a:solidFill>
              <a:latin typeface="Century" panose="02040604050505020304" pitchFamily="18" charset="0"/>
            </a:endParaRPr>
          </a:p>
          <a:p>
            <a:pPr lvl="1"/>
            <a:r>
              <a:rPr lang="en-US" sz="1050" dirty="0">
                <a:solidFill>
                  <a:schemeClr val="tx2"/>
                </a:solidFill>
                <a:latin typeface="Century" panose="02040604050505020304" pitchFamily="18" charset="0"/>
                <a:sym typeface="+mn-ea"/>
              </a:rPr>
              <a:t>Predicting defaulters for saved model.</a:t>
            </a:r>
            <a:endParaRPr lang="en-US" sz="1050" dirty="0">
              <a:solidFill>
                <a:schemeClr val="tx2"/>
              </a:solidFill>
              <a:latin typeface="Century" panose="02040604050505020304" pitchFamily="18" charset="0"/>
            </a:endParaRPr>
          </a:p>
          <a:p>
            <a:pPr lvl="0" defTabSz="1216025" eaLnBrk="1" hangingPunct="1">
              <a:lnSpc>
                <a:spcPct val="120000"/>
              </a:lnSpc>
              <a:spcBef>
                <a:spcPct val="20000"/>
              </a:spcBef>
            </a:pPr>
            <a:endParaRPr lang="zh-CN" altLang="en-US" sz="1050" dirty="0">
              <a:solidFill>
                <a:schemeClr val="bg1"/>
              </a:solidFill>
              <a:latin typeface="Microsoft YaHei" panose="020B0503020204020204" pitchFamily="34" charset="-122"/>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框 6"/>
          <p:cNvSpPr txBox="1"/>
          <p:nvPr/>
        </p:nvSpPr>
        <p:spPr>
          <a:xfrm>
            <a:off x="217170" y="836295"/>
            <a:ext cx="8926830" cy="4307840"/>
          </a:xfrm>
          <a:prstGeom prst="rect">
            <a:avLst/>
          </a:prstGeom>
          <a:noFill/>
          <a:ln w="9525">
            <a:noFill/>
          </a:ln>
        </p:spPr>
        <p:txBody>
          <a:bodyPr wrap="square">
            <a:spAutoFit/>
          </a:bodyPr>
          <a:lstStyle/>
          <a:p>
            <a:pPr lvl="0" eaLnBrk="1" hangingPunct="1"/>
            <a:r>
              <a:rPr lang="en-IN" dirty="0">
                <a:sym typeface="+mn-ea"/>
              </a:rPr>
              <a:t> </a:t>
            </a:r>
            <a:r>
              <a:rPr lang="en-IN" sz="1600" dirty="0">
                <a:effectLst/>
                <a:latin typeface="Century" panose="02040604050505020304" pitchFamily="18" charset="0"/>
                <a:ea typeface="Calibri" panose="020F0502020204030204" pitchFamily="34" charset="0"/>
                <a:cs typeface="Times New Roman" panose="02020603050405020304" pitchFamily="18" charset="0"/>
                <a:sym typeface="+mn-ea"/>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lvl="0" eaLnBrk="1" hangingPunct="1"/>
            <a:endParaRPr lang="zh-CN" altLang="en-US" sz="1600" b="1" dirty="0">
              <a:latin typeface="Microsoft YaHei" panose="020B0503020204020204" pitchFamily="34" charset="-122"/>
              <a:ea typeface="Microsoft YaHei" panose="020B0503020204020204" pitchFamily="34" charset="-122"/>
            </a:endParaRP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46099" name="Picture 6"/>
          <p:cNvPicPr>
            <a:picLocks noChangeAspect="1"/>
          </p:cNvPicPr>
          <p:nvPr/>
        </p:nvPicPr>
        <p:blipFill>
          <a:blip r:embed="rId2"/>
          <a:stretch>
            <a:fillRect/>
          </a:stretch>
        </p:blipFill>
        <p:spPr>
          <a:xfrm>
            <a:off x="795020" y="1038225"/>
            <a:ext cx="1092200" cy="1034415"/>
          </a:xfrm>
          <a:prstGeom prst="rect">
            <a:avLst/>
          </a:prstGeom>
          <a:noFill/>
          <a:ln w="9525">
            <a:noFill/>
          </a:ln>
        </p:spPr>
      </p:pic>
      <p:sp>
        <p:nvSpPr>
          <p:cNvPr id="21" name="圆角矩形 20"/>
          <p:cNvSpPr/>
          <p:nvPr/>
        </p:nvSpPr>
        <p:spPr>
          <a:xfrm>
            <a:off x="3137456" y="245560"/>
            <a:ext cx="2459831" cy="346472"/>
          </a:xfrm>
          <a:prstGeom prst="round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6095" name="文本框 21"/>
          <p:cNvSpPr txBox="1"/>
          <p:nvPr/>
        </p:nvSpPr>
        <p:spPr>
          <a:xfrm>
            <a:off x="2614930" y="245745"/>
            <a:ext cx="3444240" cy="368300"/>
          </a:xfrm>
          <a:prstGeom prst="rect">
            <a:avLst/>
          </a:prstGeom>
          <a:noFill/>
          <a:ln w="9525">
            <a:noFill/>
          </a:ln>
        </p:spPr>
        <p:txBody>
          <a:bodyPr wrap="square">
            <a:spAutoFit/>
          </a:bodyPr>
          <a:lstStyle/>
          <a:p>
            <a:pPr lvl="0" algn="ctr" defTabSz="1216025" eaLnBrk="1" hangingPunct="1">
              <a:spcBef>
                <a:spcPct val="20000"/>
              </a:spcBef>
            </a:pPr>
            <a:r>
              <a:rPr lang="en-IN"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Problem Statement:</a:t>
            </a:r>
          </a:p>
        </p:txBody>
      </p:sp>
      <p:grpSp>
        <p:nvGrpSpPr>
          <p:cNvPr id="48130" name="组合 5"/>
          <p:cNvGrpSpPr/>
          <p:nvPr/>
        </p:nvGrpSpPr>
        <p:grpSpPr>
          <a:xfrm>
            <a:off x="2524999" y="255720"/>
            <a:ext cx="347663" cy="348854"/>
            <a:chOff x="2104571" y="1899053"/>
            <a:chExt cx="2986026" cy="2986020"/>
          </a:xfrm>
        </p:grpSpPr>
        <p:sp>
          <p:nvSpPr>
            <p:cNvPr id="3"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组合 5"/>
          <p:cNvGrpSpPr/>
          <p:nvPr/>
        </p:nvGrpSpPr>
        <p:grpSpPr>
          <a:xfrm>
            <a:off x="4831319" y="120377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7107" name="文本框 6"/>
          <p:cNvSpPr txBox="1"/>
          <p:nvPr/>
        </p:nvSpPr>
        <p:spPr>
          <a:xfrm>
            <a:off x="5268834" y="1177740"/>
            <a:ext cx="1981200" cy="368300"/>
          </a:xfrm>
          <a:prstGeom prst="rect">
            <a:avLst/>
          </a:prstGeom>
          <a:noFill/>
          <a:ln w="9525">
            <a:noFill/>
          </a:ln>
        </p:spPr>
        <p:txBody>
          <a:bodyPr>
            <a:spAutoFit/>
          </a:bodyPr>
          <a:lstStyle/>
          <a:p>
            <a:pPr lvl="0" eaLnBrk="1" hangingPunct="1"/>
            <a:r>
              <a:rPr lang="en-IN" altLang="zh-CN" b="1" dirty="0">
                <a:latin typeface="Microsoft YaHei" panose="020B0503020204020204" pitchFamily="34" charset="-122"/>
                <a:ea typeface="Microsoft YaHei" panose="020B0503020204020204" pitchFamily="34" charset="-122"/>
              </a:rPr>
              <a:t>Micro Credit:</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47130" name="TextBox 13"/>
          <p:cNvSpPr txBox="1"/>
          <p:nvPr/>
        </p:nvSpPr>
        <p:spPr>
          <a:xfrm>
            <a:off x="4606290" y="2452370"/>
            <a:ext cx="3764915" cy="1723390"/>
          </a:xfrm>
          <a:prstGeom prst="rect">
            <a:avLst/>
          </a:prstGeom>
          <a:noFill/>
          <a:ln w="9525">
            <a:noFill/>
          </a:ln>
        </p:spPr>
        <p:txBody>
          <a:bodyPr wrap="square" lIns="0" tIns="0" rIns="0" bIns="0">
            <a:spAutoFit/>
          </a:bodyPr>
          <a:lstStyle/>
          <a:p>
            <a:pPr>
              <a:buFont typeface="Wingdings" panose="05000000000000000000" pitchFamily="2" charset="2"/>
              <a:buChar char="ü"/>
            </a:pPr>
            <a:r>
              <a:rPr lang="en-IN" sz="900" dirty="0">
                <a:sym typeface="+mn-ea"/>
              </a:rPr>
              <a:t> </a:t>
            </a:r>
            <a:r>
              <a:rPr lang="en-US" sz="1600" dirty="0">
                <a:solidFill>
                  <a:srgbClr val="202124"/>
                </a:solidFill>
                <a:effectLst/>
                <a:latin typeface="Century" panose="02040604050505020304" pitchFamily="18" charset="0"/>
                <a:sym typeface="+mn-ea"/>
              </a:rPr>
              <a:t>Microcredit is an </a:t>
            </a:r>
            <a:r>
              <a:rPr lang="en-US" sz="1600" b="1" dirty="0">
                <a:solidFill>
                  <a:srgbClr val="202124"/>
                </a:solidFill>
                <a:effectLst/>
                <a:latin typeface="Century" panose="02040604050505020304" pitchFamily="18" charset="0"/>
                <a:sym typeface="+mn-ea"/>
              </a:rPr>
              <a:t>extremely small loan given to those who lack a steady source of income</a:t>
            </a:r>
            <a:r>
              <a:rPr lang="en-US" sz="1600" dirty="0">
                <a:solidFill>
                  <a:srgbClr val="202124"/>
                </a:solidFill>
                <a:effectLst/>
                <a:latin typeface="Century" panose="02040604050505020304" pitchFamily="18" charset="0"/>
                <a:sym typeface="+mn-ea"/>
              </a:rPr>
              <a:t>, collateral. It is used as a way to obtain a loan, acting as a protection against potential loss for the lender should the borrower default in his payments., or any credit history.</a:t>
            </a:r>
            <a:endParaRPr lang="zh-CN" altLang="en-US" sz="16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40460" y="1459230"/>
            <a:ext cx="2705100" cy="1633220"/>
          </a:xfr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5"/>
          <p:cNvGrpSpPr/>
          <p:nvPr/>
        </p:nvGrpSpPr>
        <p:grpSpPr>
          <a:xfrm>
            <a:off x="2834879" y="29572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8131" name="文本框 6"/>
          <p:cNvSpPr txBox="1"/>
          <p:nvPr/>
        </p:nvSpPr>
        <p:spPr>
          <a:xfrm>
            <a:off x="3284855" y="285750"/>
            <a:ext cx="4041775"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Exploratory Data Analysis: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2237661" y="1212427"/>
            <a:ext cx="686991" cy="686991"/>
          </a:xfrm>
          <a:prstGeom prst="ellipse">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48142" name="Freeform 251"/>
          <p:cNvSpPr>
            <a:spLocks noEditPoints="1"/>
          </p:cNvSpPr>
          <p:nvPr/>
        </p:nvSpPr>
        <p:spPr>
          <a:xfrm flipV="1">
            <a:off x="2444115" y="1432560"/>
            <a:ext cx="274955" cy="246380"/>
          </a:xfrm>
          <a:custGeom>
            <a:avLst/>
            <a:gdLst/>
            <a:ahLst/>
            <a:cxnLst>
              <a:cxn ang="0">
                <a:pos x="323156" y="232955"/>
              </a:cxn>
              <a:cxn ang="0">
                <a:pos x="284280" y="83718"/>
              </a:cxn>
              <a:cxn ang="0">
                <a:pos x="98405" y="43679"/>
              </a:cxn>
              <a:cxn ang="0">
                <a:pos x="38876" y="3640"/>
              </a:cxn>
              <a:cxn ang="0">
                <a:pos x="14578" y="15773"/>
              </a:cxn>
              <a:cxn ang="0">
                <a:pos x="74107" y="69158"/>
              </a:cxn>
              <a:cxn ang="0">
                <a:pos x="160363" y="302113"/>
              </a:cxn>
              <a:cxn ang="0">
                <a:pos x="365676" y="315459"/>
              </a:cxn>
              <a:cxn ang="0">
                <a:pos x="323156" y="232955"/>
              </a:cxn>
              <a:cxn ang="0">
                <a:pos x="293999" y="281487"/>
              </a:cxn>
              <a:cxn ang="0">
                <a:pos x="291569" y="282700"/>
              </a:cxn>
              <a:cxn ang="0">
                <a:pos x="289139" y="281487"/>
              </a:cxn>
              <a:cxn ang="0">
                <a:pos x="193164" y="167436"/>
              </a:cxn>
              <a:cxn ang="0">
                <a:pos x="128776" y="90998"/>
              </a:cxn>
              <a:cxn ang="0">
                <a:pos x="128776" y="86145"/>
              </a:cxn>
              <a:cxn ang="0">
                <a:pos x="132421" y="86145"/>
              </a:cxn>
              <a:cxn ang="0">
                <a:pos x="216247" y="148023"/>
              </a:cxn>
              <a:cxn ang="0">
                <a:pos x="295214" y="277847"/>
              </a:cxn>
              <a:cxn ang="0">
                <a:pos x="293999" y="281487"/>
              </a:cxn>
            </a:cxnLst>
            <a:rect l="0" t="0" r="0" b="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alpha val="100000"/>
            </a:schemeClr>
          </a:solidFill>
          <a:ln w="9525">
            <a:noFill/>
          </a:ln>
        </p:spPr>
        <p:txBody>
          <a:bodyPr/>
          <a:lstStyle/>
          <a:p>
            <a:endParaRPr lang="zh-CN" altLang="en-US" sz="1350"/>
          </a:p>
        </p:txBody>
      </p:sp>
      <p:sp>
        <p:nvSpPr>
          <p:cNvPr id="48147" name="矩形 28"/>
          <p:cNvSpPr/>
          <p:nvPr/>
        </p:nvSpPr>
        <p:spPr>
          <a:xfrm>
            <a:off x="3169285" y="1271270"/>
            <a:ext cx="5502910" cy="2762250"/>
          </a:xfrm>
          <a:prstGeom prst="rect">
            <a:avLst/>
          </a:prstGeom>
          <a:noFill/>
          <a:ln w="9525">
            <a:noFill/>
          </a:ln>
        </p:spPr>
        <p:txBody>
          <a:bodyPr wrap="square" lIns="0" tIns="0" rIns="0" bIns="0">
            <a:spAutoFit/>
          </a:bodyPr>
          <a:lstStyle/>
          <a:p>
            <a:pPr marL="342900" lvl="0" indent="-342900">
              <a:lnSpc>
                <a:spcPct val="107000"/>
              </a:lnSpc>
              <a:buFont typeface="Wingdings" panose="05000000000000000000" pitchFamily="2" charset="2"/>
              <a:buChar char=""/>
            </a:pPr>
            <a:r>
              <a:rPr lang="en-IN" sz="1400" dirty="0">
                <a:latin typeface="Century" panose="02040604050505020304" pitchFamily="18" charset="0"/>
                <a:sym typeface="+mn-ea"/>
              </a:rPr>
              <a:t> </a:t>
            </a:r>
            <a:r>
              <a:rPr lang="en-IN" sz="1400" dirty="0">
                <a:latin typeface="Century" panose="02040604050505020304" pitchFamily="18" charset="0"/>
                <a:cs typeface="Calibri" panose="020F0502020204030204" pitchFamily="34" charset="0"/>
                <a:sym typeface="+mn-ea"/>
              </a:rPr>
              <a:t> First,</a:t>
            </a: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 I have imported all required libraries and I have imported the dataset which was in csv format.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Then I did all th</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e  statistical analysis like checking shape, nunique, value counts, info, describe etc…..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While checking the </a:t>
            </a:r>
            <a:r>
              <a:rPr lang="en-IN" sz="1400" dirty="0">
                <a:latin typeface="Century" panose="02040604050505020304" pitchFamily="18" charset="0"/>
                <a:ea typeface="Calibri" panose="020F0502020204030204" pitchFamily="34" charset="0"/>
                <a:cs typeface="Calibri" panose="020F0502020204030204" pitchFamily="34" charset="0"/>
                <a:sym typeface="+mn-ea"/>
              </a:rPr>
              <a:t>value counts</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of the datasets I found some columns with more than 90% </a:t>
            </a:r>
            <a:r>
              <a:rPr lang="en-IN" sz="1400" dirty="0">
                <a:latin typeface="Century" panose="02040604050505020304" pitchFamily="18" charset="0"/>
                <a:ea typeface="Calibri" panose="020F0502020204030204" pitchFamily="34" charset="0"/>
                <a:cs typeface="Calibri" panose="020F0502020204030204" pitchFamily="34" charset="0"/>
                <a:sym typeface="+mn-ea"/>
              </a:rPr>
              <a:t>zero</a:t>
            </a: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 values and some with more than 70% zero values, so these columns will create skewness in datasets so I decided to drop those columns.</a:t>
            </a:r>
            <a:endParaRPr lang="en-IN" sz="1400" dirty="0">
              <a:effectLst/>
              <a:latin typeface="Century" panose="02040604050505020304" pitchFamily="18" charset="0"/>
              <a:ea typeface="Calibri" panose="020F0502020204030204" pitchFamily="34" charset="0"/>
              <a:cs typeface="Calibri" panose="020F0502020204030204" pitchFamily="34"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Times New Roman" panose="02020603050405020304" pitchFamily="18" charset="0"/>
                <a:sym typeface="+mn-ea"/>
              </a:rPr>
              <a:t>When i Checked for the null values I found there is no null values in the dataset.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400" dirty="0">
                <a:effectLst/>
                <a:latin typeface="Century" panose="02040604050505020304" pitchFamily="18" charset="0"/>
                <a:ea typeface="Calibri" panose="020F0502020204030204" pitchFamily="34" charset="0"/>
                <a:cs typeface="Calibri" panose="020F0502020204030204" pitchFamily="34" charset="0"/>
                <a:sym typeface="+mn-ea"/>
              </a:rPr>
              <a:t>Then I have extracted day, month, year fro</a:t>
            </a:r>
            <a:r>
              <a:rPr lang="en-IN" sz="1400" dirty="0">
                <a:latin typeface="Century" panose="02040604050505020304" pitchFamily="18" charset="0"/>
                <a:ea typeface="Calibri" panose="020F0502020204030204" pitchFamily="34" charset="0"/>
                <a:cs typeface="Calibri" panose="020F0502020204030204" pitchFamily="34" charset="0"/>
                <a:sym typeface="+mn-ea"/>
              </a:rPr>
              <a:t>m pdate.</a:t>
            </a:r>
            <a:endParaRPr lang="en-IN" sz="1400" dirty="0">
              <a:latin typeface="Century" panose="02040604050505020304" pitchFamily="18"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pPr>
            <a:endParaRPr lang="zh-CN" altLang="en-US" sz="1400" dirty="0">
              <a:solidFill>
                <a:srgbClr val="445469"/>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组合 5"/>
          <p:cNvGrpSpPr/>
          <p:nvPr/>
        </p:nvGrpSpPr>
        <p:grpSpPr>
          <a:xfrm>
            <a:off x="2405619" y="8490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49155" name="文本框 6"/>
          <p:cNvSpPr txBox="1"/>
          <p:nvPr/>
        </p:nvSpPr>
        <p:spPr>
          <a:xfrm>
            <a:off x="1828165" y="40640"/>
            <a:ext cx="3734435" cy="737235"/>
          </a:xfrm>
          <a:prstGeom prst="rect">
            <a:avLst/>
          </a:prstGeom>
          <a:noFill/>
          <a:ln w="9525">
            <a:noFill/>
          </a:ln>
        </p:spPr>
        <p:txBody>
          <a:bodyPr wrap="square">
            <a:spAutoFit/>
          </a:bodyPr>
          <a:lstStyle/>
          <a:p>
            <a:pPr lvl="0" eaLnBrk="1" hangingPunct="1"/>
            <a:r>
              <a:rPr lang="en-IN" altLang="zh-CN" sz="2400" b="1" dirty="0">
                <a:latin typeface="Microsoft YaHei" panose="020B0503020204020204" pitchFamily="34" charset="-122"/>
                <a:ea typeface="Microsoft YaHei" panose="020B0503020204020204" pitchFamily="34" charset="-122"/>
              </a:rPr>
              <a:t>	Visualization:</a:t>
            </a:r>
            <a:r>
              <a:rPr lang="en-IN" altLang="zh-CN" b="1" dirty="0">
                <a:latin typeface="Microsoft YaHei" panose="020B0503020204020204" pitchFamily="34" charset="-122"/>
                <a:ea typeface="Microsoft YaHei" panose="020B0503020204020204" pitchFamily="34" charset="-122"/>
              </a:rPr>
              <a:t> </a:t>
            </a:r>
          </a:p>
          <a:p>
            <a:pPr lvl="0" eaLnBrk="1" hangingPunct="1"/>
            <a:r>
              <a:rPr lang="en-IN" altLang="zh-CN" b="1" dirty="0">
                <a:latin typeface="Microsoft YaHei" panose="020B0503020204020204" pitchFamily="34" charset="-122"/>
                <a:ea typeface="Microsoft YaHei" panose="020B0503020204020204" pitchFamily="34" charset="-122"/>
              </a:rPr>
              <a:t>	</a:t>
            </a:r>
            <a:r>
              <a:rPr lang="en-IN" altLang="zh-CN" b="1" u="sng" dirty="0">
                <a:latin typeface="Microsoft YaHei" panose="020B0503020204020204" pitchFamily="34" charset="-122"/>
                <a:ea typeface="Microsoft YaHei" panose="020B0503020204020204" pitchFamily="34" charset="-122"/>
              </a:rPr>
              <a:t>Univariate Analysis: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635" y="649605"/>
            <a:ext cx="1140460" cy="1948815"/>
          </a:xfrm>
          <a:prstGeom prst="rect">
            <a:avLst/>
          </a:prstGeom>
        </p:spPr>
      </p:pic>
      <p:pic>
        <p:nvPicPr>
          <p:cNvPr id="4" name="Picture 3"/>
          <p:cNvPicPr>
            <a:picLocks noChangeAspect="1"/>
          </p:cNvPicPr>
          <p:nvPr/>
        </p:nvPicPr>
        <p:blipFill>
          <a:blip r:embed="rId3"/>
          <a:stretch>
            <a:fillRect/>
          </a:stretch>
        </p:blipFill>
        <p:spPr>
          <a:xfrm>
            <a:off x="-142875" y="2686685"/>
            <a:ext cx="1282700" cy="2160905"/>
          </a:xfrm>
          <a:prstGeom prst="rect">
            <a:avLst/>
          </a:prstGeom>
        </p:spPr>
      </p:pic>
      <p:pic>
        <p:nvPicPr>
          <p:cNvPr id="7" name="Picture 6"/>
          <p:cNvPicPr>
            <a:picLocks noChangeAspect="1"/>
          </p:cNvPicPr>
          <p:nvPr/>
        </p:nvPicPr>
        <p:blipFill>
          <a:blip r:embed="rId4"/>
          <a:stretch>
            <a:fillRect/>
          </a:stretch>
        </p:blipFill>
        <p:spPr>
          <a:xfrm>
            <a:off x="1139825" y="640715"/>
            <a:ext cx="1262380" cy="1948180"/>
          </a:xfrm>
          <a:prstGeom prst="rect">
            <a:avLst/>
          </a:prstGeom>
        </p:spPr>
      </p:pic>
      <p:pic>
        <p:nvPicPr>
          <p:cNvPr id="21" name="Picture 20"/>
          <p:cNvPicPr>
            <a:picLocks noChangeAspect="1"/>
          </p:cNvPicPr>
          <p:nvPr/>
        </p:nvPicPr>
        <p:blipFill>
          <a:blip r:embed="rId5"/>
          <a:stretch>
            <a:fillRect/>
          </a:stretch>
        </p:blipFill>
        <p:spPr>
          <a:xfrm>
            <a:off x="1139825" y="2621915"/>
            <a:ext cx="1262380" cy="2120900"/>
          </a:xfrm>
          <a:prstGeom prst="rect">
            <a:avLst/>
          </a:prstGeom>
        </p:spPr>
      </p:pic>
      <p:pic>
        <p:nvPicPr>
          <p:cNvPr id="24" name="Picture 23"/>
          <p:cNvPicPr>
            <a:picLocks noChangeAspect="1"/>
          </p:cNvPicPr>
          <p:nvPr/>
        </p:nvPicPr>
        <p:blipFill>
          <a:blip r:embed="rId6"/>
          <a:stretch>
            <a:fillRect/>
          </a:stretch>
        </p:blipFill>
        <p:spPr>
          <a:xfrm>
            <a:off x="2402205" y="777875"/>
            <a:ext cx="1411605" cy="4069715"/>
          </a:xfrm>
          <a:prstGeom prst="rect">
            <a:avLst/>
          </a:prstGeom>
        </p:spPr>
      </p:pic>
      <p:pic>
        <p:nvPicPr>
          <p:cNvPr id="27" name="Picture 26"/>
          <p:cNvPicPr>
            <a:picLocks noChangeAspect="1"/>
          </p:cNvPicPr>
          <p:nvPr/>
        </p:nvPicPr>
        <p:blipFill>
          <a:blip r:embed="rId7"/>
          <a:stretch>
            <a:fillRect/>
          </a:stretch>
        </p:blipFill>
        <p:spPr>
          <a:xfrm>
            <a:off x="3813810" y="777875"/>
            <a:ext cx="1295400" cy="4134485"/>
          </a:xfrm>
          <a:prstGeom prst="rect">
            <a:avLst/>
          </a:prstGeom>
        </p:spPr>
      </p:pic>
      <p:pic>
        <p:nvPicPr>
          <p:cNvPr id="30" name="Picture 29"/>
          <p:cNvPicPr>
            <a:picLocks noChangeAspect="1"/>
          </p:cNvPicPr>
          <p:nvPr/>
        </p:nvPicPr>
        <p:blipFill>
          <a:blip r:embed="rId8"/>
          <a:stretch>
            <a:fillRect/>
          </a:stretch>
        </p:blipFill>
        <p:spPr>
          <a:xfrm>
            <a:off x="5109210" y="640715"/>
            <a:ext cx="1262380" cy="4069080"/>
          </a:xfrm>
          <a:prstGeom prst="rect">
            <a:avLst/>
          </a:prstGeom>
        </p:spPr>
      </p:pic>
      <p:pic>
        <p:nvPicPr>
          <p:cNvPr id="33" name="Picture 32"/>
          <p:cNvPicPr>
            <a:picLocks noChangeAspect="1"/>
          </p:cNvPicPr>
          <p:nvPr/>
        </p:nvPicPr>
        <p:blipFill>
          <a:blip r:embed="rId9"/>
          <a:stretch>
            <a:fillRect/>
          </a:stretch>
        </p:blipFill>
        <p:spPr>
          <a:xfrm>
            <a:off x="6371590" y="673100"/>
            <a:ext cx="1208405" cy="4102100"/>
          </a:xfrm>
          <a:prstGeom prst="rect">
            <a:avLst/>
          </a:prstGeom>
        </p:spPr>
      </p:pic>
      <p:pic>
        <p:nvPicPr>
          <p:cNvPr id="36" name="Picture 35"/>
          <p:cNvPicPr>
            <a:picLocks noChangeAspect="1"/>
          </p:cNvPicPr>
          <p:nvPr/>
        </p:nvPicPr>
        <p:blipFill>
          <a:blip r:embed="rId10"/>
          <a:stretch>
            <a:fillRect/>
          </a:stretch>
        </p:blipFill>
        <p:spPr>
          <a:xfrm>
            <a:off x="7666990" y="731520"/>
            <a:ext cx="1259205" cy="4043680"/>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组合 5"/>
          <p:cNvGrpSpPr/>
          <p:nvPr/>
        </p:nvGrpSpPr>
        <p:grpSpPr>
          <a:xfrm>
            <a:off x="2177654" y="418915"/>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0179" name="文本框 6"/>
          <p:cNvSpPr txBox="1"/>
          <p:nvPr/>
        </p:nvSpPr>
        <p:spPr>
          <a:xfrm>
            <a:off x="3131185" y="419100"/>
            <a:ext cx="313182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Univariate Target Column:</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2698115" y="778510"/>
            <a:ext cx="3747770" cy="3587750"/>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5"/>
          <p:cNvGrpSpPr/>
          <p:nvPr/>
        </p:nvGrpSpPr>
        <p:grpSpPr>
          <a:xfrm>
            <a:off x="2898379" y="163010"/>
            <a:ext cx="347663" cy="348854"/>
            <a:chOff x="2104571" y="1899053"/>
            <a:chExt cx="2986026" cy="2986020"/>
          </a:xfrm>
        </p:grpSpPr>
        <p:sp>
          <p:nvSpPr>
            <p:cNvPr id="12" name="Sev01"/>
            <p:cNvSpPr>
              <a:spLocks noChangeAspect="1"/>
            </p:cNvSpPr>
            <p:nvPr/>
          </p:nvSpPr>
          <p:spPr>
            <a:xfrm>
              <a:off x="2104571" y="1899053"/>
              <a:ext cx="2986026" cy="298602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Freeform 133"/>
            <p:cNvSpPr>
              <a:spLocks noChangeArrowheads="1"/>
            </p:cNvSpPr>
            <p:nvPr/>
          </p:nvSpPr>
          <p:spPr bwMode="auto">
            <a:xfrm>
              <a:off x="2875142" y="2695196"/>
              <a:ext cx="1444885" cy="1393735"/>
            </a:xfrm>
            <a:custGeom>
              <a:avLst/>
              <a:gdLst>
                <a:gd name="T0" fmla="*/ 425 w 497"/>
                <a:gd name="T1" fmla="*/ 160 h 480"/>
                <a:gd name="T2" fmla="*/ 425 w 497"/>
                <a:gd name="T3" fmla="*/ 160 h 480"/>
                <a:gd name="T4" fmla="*/ 372 w 497"/>
                <a:gd name="T5" fmla="*/ 18 h 480"/>
                <a:gd name="T6" fmla="*/ 346 w 497"/>
                <a:gd name="T7" fmla="*/ 9 h 480"/>
                <a:gd name="T8" fmla="*/ 9 w 497"/>
                <a:gd name="T9" fmla="*/ 134 h 480"/>
                <a:gd name="T10" fmla="*/ 0 w 497"/>
                <a:gd name="T11" fmla="*/ 160 h 480"/>
                <a:gd name="T12" fmla="*/ 53 w 497"/>
                <a:gd name="T13" fmla="*/ 302 h 480"/>
                <a:gd name="T14" fmla="*/ 53 w 497"/>
                <a:gd name="T15" fmla="*/ 222 h 480"/>
                <a:gd name="T16" fmla="*/ 115 w 497"/>
                <a:gd name="T17" fmla="*/ 160 h 480"/>
                <a:gd name="T18" fmla="*/ 203 w 497"/>
                <a:gd name="T19" fmla="*/ 160 h 480"/>
                <a:gd name="T20" fmla="*/ 309 w 497"/>
                <a:gd name="T21" fmla="*/ 89 h 480"/>
                <a:gd name="T22" fmla="*/ 372 w 497"/>
                <a:gd name="T23" fmla="*/ 160 h 480"/>
                <a:gd name="T24" fmla="*/ 425 w 497"/>
                <a:gd name="T25" fmla="*/ 160 h 480"/>
                <a:gd name="T26" fmla="*/ 478 w 497"/>
                <a:gd name="T27" fmla="*/ 204 h 480"/>
                <a:gd name="T28" fmla="*/ 478 w 497"/>
                <a:gd name="T29" fmla="*/ 204 h 480"/>
                <a:gd name="T30" fmla="*/ 115 w 497"/>
                <a:gd name="T31" fmla="*/ 204 h 480"/>
                <a:gd name="T32" fmla="*/ 97 w 497"/>
                <a:gd name="T33" fmla="*/ 222 h 480"/>
                <a:gd name="T34" fmla="*/ 97 w 497"/>
                <a:gd name="T35" fmla="*/ 462 h 480"/>
                <a:gd name="T36" fmla="*/ 115 w 497"/>
                <a:gd name="T37" fmla="*/ 479 h 480"/>
                <a:gd name="T38" fmla="*/ 478 w 497"/>
                <a:gd name="T39" fmla="*/ 479 h 480"/>
                <a:gd name="T40" fmla="*/ 496 w 497"/>
                <a:gd name="T41" fmla="*/ 462 h 480"/>
                <a:gd name="T42" fmla="*/ 496 w 497"/>
                <a:gd name="T43" fmla="*/ 222 h 480"/>
                <a:gd name="T44" fmla="*/ 478 w 497"/>
                <a:gd name="T45" fmla="*/ 204 h 480"/>
                <a:gd name="T46" fmla="*/ 452 w 497"/>
                <a:gd name="T47" fmla="*/ 426 h 480"/>
                <a:gd name="T48" fmla="*/ 452 w 497"/>
                <a:gd name="T49" fmla="*/ 426 h 480"/>
                <a:gd name="T50" fmla="*/ 150 w 497"/>
                <a:gd name="T51" fmla="*/ 426 h 480"/>
                <a:gd name="T52" fmla="*/ 150 w 497"/>
                <a:gd name="T53" fmla="*/ 391 h 480"/>
                <a:gd name="T54" fmla="*/ 195 w 497"/>
                <a:gd name="T55" fmla="*/ 275 h 480"/>
                <a:gd name="T56" fmla="*/ 265 w 497"/>
                <a:gd name="T57" fmla="*/ 364 h 480"/>
                <a:gd name="T58" fmla="*/ 328 w 497"/>
                <a:gd name="T59" fmla="*/ 302 h 480"/>
                <a:gd name="T60" fmla="*/ 416 w 497"/>
                <a:gd name="T61" fmla="*/ 266 h 480"/>
                <a:gd name="T62" fmla="*/ 452 w 497"/>
                <a:gd name="T63" fmla="*/ 347 h 480"/>
                <a:gd name="T64" fmla="*/ 452 w 497"/>
                <a:gd name="T65" fmla="*/ 42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accent3"/>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srgbClr val="000000"/>
                </a:solidFill>
                <a:effectLst/>
                <a:uLnTx/>
                <a:uFillTx/>
                <a:latin typeface="+mn-lt"/>
                <a:ea typeface="+mn-ea"/>
                <a:cs typeface="+mn-cs"/>
              </a:endParaRPr>
            </a:p>
          </p:txBody>
        </p:sp>
      </p:grpSp>
      <p:sp>
        <p:nvSpPr>
          <p:cNvPr id="51203" name="文本框 6"/>
          <p:cNvSpPr txBox="1"/>
          <p:nvPr/>
        </p:nvSpPr>
        <p:spPr>
          <a:xfrm>
            <a:off x="3442335" y="153035"/>
            <a:ext cx="2456180" cy="368300"/>
          </a:xfrm>
          <a:prstGeom prst="rect">
            <a:avLst/>
          </a:prstGeom>
          <a:noFill/>
          <a:ln w="9525">
            <a:noFill/>
          </a:ln>
        </p:spPr>
        <p:txBody>
          <a:bodyPr wrap="square">
            <a:spAutoFit/>
          </a:bodyPr>
          <a:lstStyle/>
          <a:p>
            <a:pPr lvl="0" eaLnBrk="1" hangingPunct="1"/>
            <a:r>
              <a:rPr lang="en-IN" altLang="zh-CN" b="1" u="sng" dirty="0">
                <a:latin typeface="Microsoft YaHei" panose="020B0503020204020204" pitchFamily="34" charset="-122"/>
                <a:ea typeface="Microsoft YaHei" panose="020B0503020204020204" pitchFamily="34" charset="-122"/>
              </a:rPr>
              <a:t>Bivariate Analysis:</a:t>
            </a:r>
          </a:p>
        </p:txBody>
      </p:sp>
      <p:sp>
        <p:nvSpPr>
          <p:cNvPr id="2" name="矩形 1"/>
          <p:cNvSpPr/>
          <p:nvPr/>
        </p:nvSpPr>
        <p:spPr>
          <a:xfrm>
            <a:off x="0" y="4932019"/>
            <a:ext cx="9144000" cy="211931"/>
          </a:xfrm>
          <a:prstGeom prst="rect">
            <a:avLst/>
          </a:prstGeom>
          <a:solidFill>
            <a:srgbClr val="18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flipV="1">
            <a:off x="7761685" y="4932019"/>
            <a:ext cx="97631"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V="1">
            <a:off x="7935516" y="4932019"/>
            <a:ext cx="65485" cy="211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pic>
        <p:nvPicPr>
          <p:cNvPr id="3" name="Picture Placeholder 2"/>
          <p:cNvPicPr>
            <a:picLocks noGrp="1" noChangeAspect="1"/>
          </p:cNvPicPr>
          <p:nvPr>
            <p:ph type="pic" sz="quarter" idx="10"/>
          </p:nvPr>
        </p:nvPicPr>
        <p:blipFill>
          <a:blip r:embed="rId2"/>
          <a:stretch>
            <a:fillRect/>
          </a:stretch>
        </p:blipFill>
        <p:spPr>
          <a:xfrm>
            <a:off x="0" y="511810"/>
            <a:ext cx="2362835" cy="4338320"/>
          </a:xfrm>
          <a:prstGeom prst="rect">
            <a:avLst/>
          </a:prstGeom>
        </p:spPr>
      </p:pic>
      <p:pic>
        <p:nvPicPr>
          <p:cNvPr id="4" name="Picture 3"/>
          <p:cNvPicPr>
            <a:picLocks noChangeAspect="1"/>
          </p:cNvPicPr>
          <p:nvPr/>
        </p:nvPicPr>
        <p:blipFill>
          <a:blip r:embed="rId3"/>
          <a:stretch>
            <a:fillRect/>
          </a:stretch>
        </p:blipFill>
        <p:spPr>
          <a:xfrm>
            <a:off x="2362835" y="521970"/>
            <a:ext cx="2499360" cy="4399915"/>
          </a:xfrm>
          <a:prstGeom prst="rect">
            <a:avLst/>
          </a:prstGeom>
        </p:spPr>
      </p:pic>
      <p:pic>
        <p:nvPicPr>
          <p:cNvPr id="7" name="Picture 6"/>
          <p:cNvPicPr>
            <a:picLocks noChangeAspect="1"/>
          </p:cNvPicPr>
          <p:nvPr/>
        </p:nvPicPr>
        <p:blipFill>
          <a:blip r:embed="rId4"/>
          <a:stretch>
            <a:fillRect/>
          </a:stretch>
        </p:blipFill>
        <p:spPr>
          <a:xfrm>
            <a:off x="4862195" y="511810"/>
            <a:ext cx="2172970" cy="4328795"/>
          </a:xfrm>
          <a:prstGeom prst="rect">
            <a:avLst/>
          </a:prstGeom>
        </p:spPr>
      </p:pic>
      <p:pic>
        <p:nvPicPr>
          <p:cNvPr id="22" name="Picture 21"/>
          <p:cNvPicPr>
            <a:picLocks noChangeAspect="1"/>
          </p:cNvPicPr>
          <p:nvPr/>
        </p:nvPicPr>
        <p:blipFill>
          <a:blip r:embed="rId5"/>
          <a:stretch>
            <a:fillRect/>
          </a:stretch>
        </p:blipFill>
        <p:spPr>
          <a:xfrm>
            <a:off x="7035165" y="511810"/>
            <a:ext cx="2019300" cy="4328795"/>
          </a:xfrm>
          <a:prstGeom prst="rect">
            <a:avLst/>
          </a:prstGeom>
        </p:spPr>
      </p:pic>
    </p:spTree>
  </p:cSld>
  <p:clrMapOvr>
    <a:masterClrMapping/>
  </p:clrMapOvr>
  <p:transition spd="slow">
    <p:wipe/>
  </p:transition>
</p:sld>
</file>

<file path=ppt/theme/theme1.xml><?xml version="1.0" encoding="utf-8"?>
<a:theme xmlns:a="http://schemas.openxmlformats.org/drawingml/2006/main" name="Office Theme">
  <a:themeElements>
    <a:clrScheme name="Colored New 3">
      <a:dk1>
        <a:srgbClr val="000000"/>
      </a:dk1>
      <a:lt1>
        <a:srgbClr val="FFFFFF"/>
      </a:lt1>
      <a:dk2>
        <a:srgbClr val="5C5C5C"/>
      </a:dk2>
      <a:lt2>
        <a:srgbClr val="FFFFFF"/>
      </a:lt2>
      <a:accent1>
        <a:srgbClr val="404040"/>
      </a:accent1>
      <a:accent2>
        <a:srgbClr val="45B0DC"/>
      </a:accent2>
      <a:accent3>
        <a:srgbClr val="18AA9D"/>
      </a:accent3>
      <a:accent4>
        <a:srgbClr val="F8DD8C"/>
      </a:accent4>
      <a:accent5>
        <a:srgbClr val="F68E2F"/>
      </a:accent5>
      <a:accent6>
        <a:srgbClr val="C62127"/>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2556</Words>
  <Application>Microsoft Office PowerPoint</Application>
  <PresentationFormat>On-screen Show (16:9)</PresentationFormat>
  <Paragraphs>89</Paragraphs>
  <Slides>25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Microsoft YaHei</vt:lpstr>
      <vt:lpstr>Arial</vt:lpstr>
      <vt:lpstr>Arial Bold</vt:lpstr>
      <vt:lpstr>Calibri</vt:lpstr>
      <vt:lpstr>Century</vt:lpstr>
      <vt:lpstr>Roboto Condensed</vt:lpstr>
      <vt:lpstr>Source Sans Pro</vt:lpstr>
      <vt:lpstr>Source Sans Pro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 (Cont.)</vt:lpstr>
      <vt:lpstr>Multivariate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Amit kumar Singh</cp:lastModifiedBy>
  <cp:revision>26</cp:revision>
  <dcterms:created xsi:type="dcterms:W3CDTF">2021-07-15T01:57:00Z</dcterms:created>
  <dcterms:modified xsi:type="dcterms:W3CDTF">2022-02-09T17:00:33Z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1033-11.2.0.10307</vt:lpwstr>
  </property>
  <property fmtid="{D5CDD505-2E9C-101B-9397-08002B2CF9AE}" pid="3" name="ICV">
    <vt:lpwstr>F0C7143561DD4536BF14FB379193D467</vt:lpwstr>
  </property>
</Properties>
</file>