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8" roundtripDataSignature="AMtx7mjVf0GKFIE8Rn0lyiVLfIVIhgi2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3E954F-CE72-4BE9-AB57-8E0D9C1AA212}">
  <a:tblStyle styleId="{423E954F-CE72-4BE9-AB57-8E0D9C1AA21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fce5e208a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dfce5e208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fce5e208a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dfce5e208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ab7b0053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aab7b005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2df47adbaad6719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72df47adbaad671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07daa63617175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c07daa63617175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c11cbe837798518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c11cbe83779851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6" name="Google Shape;26;p14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7" name="Google Shape;27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7" name="Google Shape;57;p11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jpg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www.google.com/search?client=ubuntu-sn&amp;hs=Nid&amp;sca_esv=598080030&amp;channel=fs&amp;sxsrf=ACQVn0_j0ft_JKCZvAuBaklB7Jx-Z6b-CA:1705134315520&amp;q=bonne+ann%C3%A9e+et+meilleur+voeux&amp;spell=1&amp;sa=X&amp;ved=2ahUKEwiPx66p-NmDAxVKSaQEHUQJCNIQkeECKAB6BAgJEA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responsablesecurite.cb@gmail.com" TargetMode="External"/><Relationship Id="rId4" Type="http://schemas.openxmlformats.org/officeDocument/2006/relationships/hyperlink" Target="mailto:regisseurcb@gmail.com" TargetMode="External"/><Relationship Id="rId5" Type="http://schemas.openxmlformats.org/officeDocument/2006/relationships/hyperlink" Target="http://www.immodefrance-alpesmaritimes.com" TargetMode="External"/><Relationship Id="rId6" Type="http://schemas.openxmlformats.org/officeDocument/2006/relationships/hyperlink" Target="mailto:nice@immodefrancepaca.com" TargetMode="External"/><Relationship Id="rId7" Type="http://schemas.openxmlformats.org/officeDocument/2006/relationships/hyperlink" Target="http://www.cannesbeach.info/" TargetMode="External"/><Relationship Id="rId8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drive/folders/1AcjN6swTUM6vO9ZHhFxr4fY_9UCXgpTL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3.jpg"/><Relationship Id="rId5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11" Type="http://schemas.openxmlformats.org/officeDocument/2006/relationships/image" Target="../media/image17.png"/><Relationship Id="rId10" Type="http://schemas.openxmlformats.org/officeDocument/2006/relationships/image" Target="../media/image16.jpg"/><Relationship Id="rId9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2.jpg"/><Relationship Id="rId7" Type="http://schemas.openxmlformats.org/officeDocument/2006/relationships/image" Target="../media/image4.jpg"/><Relationship Id="rId8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20.pn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7791" y="-992191"/>
            <a:ext cx="6688419" cy="450747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949650" y="2528421"/>
            <a:ext cx="72447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fr-FR" sz="60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Au 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fr-FR" sz="60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CANNES BEACH</a:t>
            </a:r>
            <a:endParaRPr b="1" i="0" sz="60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3455288" y="4444744"/>
            <a:ext cx="278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3679050" y="4679700"/>
            <a:ext cx="1785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-FR" sz="1100">
                <a:latin typeface="Calibri"/>
                <a:ea typeface="Calibri"/>
                <a:cs typeface="Calibri"/>
                <a:sym typeface="Calibri"/>
              </a:rPr>
              <a:t>17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janvier 2024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-809950" y="276900"/>
            <a:ext cx="705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-809950" y="276900"/>
            <a:ext cx="705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fr-F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t=7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g1dfce5e208a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" y="114300"/>
            <a:ext cx="8830914" cy="490141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dfce5e208a_0_5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78" name="Google Shape;178;g1dfce5e208a_0_52"/>
          <p:cNvSpPr txBox="1"/>
          <p:nvPr/>
        </p:nvSpPr>
        <p:spPr>
          <a:xfrm>
            <a:off x="-809950" y="276900"/>
            <a:ext cx="705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fr-F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t=10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1dfce5e208a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4550" y="0"/>
            <a:ext cx="8955862" cy="49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dfce5e208a_0_5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85" name="Google Shape;185;g1dfce5e208a_0_56"/>
          <p:cNvSpPr txBox="1"/>
          <p:nvPr/>
        </p:nvSpPr>
        <p:spPr>
          <a:xfrm>
            <a:off x="-809950" y="276900"/>
            <a:ext cx="705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fr-F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t=10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133649" y="325100"/>
            <a:ext cx="4644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-FR"/>
              <a:t>Une résidence unique,</a:t>
            </a:r>
            <a:endParaRPr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8519" y="383425"/>
            <a:ext cx="4087004" cy="2687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658" y="1528013"/>
            <a:ext cx="4644861" cy="308551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5013626" y="3345050"/>
            <a:ext cx="38520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0" i="0" lang="fr-FR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communauté!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-809950" y="276900"/>
            <a:ext cx="705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fr-F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t=5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2aab7b0053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384" y="159225"/>
            <a:ext cx="7007232" cy="467034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aab7b00538_0_0"/>
          <p:cNvSpPr txBox="1"/>
          <p:nvPr>
            <p:ph idx="1" type="body"/>
          </p:nvPr>
        </p:nvSpPr>
        <p:spPr>
          <a:xfrm>
            <a:off x="2353350" y="1091438"/>
            <a:ext cx="4437300" cy="36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500"/>
              </a:spcAft>
              <a:buSzPts val="1400"/>
              <a:buNone/>
            </a:pPr>
            <a:r>
              <a:rPr i="1" lang="fr-FR" sz="6000">
                <a:solidFill>
                  <a:schemeClr val="accent1"/>
                </a:solidFill>
              </a:rPr>
              <a:t>B</a:t>
            </a:r>
            <a:r>
              <a:rPr i="1" lang="fr-FR" sz="6000">
                <a:solidFill>
                  <a:schemeClr val="accen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onne année et meilleur voeux</a:t>
            </a:r>
            <a:endParaRPr i="1" sz="6000">
              <a:solidFill>
                <a:schemeClr val="accent1"/>
              </a:solidFill>
            </a:endParaRPr>
          </a:p>
        </p:txBody>
      </p:sp>
      <p:sp>
        <p:nvSpPr>
          <p:cNvPr id="107" name="Google Shape;107;g2aab7b00538_0_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8" name="Google Shape;108;g2aab7b00538_0_0"/>
          <p:cNvSpPr txBox="1"/>
          <p:nvPr/>
        </p:nvSpPr>
        <p:spPr>
          <a:xfrm>
            <a:off x="-809950" y="276900"/>
            <a:ext cx="705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fr-F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t=5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267046" y="21727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-FR"/>
              <a:t>Contact de la résidence</a:t>
            </a:r>
            <a:endParaRPr/>
          </a:p>
        </p:txBody>
      </p:sp>
      <p:graphicFrame>
        <p:nvGraphicFramePr>
          <p:cNvPr id="114" name="Google Shape;114;p3"/>
          <p:cNvGraphicFramePr/>
          <p:nvPr/>
        </p:nvGraphicFramePr>
        <p:xfrm>
          <a:off x="126760" y="10552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{423E954F-CE72-4BE9-AB57-8E0D9C1AA212}</a:tableStyleId>
              </a:tblPr>
              <a:tblGrid>
                <a:gridCol w="1531500"/>
                <a:gridCol w="1184875"/>
                <a:gridCol w="2455500"/>
                <a:gridCol w="3718600"/>
              </a:tblGrid>
              <a:tr h="42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Rôle</a:t>
                      </a:r>
                      <a:endParaRPr sz="1400" u="none" cap="none" strike="noStrike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Nom</a:t>
                      </a:r>
                      <a:endParaRPr sz="1400" u="none" cap="none" strike="noStrike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Horaire présence</a:t>
                      </a:r>
                      <a:endParaRPr sz="1400" u="none" cap="none" strike="noStrike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contact</a:t>
                      </a:r>
                      <a:endParaRPr sz="1400" u="none" cap="none" strike="noStrike"/>
                    </a:p>
                  </a:txBody>
                  <a:tcPr marT="34300" marB="34300" marR="68600" marL="68600" anchor="ctr"/>
                </a:tc>
              </a:tr>
              <a:tr h="33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Responsable sécurité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Assermenté </a:t>
                      </a:r>
                      <a:endParaRPr sz="1400" u="none" cap="none" strike="noStrike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/>
                        <a:t>Mr Spano</a:t>
                      </a:r>
                      <a:endParaRPr b="1" sz="1400" u="none" cap="none" strike="noStrike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Mardi au Vendredi: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    8H30 – 17H30 (2h pause)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Samedi (semaine impaire)       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    8H00 – 12H00</a:t>
                      </a:r>
                      <a:endParaRPr sz="1400" u="none" cap="none" strike="noStrike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/>
                        <a:t>06 65 54 25 55</a:t>
                      </a:r>
                      <a:endParaRPr b="1"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responsablesecurite.cb@gmail.com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 anchor="ctr"/>
                </a:tc>
              </a:tr>
              <a:tr h="33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Régisseur </a:t>
                      </a:r>
                      <a:endParaRPr sz="1400" u="none" cap="none" strike="noStrike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Lundi au jeudi:         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    8H00 – 18H00 (2h pause)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Vendredi 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    8H00 – 17H00 (2h pause)</a:t>
                      </a:r>
                      <a:endParaRPr sz="1400" u="none" cap="none" strike="noStrike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/>
                        <a:t>06 65 54 44 90</a:t>
                      </a:r>
                      <a:endParaRPr b="1"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sng" cap="none" strike="noStrike">
                          <a:solidFill>
                            <a:schemeClr val="hlink"/>
                          </a:solidFill>
                          <a:hlinkClick r:id="rId4"/>
                        </a:rPr>
                        <a:t>regisseurcb@gmail.com</a:t>
                      </a:r>
                      <a:endParaRPr sz="1400" u="none" cap="none" strike="noStrike"/>
                    </a:p>
                  </a:txBody>
                  <a:tcPr marT="34300" marB="34300" marR="68600" marL="68600" anchor="ctr"/>
                </a:tc>
              </a:tr>
              <a:tr h="33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Sécurité </a:t>
                      </a:r>
                      <a:endParaRPr sz="1400" u="none" cap="none" strike="noStrike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7/7 24/24</a:t>
                      </a:r>
                      <a:endParaRPr sz="1400" u="none" cap="none" strike="noStrike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/>
                        <a:t>06 16 85 73 32</a:t>
                      </a:r>
                      <a:endParaRPr b="1" sz="1400" u="none" cap="none" strike="noStrike"/>
                    </a:p>
                  </a:txBody>
                  <a:tcPr marT="34300" marB="34300" marR="68600" marL="68600" anchor="ctr"/>
                </a:tc>
              </a:tr>
              <a:tr h="33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Syndic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Immo de France</a:t>
                      </a:r>
                      <a:endParaRPr sz="1400" u="none" cap="none" strike="noStrike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-FR" sz="1400" u="none" cap="none" strike="noStrike"/>
                        <a:t>Mr Regaire</a:t>
                      </a:r>
                      <a:endParaRPr b="1" sz="1400" u="none" cap="none" strike="noStrike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Permanence le Mardi ET jeudi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    8H30 - 12H00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(Sauf affichage contraire)</a:t>
                      </a:r>
                      <a:endParaRPr b="1"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sng" cap="none" strike="noStrike">
                          <a:solidFill>
                            <a:schemeClr val="hlink"/>
                          </a:solidFill>
                          <a:hlinkClick r:id="rId5"/>
                        </a:rPr>
                        <a:t>www.immodefrance-alpesmaritimes.com</a:t>
                      </a:r>
                      <a:r>
                        <a:rPr lang="fr-FR" sz="1400" u="none" cap="none" strike="noStrike"/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Extranet : &gt; “Votre compte client”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Mail: </a:t>
                      </a:r>
                      <a:r>
                        <a:rPr lang="fr-FR" sz="1400" u="sng" cap="none" strike="noStrike">
                          <a:solidFill>
                            <a:schemeClr val="hlink"/>
                          </a:solidFill>
                          <a:hlinkClick r:id="rId6"/>
                        </a:rPr>
                        <a:t>nice@immodefrancepaca.com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04 93 64 29 20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 anchor="ctr"/>
                </a:tc>
              </a:tr>
              <a:tr h="33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u="none" cap="none" strike="noStrike"/>
                        <a:t>Conseil syndical</a:t>
                      </a:r>
                      <a:endParaRPr sz="1400" u="none" cap="none" strike="noStrike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fr-FR" sz="1400" u="sng" cap="none" strike="noStrike">
                          <a:solidFill>
                            <a:schemeClr val="hlink"/>
                          </a:solidFill>
                          <a:hlinkClick r:id="rId7"/>
                        </a:rPr>
                        <a:t>www.cannesbeach.info</a:t>
                      </a:r>
                      <a:endParaRPr sz="1400" u="none" cap="none" strike="noStrike"/>
                    </a:p>
                  </a:txBody>
                  <a:tcPr marT="34300" marB="34300" marR="68600" marL="68600" anchor="ctr"/>
                </a:tc>
              </a:tr>
            </a:tbl>
          </a:graphicData>
        </a:graphic>
      </p:graphicFrame>
      <p:pic>
        <p:nvPicPr>
          <p:cNvPr id="115" name="Google Shape;115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28454" y="60707"/>
            <a:ext cx="1964531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-809950" y="276900"/>
            <a:ext cx="705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fr-F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t=15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72df47adbaad6719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38" y="19"/>
            <a:ext cx="9144000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85490"/>
              </a:srgbClr>
            </a:outerShdw>
          </a:effectLst>
        </p:spPr>
      </p:pic>
      <p:sp>
        <p:nvSpPr>
          <p:cNvPr id="123" name="Google Shape;123;g72df47adbaad6719_1"/>
          <p:cNvSpPr txBox="1"/>
          <p:nvPr>
            <p:ph type="ctrTitle"/>
          </p:nvPr>
        </p:nvSpPr>
        <p:spPr>
          <a:xfrm>
            <a:off x="449288" y="728775"/>
            <a:ext cx="8356500" cy="38358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1950"/>
              <a:buNone/>
            </a:pPr>
            <a:r>
              <a:rPr lang="fr-FR" sz="4100"/>
              <a:t>Toute l’équipe du conseil syndical souhaite remercier l’association </a:t>
            </a:r>
            <a:endParaRPr sz="4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1950"/>
              <a:buNone/>
            </a:pPr>
            <a:r>
              <a:rPr b="1" lang="fr-FR" sz="4100"/>
              <a:t>ADC06</a:t>
            </a:r>
            <a:r>
              <a:rPr lang="fr-FR" sz="4100"/>
              <a:t> et </a:t>
            </a:r>
            <a:r>
              <a:rPr b="1" lang="fr-FR" sz="4100"/>
              <a:t>Mme Hure</a:t>
            </a:r>
            <a:r>
              <a:rPr lang="fr-FR" sz="4100"/>
              <a:t> tout particulièrement pour l’aide</a:t>
            </a:r>
            <a:endParaRPr sz="4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1950"/>
              <a:buNone/>
            </a:pPr>
            <a:r>
              <a:rPr lang="fr-FR" sz="4100"/>
              <a:t>précieuse qu’elle apporte au CS</a:t>
            </a:r>
            <a:endParaRPr sz="4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1950"/>
              <a:buNone/>
            </a:pPr>
            <a:r>
              <a:rPr lang="fr-FR" sz="4100"/>
              <a:t>et à notre résidence </a:t>
            </a:r>
            <a:endParaRPr sz="4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1950"/>
              <a:buNone/>
            </a:pPr>
            <a:r>
              <a:t/>
            </a:r>
            <a:endParaRPr sz="4100"/>
          </a:p>
        </p:txBody>
      </p:sp>
      <p:sp>
        <p:nvSpPr>
          <p:cNvPr id="124" name="Google Shape;124;g72df47adbaad6719_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5" name="Google Shape;125;g72df47adbaad6719_1"/>
          <p:cNvSpPr txBox="1"/>
          <p:nvPr/>
        </p:nvSpPr>
        <p:spPr>
          <a:xfrm>
            <a:off x="-809950" y="276900"/>
            <a:ext cx="705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fr-F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t=5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07daa636171750_0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/>
              <a:t>Règlement intérieur </a:t>
            </a:r>
            <a:endParaRPr/>
          </a:p>
        </p:txBody>
      </p:sp>
      <p:sp>
        <p:nvSpPr>
          <p:cNvPr id="131" name="Google Shape;131;gc07daa636171750_0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rPr lang="fr-FR" u="sng">
                <a:solidFill>
                  <a:schemeClr val="hlink"/>
                </a:solidFill>
                <a:hlinkClick r:id="rId3"/>
              </a:rPr>
              <a:t>https://drive.google.com/drive/folders/1AcjN6swTUM6vO9ZHhFxr4fY_9UCXgpTL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32" name="Google Shape;132;gc07daa63617175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8684" y="727416"/>
            <a:ext cx="3688671" cy="368867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c07daa636171750_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4" name="Google Shape;134;gc07daa636171750_0"/>
          <p:cNvSpPr txBox="1"/>
          <p:nvPr/>
        </p:nvSpPr>
        <p:spPr>
          <a:xfrm>
            <a:off x="-809950" y="276900"/>
            <a:ext cx="705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fr-F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t=10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8769" y="2387830"/>
            <a:ext cx="3352970" cy="247011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-FR"/>
              <a:t>Règlement intérieur :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-FR"/>
              <a:t>La sécurité et le respect pour tous</a:t>
            </a:r>
            <a:endParaRPr/>
          </a:p>
        </p:txBody>
      </p:sp>
      <p:pic>
        <p:nvPicPr>
          <p:cNvPr id="141" name="Google Shape;141;p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239" y="1268016"/>
            <a:ext cx="1700100" cy="15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51464" y="1419918"/>
            <a:ext cx="4559532" cy="253623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4" name="Google Shape;144;p4"/>
          <p:cNvSpPr txBox="1"/>
          <p:nvPr/>
        </p:nvSpPr>
        <p:spPr>
          <a:xfrm>
            <a:off x="-809950" y="276900"/>
            <a:ext cx="705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fr-F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t=5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>
            <p:ph type="title"/>
          </p:nvPr>
        </p:nvSpPr>
        <p:spPr>
          <a:xfrm>
            <a:off x="697106" y="-476250"/>
            <a:ext cx="79515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fr-FR"/>
              <a:t>Règlement intérieur : Le respect des lieux</a:t>
            </a:r>
            <a:endParaRPr/>
          </a:p>
        </p:txBody>
      </p:sp>
      <p:pic>
        <p:nvPicPr>
          <p:cNvPr id="150" name="Google Shape;150;p5"/>
          <p:cNvPicPr preferRelativeResize="0"/>
          <p:nvPr/>
        </p:nvPicPr>
        <p:blipFill rotWithShape="1">
          <a:blip r:embed="rId3">
            <a:alphaModFix/>
          </a:blip>
          <a:srcRect b="-3163" l="13041" r="13233" t="-4793"/>
          <a:stretch/>
        </p:blipFill>
        <p:spPr>
          <a:xfrm>
            <a:off x="4496550" y="2958356"/>
            <a:ext cx="2013637" cy="2121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8106" y="1953038"/>
            <a:ext cx="3558731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50" y="476756"/>
            <a:ext cx="2598374" cy="2473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9513" y="3120806"/>
            <a:ext cx="2013638" cy="18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99356" y="673960"/>
            <a:ext cx="1208025" cy="12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87744" y="495170"/>
            <a:ext cx="1350169" cy="1565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587744" y="3120806"/>
            <a:ext cx="1796194" cy="1796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714056" y="720750"/>
            <a:ext cx="2013638" cy="1796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 rotWithShape="1">
          <a:blip r:embed="rId11">
            <a:alphaModFix/>
          </a:blip>
          <a:srcRect b="-16822" l="0" r="0" t="0"/>
          <a:stretch/>
        </p:blipFill>
        <p:spPr>
          <a:xfrm>
            <a:off x="6559838" y="3161972"/>
            <a:ext cx="2435719" cy="171386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60" name="Google Shape;160;p5"/>
          <p:cNvSpPr txBox="1"/>
          <p:nvPr/>
        </p:nvSpPr>
        <p:spPr>
          <a:xfrm>
            <a:off x="-809950" y="276900"/>
            <a:ext cx="705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fr-F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t=5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c11cbe837798518_13"/>
          <p:cNvSpPr txBox="1"/>
          <p:nvPr>
            <p:ph type="title"/>
          </p:nvPr>
        </p:nvSpPr>
        <p:spPr>
          <a:xfrm>
            <a:off x="1916831" y="0"/>
            <a:ext cx="54630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fr-FR" u="sng">
                <a:solidFill>
                  <a:srgbClr val="FF0000"/>
                </a:solidFill>
              </a:rPr>
              <a:t>Interdit sous peine d’amende.</a:t>
            </a:r>
            <a:endParaRPr b="1" u="sng">
              <a:solidFill>
                <a:srgbClr val="FF0000"/>
              </a:solidFill>
            </a:endParaRPr>
          </a:p>
        </p:txBody>
      </p:sp>
      <p:pic>
        <p:nvPicPr>
          <p:cNvPr id="166" name="Google Shape;166;g3c11cbe837798518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0788" y="1012500"/>
            <a:ext cx="4245413" cy="37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3c11cbe837798518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745369"/>
            <a:ext cx="4676269" cy="2204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3c11cbe837798518_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831" y="2992388"/>
            <a:ext cx="3342075" cy="215111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3c11cbe837798518_13"/>
          <p:cNvSpPr txBox="1"/>
          <p:nvPr/>
        </p:nvSpPr>
        <p:spPr>
          <a:xfrm>
            <a:off x="4174444" y="3801713"/>
            <a:ext cx="499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3c11cbe837798518_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71" name="Google Shape;171;g3c11cbe837798518_13"/>
          <p:cNvSpPr txBox="1"/>
          <p:nvPr/>
        </p:nvSpPr>
        <p:spPr>
          <a:xfrm>
            <a:off x="-809950" y="276900"/>
            <a:ext cx="705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fr-FR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t=5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2022-11-27T19:06:07Z</dcterms:created>
  <dc:creator>ACCUEIL Mr Grima</dc:creator>
</cp:coreProperties>
</file>