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9"/>
  </p:notesMasterIdLst>
  <p:sldIdLst>
    <p:sldId id="256" r:id="rId2"/>
    <p:sldId id="257" r:id="rId3"/>
    <p:sldId id="309" r:id="rId4"/>
    <p:sldId id="308" r:id="rId5"/>
    <p:sldId id="313" r:id="rId6"/>
    <p:sldId id="311" r:id="rId7"/>
    <p:sldId id="299" r:id="rId8"/>
    <p:sldId id="318" r:id="rId9"/>
    <p:sldId id="315" r:id="rId10"/>
    <p:sldId id="316" r:id="rId11"/>
    <p:sldId id="314" r:id="rId12"/>
    <p:sldId id="324" r:id="rId13"/>
    <p:sldId id="320" r:id="rId14"/>
    <p:sldId id="323" r:id="rId15"/>
    <p:sldId id="322" r:id="rId16"/>
    <p:sldId id="321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4BC3A-DD22-4721-97D7-7A5F335BD681}" v="5" dt="2020-02-05T11:42:54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5" autoAdjust="0"/>
    <p:restoredTop sz="71856" autoAdjust="0"/>
  </p:normalViewPr>
  <p:slideViewPr>
    <p:cSldViewPr snapToGrid="0">
      <p:cViewPr varScale="1">
        <p:scale>
          <a:sx n="65" d="100"/>
          <a:sy n="65" d="100"/>
        </p:scale>
        <p:origin x="1104" y="53"/>
      </p:cViewPr>
      <p:guideLst/>
    </p:cSldViewPr>
  </p:slideViewPr>
  <p:outlineViewPr>
    <p:cViewPr>
      <p:scale>
        <a:sx n="33" d="100"/>
        <a:sy n="33" d="100"/>
      </p:scale>
      <p:origin x="0" y="-88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r" userId="77c00865023c55e0" providerId="LiveId" clId="{D654BC3A-DD22-4721-97D7-7A5F335BD681}"/>
    <pc:docChg chg="addSld delSld modSld">
      <pc:chgData name="a r" userId="77c00865023c55e0" providerId="LiveId" clId="{D654BC3A-DD22-4721-97D7-7A5F335BD681}" dt="2020-02-05T11:43:21.480" v="50" actId="729"/>
      <pc:docMkLst>
        <pc:docMk/>
      </pc:docMkLst>
      <pc:sldChg chg="modSp mod">
        <pc:chgData name="a r" userId="77c00865023c55e0" providerId="LiveId" clId="{D654BC3A-DD22-4721-97D7-7A5F335BD681}" dt="2020-02-05T11:42:30.585" v="40" actId="20577"/>
        <pc:sldMkLst>
          <pc:docMk/>
          <pc:sldMk cId="2925413047" sldId="257"/>
        </pc:sldMkLst>
        <pc:spChg chg="mod">
          <ac:chgData name="a r" userId="77c00865023c55e0" providerId="LiveId" clId="{D654BC3A-DD22-4721-97D7-7A5F335BD681}" dt="2020-02-05T11:42:30.585" v="40" actId="20577"/>
          <ac:spMkLst>
            <pc:docMk/>
            <pc:sldMk cId="2925413047" sldId="257"/>
            <ac:spMk id="3" creationId="{BCF37A17-C526-4D3A-9A09-C0614DF66556}"/>
          </ac:spMkLst>
        </pc:spChg>
      </pc:sldChg>
      <pc:sldChg chg="modSp mod">
        <pc:chgData name="a r" userId="77c00865023c55e0" providerId="LiveId" clId="{D654BC3A-DD22-4721-97D7-7A5F335BD681}" dt="2020-02-05T11:42:00.092" v="5" actId="20577"/>
        <pc:sldMkLst>
          <pc:docMk/>
          <pc:sldMk cId="2941669179" sldId="299"/>
        </pc:sldMkLst>
        <pc:spChg chg="mod">
          <ac:chgData name="a r" userId="77c00865023c55e0" providerId="LiveId" clId="{D654BC3A-DD22-4721-97D7-7A5F335BD681}" dt="2020-02-05T11:42:00.092" v="5" actId="20577"/>
          <ac:spMkLst>
            <pc:docMk/>
            <pc:sldMk cId="2941669179" sldId="299"/>
            <ac:spMk id="2" creationId="{583E46C6-5412-4177-8B72-890EFD11E5BA}"/>
          </ac:spMkLst>
        </pc:spChg>
        <pc:spChg chg="mod">
          <ac:chgData name="a r" userId="77c00865023c55e0" providerId="LiveId" clId="{D654BC3A-DD22-4721-97D7-7A5F335BD681}" dt="2020-02-05T11:41:22.656" v="2" actId="113"/>
          <ac:spMkLst>
            <pc:docMk/>
            <pc:sldMk cId="2941669179" sldId="299"/>
            <ac:spMk id="3" creationId="{BCF37A17-C526-4D3A-9A09-C0614DF66556}"/>
          </ac:spMkLst>
        </pc:spChg>
      </pc:sldChg>
      <pc:sldChg chg="modSp mod">
        <pc:chgData name="a r" userId="77c00865023c55e0" providerId="LiveId" clId="{D654BC3A-DD22-4721-97D7-7A5F335BD681}" dt="2020-02-05T11:42:07.966" v="16" actId="20577"/>
        <pc:sldMkLst>
          <pc:docMk/>
          <pc:sldMk cId="951347040" sldId="309"/>
        </pc:sldMkLst>
        <pc:spChg chg="mod">
          <ac:chgData name="a r" userId="77c00865023c55e0" providerId="LiveId" clId="{D654BC3A-DD22-4721-97D7-7A5F335BD681}" dt="2020-02-05T11:42:07.966" v="16" actId="20577"/>
          <ac:spMkLst>
            <pc:docMk/>
            <pc:sldMk cId="951347040" sldId="309"/>
            <ac:spMk id="2" creationId="{9D5A61B9-AACE-48D7-AD07-7C64E1254425}"/>
          </ac:spMkLst>
        </pc:spChg>
      </pc:sldChg>
      <pc:sldChg chg="modSp mod">
        <pc:chgData name="a r" userId="77c00865023c55e0" providerId="LiveId" clId="{D654BC3A-DD22-4721-97D7-7A5F335BD681}" dt="2020-02-05T11:42:18.044" v="23" actId="20577"/>
        <pc:sldMkLst>
          <pc:docMk/>
          <pc:sldMk cId="1291908975" sldId="315"/>
        </pc:sldMkLst>
        <pc:spChg chg="mod">
          <ac:chgData name="a r" userId="77c00865023c55e0" providerId="LiveId" clId="{D654BC3A-DD22-4721-97D7-7A5F335BD681}" dt="2020-02-05T11:42:18.044" v="23" actId="20577"/>
          <ac:spMkLst>
            <pc:docMk/>
            <pc:sldMk cId="1291908975" sldId="315"/>
            <ac:spMk id="2" creationId="{583E46C6-5412-4177-8B72-890EFD11E5BA}"/>
          </ac:spMkLst>
        </pc:spChg>
      </pc:sldChg>
      <pc:sldChg chg="modSp">
        <pc:chgData name="a r" userId="77c00865023c55e0" providerId="LiveId" clId="{D654BC3A-DD22-4721-97D7-7A5F335BD681}" dt="2020-02-05T11:42:54.345" v="47"/>
        <pc:sldMkLst>
          <pc:docMk/>
          <pc:sldMk cId="992115051" sldId="316"/>
        </pc:sldMkLst>
        <pc:spChg chg="mod">
          <ac:chgData name="a r" userId="77c00865023c55e0" providerId="LiveId" clId="{D654BC3A-DD22-4721-97D7-7A5F335BD681}" dt="2020-02-05T11:42:54.345" v="47"/>
          <ac:spMkLst>
            <pc:docMk/>
            <pc:sldMk cId="992115051" sldId="316"/>
            <ac:spMk id="2" creationId="{583E46C6-5412-4177-8B72-890EFD11E5BA}"/>
          </ac:spMkLst>
        </pc:spChg>
      </pc:sldChg>
      <pc:sldChg chg="mod modShow">
        <pc:chgData name="a r" userId="77c00865023c55e0" providerId="LiveId" clId="{D654BC3A-DD22-4721-97D7-7A5F335BD681}" dt="2020-02-05T11:43:16.423" v="49" actId="729"/>
        <pc:sldMkLst>
          <pc:docMk/>
          <pc:sldMk cId="1322380715" sldId="321"/>
        </pc:sldMkLst>
      </pc:sldChg>
      <pc:sldChg chg="mod modShow">
        <pc:chgData name="a r" userId="77c00865023c55e0" providerId="LiveId" clId="{D654BC3A-DD22-4721-97D7-7A5F335BD681}" dt="2020-02-05T11:43:16.423" v="49" actId="729"/>
        <pc:sldMkLst>
          <pc:docMk/>
          <pc:sldMk cId="3382144094" sldId="322"/>
        </pc:sldMkLst>
      </pc:sldChg>
      <pc:sldChg chg="del">
        <pc:chgData name="a r" userId="77c00865023c55e0" providerId="LiveId" clId="{D654BC3A-DD22-4721-97D7-7A5F335BD681}" dt="2020-02-05T11:42:45.537" v="45" actId="47"/>
        <pc:sldMkLst>
          <pc:docMk/>
          <pc:sldMk cId="2369205463" sldId="325"/>
        </pc:sldMkLst>
      </pc:sldChg>
      <pc:sldChg chg="mod modShow">
        <pc:chgData name="a r" userId="77c00865023c55e0" providerId="LiveId" clId="{D654BC3A-DD22-4721-97D7-7A5F335BD681}" dt="2020-02-05T11:43:21.480" v="50" actId="729"/>
        <pc:sldMkLst>
          <pc:docMk/>
          <pc:sldMk cId="2362276403" sldId="326"/>
        </pc:sldMkLst>
      </pc:sldChg>
      <pc:sldChg chg="modSp add del mod">
        <pc:chgData name="a r" userId="77c00865023c55e0" providerId="LiveId" clId="{D654BC3A-DD22-4721-97D7-7A5F335BD681}" dt="2020-02-05T11:42:56.206" v="48" actId="47"/>
        <pc:sldMkLst>
          <pc:docMk/>
          <pc:sldMk cId="3151814743" sldId="327"/>
        </pc:sldMkLst>
        <pc:spChg chg="mod">
          <ac:chgData name="a r" userId="77c00865023c55e0" providerId="LiveId" clId="{D654BC3A-DD22-4721-97D7-7A5F335BD681}" dt="2020-02-05T11:42:43.844" v="44" actId="20577"/>
          <ac:spMkLst>
            <pc:docMk/>
            <pc:sldMk cId="3151814743" sldId="327"/>
            <ac:spMk id="2" creationId="{583E46C6-5412-4177-8B72-890EFD11E5BA}"/>
          </ac:spMkLst>
        </pc:spChg>
      </pc:sldChg>
    </pc:docChg>
  </pc:docChgLst>
  <pc:docChgLst>
    <pc:chgData name="a r" userId="77c00865023c55e0" providerId="LiveId" clId="{37E1BB1F-7D65-4082-8308-316B3C5FEF8B}"/>
    <pc:docChg chg="custSel modSld">
      <pc:chgData name="a r" userId="77c00865023c55e0" providerId="LiveId" clId="{37E1BB1F-7D65-4082-8308-316B3C5FEF8B}" dt="2019-03-05T11:35:47.264" v="107" actId="20577"/>
      <pc:docMkLst>
        <pc:docMk/>
      </pc:docMkLst>
      <pc:sldChg chg="modSp modNotesTx">
        <pc:chgData name="a r" userId="77c00865023c55e0" providerId="LiveId" clId="{37E1BB1F-7D65-4082-8308-316B3C5FEF8B}" dt="2019-03-05T10:17:00.861" v="4" actId="20577"/>
        <pc:sldMkLst>
          <pc:docMk/>
          <pc:sldMk cId="1972502888" sldId="308"/>
        </pc:sldMkLst>
        <pc:spChg chg="mod">
          <ac:chgData name="a r" userId="77c00865023c55e0" providerId="LiveId" clId="{37E1BB1F-7D65-4082-8308-316B3C5FEF8B}" dt="2019-03-05T10:16:56.724" v="1"/>
          <ac:spMkLst>
            <pc:docMk/>
            <pc:sldMk cId="1972502888" sldId="308"/>
            <ac:spMk id="3" creationId="{7F7C6F9B-BC02-44B3-A7BB-E9CCEC3C2D8C}"/>
          </ac:spMkLst>
        </pc:spChg>
      </pc:sldChg>
      <pc:sldChg chg="modSp modAnim">
        <pc:chgData name="a r" userId="77c00865023c55e0" providerId="LiveId" clId="{37E1BB1F-7D65-4082-8308-316B3C5FEF8B}" dt="2019-03-05T10:18:27.325" v="39"/>
        <pc:sldMkLst>
          <pc:docMk/>
          <pc:sldMk cId="2568528991" sldId="313"/>
        </pc:sldMkLst>
        <pc:spChg chg="mod">
          <ac:chgData name="a r" userId="77c00865023c55e0" providerId="LiveId" clId="{37E1BB1F-7D65-4082-8308-316B3C5FEF8B}" dt="2019-03-05T10:18:14.315" v="36" actId="27636"/>
          <ac:spMkLst>
            <pc:docMk/>
            <pc:sldMk cId="2568528991" sldId="313"/>
            <ac:spMk id="3" creationId="{7F7C6F9B-BC02-44B3-A7BB-E9CCEC3C2D8C}"/>
          </ac:spMkLst>
        </pc:spChg>
      </pc:sldChg>
      <pc:sldChg chg="modSp">
        <pc:chgData name="a r" userId="77c00865023c55e0" providerId="LiveId" clId="{37E1BB1F-7D65-4082-8308-316B3C5FEF8B}" dt="2019-03-05T11:35:47.264" v="107" actId="20577"/>
        <pc:sldMkLst>
          <pc:docMk/>
          <pc:sldMk cId="1031182935" sldId="314"/>
        </pc:sldMkLst>
        <pc:spChg chg="mod">
          <ac:chgData name="a r" userId="77c00865023c55e0" providerId="LiveId" clId="{37E1BB1F-7D65-4082-8308-316B3C5FEF8B}" dt="2019-03-05T11:35:47.264" v="107" actId="20577"/>
          <ac:spMkLst>
            <pc:docMk/>
            <pc:sldMk cId="1031182935" sldId="314"/>
            <ac:spMk id="3" creationId="{357B1EB6-395F-472F-9FAD-7A7F45EB97D6}"/>
          </ac:spMkLst>
        </pc:spChg>
      </pc:sldChg>
      <pc:sldChg chg="modSp modAnim">
        <pc:chgData name="a r" userId="77c00865023c55e0" providerId="LiveId" clId="{37E1BB1F-7D65-4082-8308-316B3C5FEF8B}" dt="2019-03-05T10:20:15.605" v="71" actId="20577"/>
        <pc:sldMkLst>
          <pc:docMk/>
          <pc:sldMk cId="1291908975" sldId="315"/>
        </pc:sldMkLst>
        <pc:spChg chg="mod">
          <ac:chgData name="a r" userId="77c00865023c55e0" providerId="LiveId" clId="{37E1BB1F-7D65-4082-8308-316B3C5FEF8B}" dt="2019-03-05T10:20:15.605" v="71" actId="20577"/>
          <ac:spMkLst>
            <pc:docMk/>
            <pc:sldMk cId="1291908975" sldId="315"/>
            <ac:spMk id="3" creationId="{BCF37A17-C526-4D3A-9A09-C0614DF66556}"/>
          </ac:spMkLst>
        </pc:spChg>
      </pc:sldChg>
      <pc:sldChg chg="modSp">
        <pc:chgData name="a r" userId="77c00865023c55e0" providerId="LiveId" clId="{37E1BB1F-7D65-4082-8308-316B3C5FEF8B}" dt="2019-03-05T11:32:46.657" v="104"/>
        <pc:sldMkLst>
          <pc:docMk/>
          <pc:sldMk cId="992115051" sldId="316"/>
        </pc:sldMkLst>
        <pc:spChg chg="mod">
          <ac:chgData name="a r" userId="77c00865023c55e0" providerId="LiveId" clId="{37E1BB1F-7D65-4082-8308-316B3C5FEF8B}" dt="2019-03-05T11:32:46.657" v="104"/>
          <ac:spMkLst>
            <pc:docMk/>
            <pc:sldMk cId="992115051" sldId="316"/>
            <ac:spMk id="3" creationId="{BCF37A17-C526-4D3A-9A09-C0614DF66556}"/>
          </ac:spMkLst>
        </pc:spChg>
      </pc:sldChg>
      <pc:sldChg chg="modAnim">
        <pc:chgData name="a r" userId="77c00865023c55e0" providerId="LiveId" clId="{37E1BB1F-7D65-4082-8308-316B3C5FEF8B}" dt="2019-03-05T10:19:14.668" v="41"/>
        <pc:sldMkLst>
          <pc:docMk/>
          <pc:sldMk cId="4039742511" sldId="318"/>
        </pc:sldMkLst>
      </pc:sldChg>
      <pc:sldChg chg="modTransition">
        <pc:chgData name="a r" userId="77c00865023c55e0" providerId="LiveId" clId="{37E1BB1F-7D65-4082-8308-316B3C5FEF8B}" dt="2019-03-05T10:21:17.406" v="72"/>
        <pc:sldMkLst>
          <pc:docMk/>
          <pc:sldMk cId="3483103629" sldId="320"/>
        </pc:sldMkLst>
      </pc:sldChg>
      <pc:sldChg chg="modSp">
        <pc:chgData name="a r" userId="77c00865023c55e0" providerId="LiveId" clId="{37E1BB1F-7D65-4082-8308-316B3C5FEF8B}" dt="2019-03-05T10:21:49.364" v="97" actId="20577"/>
        <pc:sldMkLst>
          <pc:docMk/>
          <pc:sldMk cId="3382144094" sldId="322"/>
        </pc:sldMkLst>
        <pc:spChg chg="mod">
          <ac:chgData name="a r" userId="77c00865023c55e0" providerId="LiveId" clId="{37E1BB1F-7D65-4082-8308-316B3C5FEF8B}" dt="2019-03-05T10:21:49.364" v="97" actId="20577"/>
          <ac:spMkLst>
            <pc:docMk/>
            <pc:sldMk cId="3382144094" sldId="322"/>
            <ac:spMk id="3" creationId="{357B1EB6-395F-472F-9FAD-7A7F45EB97D6}"/>
          </ac:spMkLst>
        </pc:spChg>
      </pc:sldChg>
      <pc:sldChg chg="modTransition">
        <pc:chgData name="a r" userId="77c00865023c55e0" providerId="LiveId" clId="{37E1BB1F-7D65-4082-8308-316B3C5FEF8B}" dt="2019-03-05T10:21:17.406" v="72"/>
        <pc:sldMkLst>
          <pc:docMk/>
          <pc:sldMk cId="2102652353" sldId="323"/>
        </pc:sldMkLst>
      </pc:sldChg>
      <pc:sldChg chg="modTransition">
        <pc:chgData name="a r" userId="77c00865023c55e0" providerId="LiveId" clId="{37E1BB1F-7D65-4082-8308-316B3C5FEF8B}" dt="2019-03-05T10:21:17.406" v="72"/>
        <pc:sldMkLst>
          <pc:docMk/>
          <pc:sldMk cId="153934151" sldId="324"/>
        </pc:sldMkLst>
      </pc:sldChg>
    </pc:docChg>
  </pc:docChgLst>
  <pc:docChgLst>
    <pc:chgData name="a r" userId="77c00865023c55e0" providerId="LiveId" clId="{A2492C66-3005-4A2B-AB7F-D54BEDEF946F}"/>
    <pc:docChg chg="undo custSel addSld delSld modSld sldOrd">
      <pc:chgData name="a r" userId="77c00865023c55e0" providerId="LiveId" clId="{A2492C66-3005-4A2B-AB7F-D54BEDEF946F}" dt="2018-03-18T09:51:47.733" v="2837" actId="20577"/>
      <pc:docMkLst>
        <pc:docMk/>
      </pc:docMkLst>
      <pc:sldChg chg="modSp">
        <pc:chgData name="a r" userId="77c00865023c55e0" providerId="LiveId" clId="{A2492C66-3005-4A2B-AB7F-D54BEDEF946F}" dt="2018-03-18T09:13:25.120" v="2801" actId="20577"/>
        <pc:sldMkLst>
          <pc:docMk/>
          <pc:sldMk cId="2925413047" sldId="257"/>
        </pc:sldMkLst>
        <pc:spChg chg="mod">
          <ac:chgData name="a r" userId="77c00865023c55e0" providerId="LiveId" clId="{A2492C66-3005-4A2B-AB7F-D54BEDEF946F}" dt="2018-03-18T09:13:25.120" v="2801" actId="20577"/>
          <ac:spMkLst>
            <pc:docMk/>
            <pc:sldMk cId="2925413047" sldId="257"/>
            <ac:spMk id="3" creationId="{BCF37A17-C526-4D3A-9A09-C0614DF66556}"/>
          </ac:spMkLst>
        </pc:spChg>
      </pc:sldChg>
      <pc:sldChg chg="modSp">
        <pc:chgData name="a r" userId="77c00865023c55e0" providerId="LiveId" clId="{A2492C66-3005-4A2B-AB7F-D54BEDEF946F}" dt="2018-03-13T18:48:00.232" v="2137" actId="20577"/>
        <pc:sldMkLst>
          <pc:docMk/>
          <pc:sldMk cId="2941669179" sldId="299"/>
        </pc:sldMkLst>
        <pc:spChg chg="mod">
          <ac:chgData name="a r" userId="77c00865023c55e0" providerId="LiveId" clId="{A2492C66-3005-4A2B-AB7F-D54BEDEF946F}" dt="2018-03-13T18:48:00.232" v="2137" actId="20577"/>
          <ac:spMkLst>
            <pc:docMk/>
            <pc:sldMk cId="2941669179" sldId="299"/>
            <ac:spMk id="3" creationId="{BCF37A17-C526-4D3A-9A09-C0614DF66556}"/>
          </ac:spMkLst>
        </pc:spChg>
      </pc:sldChg>
      <pc:sldChg chg="modSp">
        <pc:chgData name="a r" userId="77c00865023c55e0" providerId="LiveId" clId="{A2492C66-3005-4A2B-AB7F-D54BEDEF946F}" dt="2018-03-13T09:07:42.888" v="246" actId="20577"/>
        <pc:sldMkLst>
          <pc:docMk/>
          <pc:sldMk cId="1972502888" sldId="308"/>
        </pc:sldMkLst>
        <pc:spChg chg="mod">
          <ac:chgData name="a r" userId="77c00865023c55e0" providerId="LiveId" clId="{A2492C66-3005-4A2B-AB7F-D54BEDEF946F}" dt="2018-03-13T09:07:42.888" v="246" actId="20577"/>
          <ac:spMkLst>
            <pc:docMk/>
            <pc:sldMk cId="1972502888" sldId="308"/>
            <ac:spMk id="3" creationId="{7F7C6F9B-BC02-44B3-A7BB-E9CCEC3C2D8C}"/>
          </ac:spMkLst>
        </pc:spChg>
      </pc:sldChg>
      <pc:sldChg chg="modSp">
        <pc:chgData name="a r" userId="77c00865023c55e0" providerId="LiveId" clId="{A2492C66-3005-4A2B-AB7F-D54BEDEF946F}" dt="2018-03-17T10:36:42.734" v="2278" actId="313"/>
        <pc:sldMkLst>
          <pc:docMk/>
          <pc:sldMk cId="3572709941" sldId="311"/>
        </pc:sldMkLst>
        <pc:spChg chg="mod">
          <ac:chgData name="a r" userId="77c00865023c55e0" providerId="LiveId" clId="{A2492C66-3005-4A2B-AB7F-D54BEDEF946F}" dt="2018-03-17T10:36:42.734" v="2278" actId="313"/>
          <ac:spMkLst>
            <pc:docMk/>
            <pc:sldMk cId="3572709941" sldId="311"/>
            <ac:spMk id="2" creationId="{E011B0EC-B93C-48B0-BAF9-FE4DEA42152D}"/>
          </ac:spMkLst>
        </pc:spChg>
        <pc:spChg chg="mod">
          <ac:chgData name="a r" userId="77c00865023c55e0" providerId="LiveId" clId="{A2492C66-3005-4A2B-AB7F-D54BEDEF946F}" dt="2018-03-13T09:09:14.357" v="300" actId="20577"/>
          <ac:spMkLst>
            <pc:docMk/>
            <pc:sldMk cId="3572709941" sldId="311"/>
            <ac:spMk id="3" creationId="{7F7C6F9B-BC02-44B3-A7BB-E9CCEC3C2D8C}"/>
          </ac:spMkLst>
        </pc:spChg>
      </pc:sldChg>
      <pc:sldChg chg="modSp del modTransition">
        <pc:chgData name="a r" userId="77c00865023c55e0" providerId="LiveId" clId="{A2492C66-3005-4A2B-AB7F-D54BEDEF946F}" dt="2018-03-17T10:37:08.699" v="2290" actId="2696"/>
        <pc:sldMkLst>
          <pc:docMk/>
          <pc:sldMk cId="158279727" sldId="312"/>
        </pc:sldMkLst>
        <pc:spChg chg="mod">
          <ac:chgData name="a r" userId="77c00865023c55e0" providerId="LiveId" clId="{A2492C66-3005-4A2B-AB7F-D54BEDEF946F}" dt="2018-03-13T10:59:50.201" v="2093" actId="20577"/>
          <ac:spMkLst>
            <pc:docMk/>
            <pc:sldMk cId="158279727" sldId="312"/>
            <ac:spMk id="2" creationId="{583E46C6-5412-4177-8B72-890EFD11E5BA}"/>
          </ac:spMkLst>
        </pc:spChg>
        <pc:spChg chg="mod">
          <ac:chgData name="a r" userId="77c00865023c55e0" providerId="LiveId" clId="{A2492C66-3005-4A2B-AB7F-D54BEDEF946F}" dt="2018-03-13T10:46:54.523" v="2090" actId="20577"/>
          <ac:spMkLst>
            <pc:docMk/>
            <pc:sldMk cId="158279727" sldId="312"/>
            <ac:spMk id="3" creationId="{BCF37A17-C526-4D3A-9A09-C0614DF66556}"/>
          </ac:spMkLst>
        </pc:spChg>
      </pc:sldChg>
      <pc:sldChg chg="modSp add">
        <pc:chgData name="a r" userId="77c00865023c55e0" providerId="LiveId" clId="{A2492C66-3005-4A2B-AB7F-D54BEDEF946F}" dt="2018-03-13T18:50:39.591" v="2186" actId="6549"/>
        <pc:sldMkLst>
          <pc:docMk/>
          <pc:sldMk cId="1031182935" sldId="314"/>
        </pc:sldMkLst>
        <pc:spChg chg="mod">
          <ac:chgData name="a r" userId="77c00865023c55e0" providerId="LiveId" clId="{A2492C66-3005-4A2B-AB7F-D54BEDEF946F}" dt="2018-03-13T09:41:30.381" v="557" actId="20577"/>
          <ac:spMkLst>
            <pc:docMk/>
            <pc:sldMk cId="1031182935" sldId="314"/>
            <ac:spMk id="2" creationId="{CBF9309D-1D8F-4729-8128-13183F9E7F17}"/>
          </ac:spMkLst>
        </pc:spChg>
        <pc:spChg chg="mod">
          <ac:chgData name="a r" userId="77c00865023c55e0" providerId="LiveId" clId="{A2492C66-3005-4A2B-AB7F-D54BEDEF946F}" dt="2018-03-13T18:50:39.591" v="2186" actId="6549"/>
          <ac:spMkLst>
            <pc:docMk/>
            <pc:sldMk cId="1031182935" sldId="314"/>
            <ac:spMk id="3" creationId="{357B1EB6-395F-472F-9FAD-7A7F45EB97D6}"/>
          </ac:spMkLst>
        </pc:spChg>
      </pc:sldChg>
      <pc:sldChg chg="modSp add">
        <pc:chgData name="a r" userId="77c00865023c55e0" providerId="LiveId" clId="{A2492C66-3005-4A2B-AB7F-D54BEDEF946F}" dt="2018-03-13T09:15:07.875" v="507" actId="20577"/>
        <pc:sldMkLst>
          <pc:docMk/>
          <pc:sldMk cId="1291908975" sldId="315"/>
        </pc:sldMkLst>
        <pc:spChg chg="mod">
          <ac:chgData name="a r" userId="77c00865023c55e0" providerId="LiveId" clId="{A2492C66-3005-4A2B-AB7F-D54BEDEF946F}" dt="2018-03-13T09:10:12.753" v="317" actId="20577"/>
          <ac:spMkLst>
            <pc:docMk/>
            <pc:sldMk cId="1291908975" sldId="315"/>
            <ac:spMk id="2" creationId="{583E46C6-5412-4177-8B72-890EFD11E5BA}"/>
          </ac:spMkLst>
        </pc:spChg>
        <pc:spChg chg="mod">
          <ac:chgData name="a r" userId="77c00865023c55e0" providerId="LiveId" clId="{A2492C66-3005-4A2B-AB7F-D54BEDEF946F}" dt="2018-03-13T09:15:07.875" v="507" actId="20577"/>
          <ac:spMkLst>
            <pc:docMk/>
            <pc:sldMk cId="1291908975" sldId="315"/>
            <ac:spMk id="3" creationId="{BCF37A17-C526-4D3A-9A09-C0614DF66556}"/>
          </ac:spMkLst>
        </pc:spChg>
      </pc:sldChg>
      <pc:sldChg chg="modSp add">
        <pc:chgData name="a r" userId="77c00865023c55e0" providerId="LiveId" clId="{A2492C66-3005-4A2B-AB7F-D54BEDEF946F}" dt="2018-03-13T18:50:13.745" v="2183" actId="20577"/>
        <pc:sldMkLst>
          <pc:docMk/>
          <pc:sldMk cId="992115051" sldId="316"/>
        </pc:sldMkLst>
        <pc:spChg chg="mod">
          <ac:chgData name="a r" userId="77c00865023c55e0" providerId="LiveId" clId="{A2492C66-3005-4A2B-AB7F-D54BEDEF946F}" dt="2018-03-13T18:49:42.552" v="2154" actId="20577"/>
          <ac:spMkLst>
            <pc:docMk/>
            <pc:sldMk cId="992115051" sldId="316"/>
            <ac:spMk id="2" creationId="{583E46C6-5412-4177-8B72-890EFD11E5BA}"/>
          </ac:spMkLst>
        </pc:spChg>
        <pc:spChg chg="mod">
          <ac:chgData name="a r" userId="77c00865023c55e0" providerId="LiveId" clId="{A2492C66-3005-4A2B-AB7F-D54BEDEF946F}" dt="2018-03-13T18:50:13.745" v="2183" actId="20577"/>
          <ac:spMkLst>
            <pc:docMk/>
            <pc:sldMk cId="992115051" sldId="316"/>
            <ac:spMk id="3" creationId="{BCF37A17-C526-4D3A-9A09-C0614DF66556}"/>
          </ac:spMkLst>
        </pc:spChg>
      </pc:sldChg>
      <pc:sldChg chg="modSp add">
        <pc:chgData name="a r" userId="77c00865023c55e0" providerId="LiveId" clId="{A2492C66-3005-4A2B-AB7F-D54BEDEF946F}" dt="2018-03-17T10:37:47.047" v="2329" actId="20577"/>
        <pc:sldMkLst>
          <pc:docMk/>
          <pc:sldMk cId="4039742511" sldId="318"/>
        </pc:sldMkLst>
        <pc:spChg chg="mod">
          <ac:chgData name="a r" userId="77c00865023c55e0" providerId="LiveId" clId="{A2492C66-3005-4A2B-AB7F-D54BEDEF946F}" dt="2018-03-17T10:37:47.047" v="2329" actId="20577"/>
          <ac:spMkLst>
            <pc:docMk/>
            <pc:sldMk cId="4039742511" sldId="318"/>
            <ac:spMk id="3" creationId="{BCF37A17-C526-4D3A-9A09-C0614DF66556}"/>
          </ac:spMkLst>
        </pc:spChg>
      </pc:sldChg>
      <pc:sldChg chg="addSp delSp modSp add del ord delAnim modAnim">
        <pc:chgData name="a r" userId="77c00865023c55e0" providerId="LiveId" clId="{A2492C66-3005-4A2B-AB7F-D54BEDEF946F}" dt="2018-03-17T10:48:59.764" v="2789" actId="2696"/>
        <pc:sldMkLst>
          <pc:docMk/>
          <pc:sldMk cId="3556835930" sldId="319"/>
        </pc:sldMkLst>
        <pc:spChg chg="mod">
          <ac:chgData name="a r" userId="77c00865023c55e0" providerId="LiveId" clId="{A2492C66-3005-4A2B-AB7F-D54BEDEF946F}" dt="2018-03-13T10:34:41.127" v="1689" actId="20577"/>
          <ac:spMkLst>
            <pc:docMk/>
            <pc:sldMk cId="3556835930" sldId="319"/>
            <ac:spMk id="2" creationId="{CBF9309D-1D8F-4729-8128-13183F9E7F17}"/>
          </ac:spMkLst>
        </pc:spChg>
        <pc:spChg chg="mod">
          <ac:chgData name="a r" userId="77c00865023c55e0" providerId="LiveId" clId="{A2492C66-3005-4A2B-AB7F-D54BEDEF946F}" dt="2018-03-17T10:48:29.797" v="2773" actId="27636"/>
          <ac:spMkLst>
            <pc:docMk/>
            <pc:sldMk cId="3556835930" sldId="319"/>
            <ac:spMk id="3" creationId="{357B1EB6-395F-472F-9FAD-7A7F45EB97D6}"/>
          </ac:spMkLst>
        </pc:spChg>
        <pc:picChg chg="add del">
          <ac:chgData name="a r" userId="77c00865023c55e0" providerId="LiveId" clId="{A2492C66-3005-4A2B-AB7F-D54BEDEF946F}" dt="2018-03-13T10:36:31.768" v="1786" actId="478"/>
          <ac:picMkLst>
            <pc:docMk/>
            <pc:sldMk cId="3556835930" sldId="319"/>
            <ac:picMk id="4" creationId="{B9FD2B8A-FFAE-40C2-A160-3F4A105923A7}"/>
          </ac:picMkLst>
        </pc:picChg>
      </pc:sldChg>
      <pc:sldChg chg="addSp modSp add modAnim">
        <pc:chgData name="a r" userId="77c00865023c55e0" providerId="LiveId" clId="{A2492C66-3005-4A2B-AB7F-D54BEDEF946F}" dt="2018-03-17T10:39:32.960" v="2455" actId="20577"/>
        <pc:sldMkLst>
          <pc:docMk/>
          <pc:sldMk cId="3483103629" sldId="320"/>
        </pc:sldMkLst>
        <pc:spChg chg="mod">
          <ac:chgData name="a r" userId="77c00865023c55e0" providerId="LiveId" clId="{A2492C66-3005-4A2B-AB7F-D54BEDEF946F}" dt="2018-03-13T10:45:12.305" v="1994" actId="20577"/>
          <ac:spMkLst>
            <pc:docMk/>
            <pc:sldMk cId="3483103629" sldId="320"/>
            <ac:spMk id="2" creationId="{CBF9309D-1D8F-4729-8128-13183F9E7F17}"/>
          </ac:spMkLst>
        </pc:spChg>
        <pc:spChg chg="mod">
          <ac:chgData name="a r" userId="77c00865023c55e0" providerId="LiveId" clId="{A2492C66-3005-4A2B-AB7F-D54BEDEF946F}" dt="2018-03-17T10:39:32.960" v="2455" actId="20577"/>
          <ac:spMkLst>
            <pc:docMk/>
            <pc:sldMk cId="3483103629" sldId="320"/>
            <ac:spMk id="3" creationId="{357B1EB6-395F-472F-9FAD-7A7F45EB97D6}"/>
          </ac:spMkLst>
        </pc:spChg>
        <pc:picChg chg="add mod">
          <ac:chgData name="a r" userId="77c00865023c55e0" providerId="LiveId" clId="{A2492C66-3005-4A2B-AB7F-D54BEDEF946F}" dt="2018-03-13T10:34:11.944" v="1671" actId="1076"/>
          <ac:picMkLst>
            <pc:docMk/>
            <pc:sldMk cId="3483103629" sldId="320"/>
            <ac:picMk id="1026" creationId="{598C9E21-1518-4A78-96B7-F39611EDD405}"/>
          </ac:picMkLst>
        </pc:picChg>
      </pc:sldChg>
      <pc:sldChg chg="modSp add">
        <pc:chgData name="a r" userId="77c00865023c55e0" providerId="LiveId" clId="{A2492C66-3005-4A2B-AB7F-D54BEDEF946F}" dt="2018-03-13T10:36:39.468" v="1790" actId="1076"/>
        <pc:sldMkLst>
          <pc:docMk/>
          <pc:sldMk cId="1322380715" sldId="321"/>
        </pc:sldMkLst>
        <pc:spChg chg="mod">
          <ac:chgData name="a r" userId="77c00865023c55e0" providerId="LiveId" clId="{A2492C66-3005-4A2B-AB7F-D54BEDEF946F}" dt="2018-03-13T10:36:37.290" v="1789" actId="27636"/>
          <ac:spMkLst>
            <pc:docMk/>
            <pc:sldMk cId="1322380715" sldId="321"/>
            <ac:spMk id="3" creationId="{357B1EB6-395F-472F-9FAD-7A7F45EB97D6}"/>
          </ac:spMkLst>
        </pc:spChg>
        <pc:picChg chg="mod">
          <ac:chgData name="a r" userId="77c00865023c55e0" providerId="LiveId" clId="{A2492C66-3005-4A2B-AB7F-D54BEDEF946F}" dt="2018-03-13T10:36:39.468" v="1790" actId="1076"/>
          <ac:picMkLst>
            <pc:docMk/>
            <pc:sldMk cId="1322380715" sldId="321"/>
            <ac:picMk id="4" creationId="{B9FD2B8A-FFAE-40C2-A160-3F4A105923A7}"/>
          </ac:picMkLst>
        </pc:picChg>
      </pc:sldChg>
      <pc:sldChg chg="delSp modSp add delAnim">
        <pc:chgData name="a r" userId="77c00865023c55e0" providerId="LiveId" clId="{A2492C66-3005-4A2B-AB7F-D54BEDEF946F}" dt="2018-03-17T10:48:53.795" v="2788" actId="20577"/>
        <pc:sldMkLst>
          <pc:docMk/>
          <pc:sldMk cId="3382144094" sldId="322"/>
        </pc:sldMkLst>
        <pc:spChg chg="mod">
          <ac:chgData name="a r" userId="77c00865023c55e0" providerId="LiveId" clId="{A2492C66-3005-4A2B-AB7F-D54BEDEF946F}" dt="2018-03-17T10:48:53.795" v="2788" actId="20577"/>
          <ac:spMkLst>
            <pc:docMk/>
            <pc:sldMk cId="3382144094" sldId="322"/>
            <ac:spMk id="3" creationId="{357B1EB6-395F-472F-9FAD-7A7F45EB97D6}"/>
          </ac:spMkLst>
        </pc:spChg>
        <pc:picChg chg="del">
          <ac:chgData name="a r" userId="77c00865023c55e0" providerId="LiveId" clId="{A2492C66-3005-4A2B-AB7F-D54BEDEF946F}" dt="2018-03-13T10:42:19.938" v="1795" actId="478"/>
          <ac:picMkLst>
            <pc:docMk/>
            <pc:sldMk cId="3382144094" sldId="322"/>
            <ac:picMk id="4" creationId="{B9FD2B8A-FFAE-40C2-A160-3F4A105923A7}"/>
          </ac:picMkLst>
        </pc:picChg>
      </pc:sldChg>
      <pc:sldChg chg="delSp modSp add delAnim">
        <pc:chgData name="a r" userId="77c00865023c55e0" providerId="LiveId" clId="{A2492C66-3005-4A2B-AB7F-D54BEDEF946F}" dt="2018-03-13T10:45:42.051" v="2011" actId="1076"/>
        <pc:sldMkLst>
          <pc:docMk/>
          <pc:sldMk cId="2102652353" sldId="323"/>
        </pc:sldMkLst>
        <pc:spChg chg="mod">
          <ac:chgData name="a r" userId="77c00865023c55e0" providerId="LiveId" clId="{A2492C66-3005-4A2B-AB7F-D54BEDEF946F}" dt="2018-03-13T10:45:42.051" v="2011" actId="1076"/>
          <ac:spMkLst>
            <pc:docMk/>
            <pc:sldMk cId="2102652353" sldId="323"/>
            <ac:spMk id="2" creationId="{CBF9309D-1D8F-4729-8128-13183F9E7F17}"/>
          </ac:spMkLst>
        </pc:spChg>
        <pc:spChg chg="del mod">
          <ac:chgData name="a r" userId="77c00865023c55e0" providerId="LiveId" clId="{A2492C66-3005-4A2B-AB7F-D54BEDEF946F}" dt="2018-03-13T10:45:28.262" v="2002" actId="478"/>
          <ac:spMkLst>
            <pc:docMk/>
            <pc:sldMk cId="2102652353" sldId="323"/>
            <ac:spMk id="3" creationId="{357B1EB6-395F-472F-9FAD-7A7F45EB97D6}"/>
          </ac:spMkLst>
        </pc:spChg>
        <pc:picChg chg="del">
          <ac:chgData name="a r" userId="77c00865023c55e0" providerId="LiveId" clId="{A2492C66-3005-4A2B-AB7F-D54BEDEF946F}" dt="2018-03-13T10:45:20.203" v="1997" actId="478"/>
          <ac:picMkLst>
            <pc:docMk/>
            <pc:sldMk cId="2102652353" sldId="323"/>
            <ac:picMk id="1026" creationId="{598C9E21-1518-4A78-96B7-F39611EDD405}"/>
          </ac:picMkLst>
        </pc:picChg>
      </pc:sldChg>
      <pc:sldChg chg="modSp add">
        <pc:chgData name="a r" userId="77c00865023c55e0" providerId="LiveId" clId="{A2492C66-3005-4A2B-AB7F-D54BEDEF946F}" dt="2018-03-13T18:51:07.001" v="2218" actId="20577"/>
        <pc:sldMkLst>
          <pc:docMk/>
          <pc:sldMk cId="153934151" sldId="324"/>
        </pc:sldMkLst>
        <pc:spChg chg="mod">
          <ac:chgData name="a r" userId="77c00865023c55e0" providerId="LiveId" clId="{A2492C66-3005-4A2B-AB7F-D54BEDEF946F}" dt="2018-03-13T18:51:07.001" v="2218" actId="20577"/>
          <ac:spMkLst>
            <pc:docMk/>
            <pc:sldMk cId="153934151" sldId="324"/>
            <ac:spMk id="2" creationId="{CBF9309D-1D8F-4729-8128-13183F9E7F17}"/>
          </ac:spMkLst>
        </pc:spChg>
        <pc:spChg chg="mod">
          <ac:chgData name="a r" userId="77c00865023c55e0" providerId="LiveId" clId="{A2492C66-3005-4A2B-AB7F-D54BEDEF946F}" dt="2018-03-13T18:51:02.123" v="2200" actId="20577"/>
          <ac:spMkLst>
            <pc:docMk/>
            <pc:sldMk cId="153934151" sldId="324"/>
            <ac:spMk id="3" creationId="{357B1EB6-395F-472F-9FAD-7A7F45EB97D6}"/>
          </ac:spMkLst>
        </pc:spChg>
      </pc:sldChg>
      <pc:sldChg chg="modSp add ord">
        <pc:chgData name="a r" userId="77c00865023c55e0" providerId="LiveId" clId="{A2492C66-3005-4A2B-AB7F-D54BEDEF946F}" dt="2018-03-17T10:38:27.071" v="2349" actId="20577"/>
        <pc:sldMkLst>
          <pc:docMk/>
          <pc:sldMk cId="2369205463" sldId="325"/>
        </pc:sldMkLst>
        <pc:spChg chg="mod">
          <ac:chgData name="a r" userId="77c00865023c55e0" providerId="LiveId" clId="{A2492C66-3005-4A2B-AB7F-D54BEDEF946F}" dt="2018-03-17T10:38:27.071" v="2349" actId="20577"/>
          <ac:spMkLst>
            <pc:docMk/>
            <pc:sldMk cId="2369205463" sldId="325"/>
            <ac:spMk id="2" creationId="{7A3096B5-FE54-46EE-8671-9D9B0DAB2782}"/>
          </ac:spMkLst>
        </pc:spChg>
      </pc:sldChg>
      <pc:sldChg chg="modSp add">
        <pc:chgData name="a r" userId="77c00865023c55e0" providerId="LiveId" clId="{A2492C66-3005-4A2B-AB7F-D54BEDEF946F}" dt="2018-03-18T09:51:47.733" v="2837" actId="20577"/>
        <pc:sldMkLst>
          <pc:docMk/>
          <pc:sldMk cId="2362276403" sldId="326"/>
        </pc:sldMkLst>
        <pc:spChg chg="mod">
          <ac:chgData name="a r" userId="77c00865023c55e0" providerId="LiveId" clId="{A2492C66-3005-4A2B-AB7F-D54BEDEF946F}" dt="2018-03-18T09:51:47.733" v="2837" actId="20577"/>
          <ac:spMkLst>
            <pc:docMk/>
            <pc:sldMk cId="2362276403" sldId="326"/>
            <ac:spMk id="3" creationId="{B5E196DE-9C84-4E82-8223-AA4FE68F58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7BA8-8024-4368-BAE4-96B3CF7F4F6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9BD98-399D-4F92-A081-3863C00C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7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3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7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58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2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WebFileUrl</a:t>
            </a:r>
            <a:r>
              <a:rPr lang="en-US" dirty="0"/>
              <a:t> only?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6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971E-B324-4412-BA57-254D63C52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24AF9-D4ED-402B-B3A2-D5F888B2B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8D80-72F5-4E66-9FE1-BE0B066E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9904-099F-4C0E-951E-193C0F0C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ED1C-9440-48AD-8347-732998B1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FF30-21F9-47EC-9DA6-88DDA791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7FAB9-A97C-42A7-AE49-5E449E6A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7CFC-73C7-4DEE-AD15-6EC4BFEA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4242-48C2-4BE9-9C6F-91ED475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7820-9328-4D70-9610-CF007EC0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215F6-D69F-49FB-90F2-507468F1E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5103-D268-4B78-952F-744BD648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F2AF-57BB-4BDE-AF93-C1F5C9A5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3232-98C7-4D77-BD4C-D803000C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D5BBD-831F-4212-B35E-D0C14C3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CC31-7553-41DF-8787-009F7402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2170-107D-46B3-B6F2-8F437DB0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8A18-F787-4A7B-B28A-5A53F480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0BA9-EE92-496C-BED2-270E775D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8AA5-DFAA-4B2F-9BC0-91EB76B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975B-3732-415A-B3EE-26E91FEC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014-E839-47FD-8515-06D8DD51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38DD-DDAB-4AE0-93C8-19BDC28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3A20-4816-4A4D-A043-6E4A9220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A9F0-DEB9-43D3-8718-7F563790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6D4F-7939-41A0-AEE0-74409072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D330-BAC4-4497-987C-B5E9B63E3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8D738-CE38-4A4B-9E75-0E502EDC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6A0A-9054-435C-9C87-CB9FCE6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1C2F-D60F-45CE-B9E2-22BCB06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21F23-7050-4403-A92A-9C2CCCF0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0E3C-7A40-4774-9D52-AC13ACF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77047-690B-4792-AA06-A3BDE969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B70CE-093F-4847-8DFF-BACFB45B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E6EE7-7FDA-411D-9580-BA774C769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0B587-5D9B-4D9E-8E1A-F15C9CCE9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FA00-79E5-491D-999A-2BC22F62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B619A-2B8C-4973-B32B-5A6BF69B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34C37-F141-4213-A0A2-E940B201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98B2-14BE-45DB-84A3-79BA4B70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E31FE-1B07-4599-8D15-C3D0FE59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B9FAA-B4B8-4131-A4B4-C368B5FC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93602-DC0D-4259-A55E-25C8430A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7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11D40-83B1-4A7A-8CAA-D82B5FB4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A6822-CA84-44C3-908D-35CE5381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222E5-0A7B-437A-836A-22554BB1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FEBC-BE6D-451F-AEB5-245C139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3CE8-368B-4043-84C1-81E071AA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4FCE-8FDA-4A38-A8D1-B0C9BD2A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52091-7007-4C11-A495-A6B4AC7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D6764-D527-45E2-9102-5E8DCC79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F8738-F935-4660-B92F-285ECA2D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22CC-3B3D-4C62-8E7D-C3B6752C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9B0D1-E664-4003-9983-1708F85E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75376-1B62-4D80-BC91-4C78C8D5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0F23-FCBD-495F-BF13-D3F58BE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65A1-AC4D-4372-BDBB-62F9889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F605-9C7F-46EE-8B56-0E8BC9A9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0A3BD-8DC5-4E9F-89F2-F4076F60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A5ED0-D3B5-4EC4-A956-88135EBF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36F0-76A1-4AAE-AECE-1B9F7BCC4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03A8-CDD5-4574-A137-B259478B04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B7B6-93FC-4003-8E57-5140B2C9B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7B51-89AD-40C8-8310-0F1B5D61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coursebgu.file.core.windows.net/mscourse/January%20-17/Sample.ts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llapasssa.file.core.windows.net/course-ms/January-17/Webmail/Obf_webmails_fullWeek1_d1.tsv" TargetMode="External"/><Relationship Id="rId4" Type="http://schemas.openxmlformats.org/officeDocument/2006/relationships/hyperlink" Target="https://wallapasssa.file.core.windows.net/course-ms/January-17/Sampled/Obf_oneInTenWeek1_d1.tsv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live.com/signup?ru=https://login.live.com/oauth20_authorize.srf?lc%3d1033%26response_type%3dcode%26client_id%3d51483342-085c-4d86-bf88-cf50c7252078%26scope%3dopenid%2bprofile%2bemail%2boffline_access%26response_mode%3dform_post%26redirect_uri%3dhttps://login.microsoftonline.com/common/federation/oauth2%26state%3drQIIAZWSO2_TUACF4yaN2lKVCjEwMHRgokpyr9-J1MFJnDYvu86jrr1UfiV24mu7ttM0ZkFIbAwVDEiVUCXYusGEmBBjp84VK1JhQgwINtL-A5YzfcOnc87jNMzD0iNI0WxRx9kcJAgiR-KQyOk6TeYIlgSMaVqsRlk6BsN7K-uvvzNfv738XT17uvriCVt5footH7jOkZU3fHSO5e04DqJSoaAZhj_x4vzU8Ux_GmnJJLxFCt2JHhmhE8SO70UfMewSw64x7HwhogmaoimCKAKCYmm6yLJ5pddx29v9ROxxsSj38fYMACGRpq2eO1JwPlZRzRWQAhV5zxV7Q6D0pKQt1xNlNI7F6jARuwAoIx605MZIRf1YSPg5K9gqkoAiq87Vwl2Rm8Q2fhN-6CTWr4XlgR-ig8CP4tP0F0wMLK9uVnzPs4w4f4NZXuwY2o39bugHVhg7VrR1tK9UywHEq612WJ6NuoLY6KjqfocGsj0zuMYwYKRgXMdRhBDa6Y8lWJOJWrHS0Yoz5LktliOhotP2LsWPzOPDsLGtK-hwd9yq24eC1uVVphpzgbrXMXS7OewVu9NxIjGDbmti2jhkhSNaJtGOnqOEYLrTVDWnGdQtvjmXaH9IZ-e1I9-7SK_NfT3H3AhCf-C41ufMycPLDHaVWbS0yMF_ZFZBurS0tLKeepDaSP3JYG8X53uvvXtz8erZdeP938qdzFk2dbFY4AZNjnBUg9aaQLWPWVTGyc3jvWifrPUlus2ATdXnKuOyNuC3mBI8yWIn2ezPbOrT8n_e42rlPg4gmwPE_JgbEJQIWCJJ9R81%26lw%3d1%26fl%3deasi2%26estsfed%3d1%26uaid%3ddc37e99792e544f69f800c8c7b384385%26cobrandid%3d37b44e42-f6c3-474b-9817-c90a35ac880f%26forwarded_client_id_hint%3d15689b28-1333-4213-bb64-38407dde8a5e%26mkt%3dEN-US&amp;mkt=EN-US&amp;uiflavor=web&amp;lw=1&amp;fl=easi2&amp;cobrandid=37b44e42-f6c3-474b-9817-c90a35ac880f&amp;client_id=51483342-085c-4d86-bf88-cf50c7252078&amp;uaid=dc37e99792e544f69f800c8c7b384385&amp;lic=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microsoftazurepass.com/Home/HowTo" TargetMode="External"/><Relationship Id="rId4" Type="http://schemas.openxmlformats.org/officeDocument/2006/relationships/hyperlink" Target="https://login.microsoftonline.com/common/oauth2/authorize?client_id=15689b28-1333-4213-bb64-38407dde8a5e&amp;response_mode=form_post&amp;response_type=code+id_token&amp;scope=openid+profile&amp;state=OpenIdConnect.AuthenticationProperties%3dvXYDBp12DLMrByjSNOJRZZXR60WhycAJgp7QpkI2msmmmHUkQ1FW3F9CRa9ymnlL8A41Yb6hP5EjdxqrJGbYmqPkLIhqNaSEZ7DtApZVRcbhKgT9SwkzQ7fSLudh218Nv6W4mHb-5NpwHKZaiKpIeEKJRZM&amp;nonce=636565339035866988.YTRlMGUzOTAtOWU2My00NzQwLTljY2EtZmFlNmY1YWVlOTg0YTQzMWIzYjktODgzOS00YjE0LWJjZmUtNzE1YWNhZmQ0YWZi&amp;redirect_uri=https://account.windowsazure.com/Subscriptions&amp;max_age=3600&amp;post_logout_redirect_uri=https://account.windowsazure.com&amp;msafed=1&amp;lw=1&amp;fl=easi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96B5-FE54-46EE-8671-9D9B0DAB2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Defender telemetry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BB500-EF3D-43AF-AFCB-4EE8908AF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Danny Hendler </a:t>
            </a:r>
          </a:p>
          <a:p>
            <a:r>
              <a:rPr lang="en-US" dirty="0"/>
              <a:t>hendlerd@post.bgu.ac.il</a:t>
            </a:r>
          </a:p>
          <a:p>
            <a:r>
              <a:rPr lang="en-US" dirty="0"/>
              <a:t>Amir Rubin </a:t>
            </a:r>
          </a:p>
          <a:p>
            <a:r>
              <a:rPr lang="en-US" dirty="0"/>
              <a:t>amirrub@post.bgu.ac.il</a:t>
            </a:r>
          </a:p>
        </p:txBody>
      </p:sp>
    </p:spTree>
    <p:extLst>
      <p:ext uri="{BB962C8B-B14F-4D97-AF65-F5344CB8AC3E}">
        <p14:creationId xmlns:p14="http://schemas.microsoft.com/office/powerpoint/2010/main" val="399824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100 lines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ct val="100000"/>
              <a:buNone/>
            </a:pPr>
            <a:r>
              <a:rPr lang="pt-BR" dirty="0">
                <a:hlinkClick r:id="rId3"/>
              </a:rPr>
              <a:t>https://mscoursebgu.file.core.windows.net/mscourse/January -17/Sample.tsv</a:t>
            </a:r>
            <a:endParaRPr lang="pt-BR" dirty="0"/>
          </a:p>
          <a:p>
            <a:pPr marL="0" indent="0">
              <a:lnSpc>
                <a:spcPct val="95000"/>
              </a:lnSpc>
              <a:spcBef>
                <a:spcPts val="1200"/>
              </a:spcBef>
              <a:buSzPct val="100000"/>
              <a:buNone/>
            </a:pPr>
            <a:r>
              <a:rPr lang="en-US" dirty="0"/>
              <a:t>Sampled data</a:t>
            </a:r>
            <a:endParaRPr lang="en-GB" altLang="he-IL" dirty="0"/>
          </a:p>
          <a:p>
            <a:pPr marL="0" indent="0">
              <a:lnSpc>
                <a:spcPct val="95000"/>
              </a:lnSpc>
              <a:spcBef>
                <a:spcPts val="1200"/>
              </a:spcBef>
              <a:buSzPct val="100000"/>
              <a:buNone/>
            </a:pPr>
            <a:r>
              <a:rPr lang="pt-BR" dirty="0">
                <a:hlinkClick r:id="rId3"/>
              </a:rPr>
              <a:t>https://mscoursebgu.file.core.windows.net/mscourse </a:t>
            </a:r>
            <a:r>
              <a:rPr lang="en-US" dirty="0">
                <a:hlinkClick r:id="rId4"/>
              </a:rPr>
              <a:t>/January -17/Sampled/Obf_oneInTenWeek1_d</a:t>
            </a:r>
            <a:r>
              <a:rPr lang="en-US" dirty="0">
                <a:highlight>
                  <a:srgbClr val="FFFF00"/>
                </a:highlight>
                <a:hlinkClick r:id="rId4"/>
              </a:rPr>
              <a:t>1</a:t>
            </a:r>
            <a:r>
              <a:rPr lang="en-US" dirty="0">
                <a:hlinkClick r:id="rId4"/>
              </a:rPr>
              <a:t>.tsv</a:t>
            </a: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WebMailOnly</a:t>
            </a:r>
            <a:r>
              <a:rPr lang="en-US" dirty="0"/>
              <a:t> (</a:t>
            </a:r>
            <a:r>
              <a:rPr lang="en-US" altLang="he-IL" dirty="0"/>
              <a:t>Email providers only)</a:t>
            </a:r>
            <a:endParaRPr lang="en-GB" altLang="he-IL" dirty="0"/>
          </a:p>
          <a:p>
            <a:pPr marL="0" indent="0">
              <a:lnSpc>
                <a:spcPct val="95000"/>
              </a:lnSpc>
              <a:spcBef>
                <a:spcPts val="1200"/>
              </a:spcBef>
              <a:buSzPct val="100000"/>
              <a:buNone/>
            </a:pPr>
            <a:r>
              <a:rPr lang="pt-BR" dirty="0">
                <a:hlinkClick r:id="rId3"/>
              </a:rPr>
              <a:t>https://mscoursebgu.file.core.windows.net/mscourse </a:t>
            </a:r>
            <a:r>
              <a:rPr lang="en-US" dirty="0">
                <a:hlinkClick r:id="rId4"/>
              </a:rPr>
              <a:t>/January </a:t>
            </a:r>
            <a:r>
              <a:rPr lang="en-US" dirty="0">
                <a:hlinkClick r:id="rId5"/>
              </a:rPr>
              <a:t>-17/Webmail/Obf_webmails_fullWeek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1</a:t>
            </a:r>
            <a:r>
              <a:rPr lang="en-US" dirty="0">
                <a:hlinkClick r:id="rId5"/>
              </a:rPr>
              <a:t>_d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1</a:t>
            </a:r>
            <a:r>
              <a:rPr lang="en-US" dirty="0">
                <a:hlinkClick r:id="rId5"/>
              </a:rPr>
              <a:t>.tsv</a:t>
            </a:r>
            <a:endParaRPr lang="en-GB" altLang="he-IL" dirty="0"/>
          </a:p>
          <a:p>
            <a:pPr marL="0" indent="0">
              <a:lnSpc>
                <a:spcPct val="95000"/>
              </a:lnSpc>
              <a:spcBef>
                <a:spcPts val="1200"/>
              </a:spcBef>
              <a:buSzPct val="100000"/>
              <a:buNone/>
            </a:pPr>
            <a:endParaRPr lang="en-GB" altLang="he-IL" dirty="0"/>
          </a:p>
        </p:txBody>
      </p:sp>
    </p:spTree>
    <p:extLst>
      <p:ext uri="{BB962C8B-B14F-4D97-AF65-F5344CB8AC3E}">
        <p14:creationId xmlns:p14="http://schemas.microsoft.com/office/powerpoint/2010/main" val="99211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09D-1D8F-4729-8128-13183F9E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1EB6-395F-472F-9FAD-7A7F45EB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 mail with your names, and the topic selected.</a:t>
            </a:r>
          </a:p>
          <a:p>
            <a:r>
              <a:rPr lang="en-US" dirty="0"/>
              <a:t>Get a key to be used in the browser as suffix to the paths seen before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pt-BR" dirty="0"/>
              <a:t>https://mscoursebgu.file.core.windows.net/mscourse/January -17/Sample.tsv</a:t>
            </a:r>
            <a:r>
              <a:rPr lang="en-US" dirty="0"/>
              <a:t>&lt;Suffix from Amir&gt;</a:t>
            </a:r>
          </a:p>
        </p:txBody>
      </p:sp>
    </p:spTree>
    <p:extLst>
      <p:ext uri="{BB962C8B-B14F-4D97-AF65-F5344CB8AC3E}">
        <p14:creationId xmlns:p14="http://schemas.microsoft.com/office/powerpoint/2010/main" val="103118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09D-1D8F-4729-8128-13183F9E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</a:t>
            </a:r>
            <a:r>
              <a:rPr lang="en-US"/>
              <a:t>with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1EB6-395F-472F-9FAD-7A7F45EB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power BI</a:t>
            </a:r>
          </a:p>
        </p:txBody>
      </p:sp>
    </p:spTree>
    <p:extLst>
      <p:ext uri="{BB962C8B-B14F-4D97-AF65-F5344CB8AC3E}">
        <p14:creationId xmlns:p14="http://schemas.microsoft.com/office/powerpoint/2010/main" val="15393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09D-1D8F-4729-8128-13183F9E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pass – DO NOT MAKE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1EB6-395F-472F-9FAD-7A7F45EB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need a Microsoft account – create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r>
              <a:rPr lang="en-US" dirty="0"/>
              <a:t>Use it to sing in to Azure  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(you may need to place credit card)</a:t>
            </a:r>
          </a:p>
          <a:p>
            <a:r>
              <a:rPr lang="en-US" dirty="0"/>
              <a:t>Use your Azure token as explained </a:t>
            </a:r>
            <a:r>
              <a:rPr lang="en-US" dirty="0">
                <a:hlinkClick r:id="rId5"/>
              </a:rPr>
              <a:t>here</a:t>
            </a:r>
            <a:endParaRPr lang="en-US" dirty="0"/>
          </a:p>
          <a:p>
            <a:r>
              <a:rPr lang="en-US" dirty="0"/>
              <a:t>You have 100$ a month for each member’s account</a:t>
            </a:r>
          </a:p>
          <a:p>
            <a:r>
              <a:rPr lang="en-US" dirty="0"/>
              <a:t>Cant use 200$ on a </a:t>
            </a:r>
            <a:r>
              <a:rPr lang="en-US"/>
              <a:t>single account!</a:t>
            </a:r>
            <a:endParaRPr lang="en-US" dirty="0"/>
          </a:p>
          <a:p>
            <a:r>
              <a:rPr lang="en-US" dirty="0"/>
              <a:t>Verify in Cost and management that you have the credit</a:t>
            </a:r>
          </a:p>
          <a:p>
            <a:endParaRPr lang="en-US" dirty="0"/>
          </a:p>
        </p:txBody>
      </p:sp>
      <p:pic>
        <p:nvPicPr>
          <p:cNvPr id="1026" name="Picture 2" descr="-4- New &#10;App Services &#10;Function Apps &#10;SQL databases &#10;Azure Cosmos DB &#10;Virtual machines &#10;Load balancers &#10;Storage accounts &#10;Virtual networks &#10;Azure Active Directory &#10;Monitor &#10;Advisor &#10;Security Center &#10;Cost Management + B... &#10;Help + support ">
            <a:extLst>
              <a:ext uri="{FF2B5EF4-FFF2-40B4-BE49-F238E27FC236}">
                <a16:creationId xmlns:a16="http://schemas.microsoft.com/office/drawing/2014/main" id="{598C9E21-1518-4A78-96B7-F39611ED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0"/>
            <a:ext cx="274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0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09D-1D8F-4729-8128-13183F9E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10" y="1796903"/>
            <a:ext cx="10515600" cy="29772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Azure pass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DO NOT MAKE MISTAKES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5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09D-1D8F-4729-8128-13183F9E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1EB6-395F-472F-9FAD-7A7F45EB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have ~100 USD a month, per account (cant use 200 on one!)</a:t>
            </a:r>
          </a:p>
          <a:p>
            <a:r>
              <a:rPr lang="en-US" dirty="0"/>
              <a:t>Recommended &gt;=16 RAM.</a:t>
            </a:r>
          </a:p>
          <a:p>
            <a:r>
              <a:rPr lang="en-US" dirty="0"/>
              <a:t>Use the </a:t>
            </a:r>
            <a:r>
              <a:rPr lang="en-US" dirty="0">
                <a:hlinkClick r:id="rId3"/>
              </a:rPr>
              <a:t>calculator</a:t>
            </a:r>
            <a:r>
              <a:rPr lang="en-US" dirty="0"/>
              <a:t>.</a:t>
            </a:r>
          </a:p>
          <a:p>
            <a:r>
              <a:rPr lang="en-US" dirty="0"/>
              <a:t>(I recommend one account for dev-test, and one for full run)</a:t>
            </a:r>
          </a:p>
          <a:p>
            <a:r>
              <a:rPr lang="en-US" dirty="0"/>
              <a:t>Example - Standard D8s v3 (8 </a:t>
            </a:r>
            <a:r>
              <a:rPr lang="en-US" dirty="0" err="1"/>
              <a:t>vcpus</a:t>
            </a:r>
            <a:r>
              <a:rPr lang="en-US" dirty="0"/>
              <a:t>, 32 GB memory), 2 days a week (~160 h a month) = 120$</a:t>
            </a:r>
          </a:p>
          <a:p>
            <a:r>
              <a:rPr lang="en-US" dirty="0"/>
              <a:t>The Region makes a difference of price (West US 2)</a:t>
            </a:r>
          </a:p>
          <a:p>
            <a:r>
              <a:rPr lang="en-US" dirty="0"/>
              <a:t>Make sure you write the user name and password some where</a:t>
            </a:r>
          </a:p>
          <a:p>
            <a:r>
              <a:rPr lang="en-US" dirty="0"/>
              <a:t>Make sure you </a:t>
            </a:r>
            <a:r>
              <a:rPr lang="en-US" b="1" dirty="0">
                <a:solidFill>
                  <a:srgbClr val="FF0000"/>
                </a:solidFill>
              </a:rPr>
              <a:t>deallocate</a:t>
            </a:r>
            <a:r>
              <a:rPr lang="en-US" dirty="0"/>
              <a:t> when not in use</a:t>
            </a:r>
          </a:p>
          <a:p>
            <a:pPr marL="0" indent="0">
              <a:buNone/>
            </a:pPr>
            <a:r>
              <a:rPr lang="en-US" dirty="0"/>
              <a:t>Install on it what ever you like 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338214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09D-1D8F-4729-8128-13183F9E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1EB6-395F-472F-9FAD-7A7F45EB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2B8A-FFAE-40C2-A160-3F4A1059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0" y="1372857"/>
            <a:ext cx="12192000" cy="525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FCA1-444C-42E7-A376-D48AFB3C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96DE-9C84-4E82-8223-AA4FE68F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  <a:p>
            <a:r>
              <a:rPr lang="en-US"/>
              <a:t>Mini-project selection</a:t>
            </a:r>
          </a:p>
        </p:txBody>
      </p:sp>
    </p:spTree>
    <p:extLst>
      <p:ext uri="{BB962C8B-B14F-4D97-AF65-F5344CB8AC3E}">
        <p14:creationId xmlns:p14="http://schemas.microsoft.com/office/powerpoint/2010/main" val="23622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process</a:t>
            </a:r>
          </a:p>
          <a:p>
            <a:r>
              <a:rPr lang="en-US" dirty="0"/>
              <a:t>Issues – missing/ wrong/ anonymized data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Getting the data</a:t>
            </a:r>
          </a:p>
        </p:txBody>
      </p:sp>
    </p:spTree>
    <p:extLst>
      <p:ext uri="{BB962C8B-B14F-4D97-AF65-F5344CB8AC3E}">
        <p14:creationId xmlns:p14="http://schemas.microsoft.com/office/powerpoint/2010/main" val="292541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61B9-AACE-48D7-AD07-7C64E125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Collection process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D9789A7-F21C-421B-9C18-E895EDD9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4399" y="3830430"/>
            <a:ext cx="914400" cy="9144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2913695E-A623-436B-8C0D-ED947C684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2629" y="3029245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649B145B-C66C-42A7-931D-9ACFCD7E2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1658" y="3486445"/>
            <a:ext cx="914400" cy="914400"/>
          </a:xfrm>
          <a:prstGeom prst="rect">
            <a:avLst/>
          </a:prstGeom>
        </p:spPr>
      </p:pic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5AB8A154-3B74-424E-AACB-ABA3F35649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4495" y="3029245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B0A18E69-8C85-4364-B8CD-781655809C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49097" y="1388959"/>
            <a:ext cx="914400" cy="914400"/>
          </a:xfrm>
          <a:prstGeom prst="rect">
            <a:avLst/>
          </a:prstGeom>
        </p:spPr>
      </p:pic>
      <p:pic>
        <p:nvPicPr>
          <p:cNvPr id="18" name="Graphic 17" descr="Cloud">
            <a:extLst>
              <a:ext uri="{FF2B5EF4-FFF2-40B4-BE49-F238E27FC236}">
                <a16:creationId xmlns:a16="http://schemas.microsoft.com/office/drawing/2014/main" id="{960BFBDF-5E74-43E6-A7FF-91A7474BA6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05675" y="1027906"/>
            <a:ext cx="1783920" cy="1783920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9D08AD5B-A29F-4F51-9A6B-FB3246658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966" y="4634628"/>
            <a:ext cx="914400" cy="914400"/>
          </a:xfrm>
          <a:prstGeom prst="rect">
            <a:avLst/>
          </a:prstGeom>
        </p:spPr>
      </p:pic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10ECB5A6-F2E9-41B4-BD46-6C8BC0E54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8125" y="5512141"/>
            <a:ext cx="914400" cy="91440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B9AB2359-3BDD-4CD5-8F06-C8C37E414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206" y="4634628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535290-F005-4DFB-A7E3-19183DC37E9B}"/>
              </a:ext>
            </a:extLst>
          </p:cNvPr>
          <p:cNvCxnSpPr/>
          <p:nvPr/>
        </p:nvCxnSpPr>
        <p:spPr>
          <a:xfrm flipV="1">
            <a:off x="1397726" y="3579223"/>
            <a:ext cx="1698171" cy="364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8D9C98-0A75-40E4-83E6-9FD46A751BDB}"/>
              </a:ext>
            </a:extLst>
          </p:cNvPr>
          <p:cNvCxnSpPr>
            <a:cxnSpLocks/>
          </p:cNvCxnSpPr>
          <p:nvPr/>
        </p:nvCxnSpPr>
        <p:spPr>
          <a:xfrm>
            <a:off x="1118606" y="5134040"/>
            <a:ext cx="1977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1110F4-F7D8-473D-8EA2-58D5638642DF}"/>
              </a:ext>
            </a:extLst>
          </p:cNvPr>
          <p:cNvCxnSpPr>
            <a:cxnSpLocks/>
          </p:cNvCxnSpPr>
          <p:nvPr/>
        </p:nvCxnSpPr>
        <p:spPr>
          <a:xfrm>
            <a:off x="1166058" y="5408023"/>
            <a:ext cx="1929839" cy="561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Gears">
            <a:extLst>
              <a:ext uri="{FF2B5EF4-FFF2-40B4-BE49-F238E27FC236}">
                <a16:creationId xmlns:a16="http://schemas.microsoft.com/office/drawing/2014/main" id="{33B2910F-8761-4E64-AE88-9CEA53C2F6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2435" y="3761434"/>
            <a:ext cx="914400" cy="914400"/>
          </a:xfrm>
          <a:prstGeom prst="rect">
            <a:avLst/>
          </a:prstGeom>
        </p:spPr>
      </p:pic>
      <p:pic>
        <p:nvPicPr>
          <p:cNvPr id="32" name="Graphic 31" descr="Gears">
            <a:extLst>
              <a:ext uri="{FF2B5EF4-FFF2-40B4-BE49-F238E27FC236}">
                <a16:creationId xmlns:a16="http://schemas.microsoft.com/office/drawing/2014/main" id="{69FBE748-573A-4BA7-98F2-4B193EC565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74857" y="4633959"/>
            <a:ext cx="914400" cy="914400"/>
          </a:xfrm>
          <a:prstGeom prst="rect">
            <a:avLst/>
          </a:prstGeom>
        </p:spPr>
      </p:pic>
      <p:pic>
        <p:nvPicPr>
          <p:cNvPr id="33" name="Graphic 32" descr="Gears">
            <a:extLst>
              <a:ext uri="{FF2B5EF4-FFF2-40B4-BE49-F238E27FC236}">
                <a16:creationId xmlns:a16="http://schemas.microsoft.com/office/drawing/2014/main" id="{E129D398-CF24-4DE7-9B38-784A86B5D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86447" y="5425894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E4B644-66F2-45B0-B83B-C37E9222D0AB}"/>
              </a:ext>
            </a:extLst>
          </p:cNvPr>
          <p:cNvSpPr txBox="1"/>
          <p:nvPr/>
        </p:nvSpPr>
        <p:spPr>
          <a:xfrm>
            <a:off x="5865223" y="3092155"/>
            <a:ext cx="118871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File: X </a:t>
            </a:r>
          </a:p>
          <a:p>
            <a:r>
              <a:rPr lang="en-US" sz="1600" dirty="0"/>
              <a:t>Time: T1</a:t>
            </a:r>
          </a:p>
          <a:p>
            <a:r>
              <a:rPr lang="en-US" sz="1600" dirty="0"/>
              <a:t>Domain: D1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D03167-AA62-4346-898A-03ED0B89F6A4}"/>
              </a:ext>
            </a:extLst>
          </p:cNvPr>
          <p:cNvSpPr txBox="1"/>
          <p:nvPr/>
        </p:nvSpPr>
        <p:spPr>
          <a:xfrm>
            <a:off x="5876057" y="5150073"/>
            <a:ext cx="126932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File: Y</a:t>
            </a:r>
          </a:p>
          <a:p>
            <a:r>
              <a:rPr lang="en-US" sz="1600" dirty="0"/>
              <a:t>Time: T2</a:t>
            </a:r>
          </a:p>
          <a:p>
            <a:r>
              <a:rPr lang="en-US" sz="1600" dirty="0"/>
              <a:t>Domain: D1</a:t>
            </a:r>
          </a:p>
          <a:p>
            <a:r>
              <a:rPr lang="en-US" sz="1600" dirty="0"/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F11FC2-82E5-4AEF-9563-3407E9588344}"/>
              </a:ext>
            </a:extLst>
          </p:cNvPr>
          <p:cNvCxnSpPr>
            <a:cxnSpLocks/>
          </p:cNvCxnSpPr>
          <p:nvPr/>
        </p:nvCxnSpPr>
        <p:spPr>
          <a:xfrm flipV="1">
            <a:off x="7158445" y="2452744"/>
            <a:ext cx="940526" cy="1045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C22ACF-9492-4490-A88C-3A1973F45E2E}"/>
              </a:ext>
            </a:extLst>
          </p:cNvPr>
          <p:cNvCxnSpPr>
            <a:cxnSpLocks/>
          </p:cNvCxnSpPr>
          <p:nvPr/>
        </p:nvCxnSpPr>
        <p:spPr>
          <a:xfrm flipV="1">
            <a:off x="7250330" y="2452744"/>
            <a:ext cx="1345030" cy="326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Graphic 39" descr="Gears">
            <a:extLst>
              <a:ext uri="{FF2B5EF4-FFF2-40B4-BE49-F238E27FC236}">
                <a16:creationId xmlns:a16="http://schemas.microsoft.com/office/drawing/2014/main" id="{28520279-5B92-497A-8600-B214FB5A1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22339" y="1624003"/>
            <a:ext cx="746041" cy="74604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0E74EF-4980-44C5-A4D7-D208FECE221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589595" y="1846159"/>
            <a:ext cx="65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A9587F-3210-4751-A3C4-BFEEF64BC5C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899637" y="1919866"/>
            <a:ext cx="2906038" cy="89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B0EC-B93C-48B0-BAF9-FE4DEA42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F9B-BC02-44B3-A7BB-E9CCEC3C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5842"/>
          </a:xfrm>
        </p:spPr>
        <p:txBody>
          <a:bodyPr>
            <a:normAutofit/>
          </a:bodyPr>
          <a:lstStyle/>
          <a:p>
            <a:r>
              <a:rPr lang="en-US" sz="2400" dirty="0"/>
              <a:t>Filters used:</a:t>
            </a:r>
          </a:p>
          <a:p>
            <a:pPr lvl="1"/>
            <a:r>
              <a:rPr lang="en-US" dirty="0"/>
              <a:t>Valid Sha1 (Sha1 in the begging and end of the scan is the same)</a:t>
            </a:r>
          </a:p>
          <a:p>
            <a:pPr lvl="1"/>
            <a:r>
              <a:rPr lang="en-US" dirty="0"/>
              <a:t>Low-fidelity/threats files only</a:t>
            </a:r>
          </a:p>
          <a:p>
            <a:pPr lvl="1"/>
            <a:r>
              <a:rPr lang="en-US" dirty="0"/>
              <a:t>Non webmail - 1:10 of reports are used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50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B0EC-B93C-48B0-BAF9-FE4DEA42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Missing/wrong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F9B-BC02-44B3-A7BB-E9CCEC3C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584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Missing reports:</a:t>
            </a:r>
          </a:p>
          <a:p>
            <a:pPr lvl="1"/>
            <a:r>
              <a:rPr lang="en-US" dirty="0"/>
              <a:t>File not scanned - old defender version</a:t>
            </a:r>
          </a:p>
          <a:p>
            <a:pPr lvl="1"/>
            <a:r>
              <a:rPr lang="en-US" dirty="0"/>
              <a:t>File not scanned - file not running</a:t>
            </a:r>
          </a:p>
          <a:p>
            <a:pPr lvl="1"/>
            <a:r>
              <a:rPr lang="en-US" dirty="0"/>
              <a:t>File not scanned – tempering with AV</a:t>
            </a:r>
          </a:p>
          <a:p>
            <a:pPr lvl="1"/>
            <a:r>
              <a:rPr lang="en-US" dirty="0"/>
              <a:t>Not send to cloud:</a:t>
            </a:r>
          </a:p>
          <a:p>
            <a:pPr lvl="2"/>
            <a:r>
              <a:rPr lang="en-US" sz="1800" dirty="0"/>
              <a:t>Local machine setting</a:t>
            </a:r>
          </a:p>
          <a:p>
            <a:pPr lvl="2"/>
            <a:r>
              <a:rPr lang="en-US" sz="1800" dirty="0"/>
              <a:t>Network issues (can also cause delay)</a:t>
            </a:r>
          </a:p>
          <a:p>
            <a:pPr lvl="2"/>
            <a:r>
              <a:rPr lang="en-US" sz="1800" dirty="0"/>
              <a:t>Machine throttling</a:t>
            </a:r>
          </a:p>
          <a:p>
            <a:pPr lvl="2"/>
            <a:r>
              <a:rPr lang="en-US" sz="1800" dirty="0"/>
              <a:t>Signature based detection, no need to send report (TP event)</a:t>
            </a:r>
          </a:p>
          <a:p>
            <a:r>
              <a:rPr lang="en-US" sz="2400" dirty="0"/>
              <a:t>Wrong data:</a:t>
            </a:r>
          </a:p>
          <a:p>
            <a:pPr lvl="1"/>
            <a:r>
              <a:rPr lang="en-US" dirty="0"/>
              <a:t>Sha1 computed on partial file</a:t>
            </a:r>
          </a:p>
          <a:p>
            <a:pPr lvl="1"/>
            <a:r>
              <a:rPr lang="en-US" dirty="0"/>
              <a:t>File overwritten</a:t>
            </a:r>
          </a:p>
          <a:p>
            <a:pPr lvl="1"/>
            <a:r>
              <a:rPr lang="en-US" dirty="0"/>
              <a:t>Mislabeled due to version issues</a:t>
            </a:r>
          </a:p>
        </p:txBody>
      </p:sp>
    </p:spTree>
    <p:extLst>
      <p:ext uri="{BB962C8B-B14F-4D97-AF65-F5344CB8AC3E}">
        <p14:creationId xmlns:p14="http://schemas.microsoft.com/office/powerpoint/2010/main" val="256852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B0EC-B93C-48B0-BAF9-FE4DEA42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F9B-BC02-44B3-A7BB-E9CCEC3C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Done due to privacy issues</a:t>
            </a:r>
          </a:p>
          <a:p>
            <a:pPr lvl="1"/>
            <a:r>
              <a:rPr lang="en-US" dirty="0"/>
              <a:t>File name – if seen on less than 100  machines – obfuscation</a:t>
            </a:r>
          </a:p>
          <a:p>
            <a:pPr lvl="1"/>
            <a:r>
              <a:rPr lang="en-US" dirty="0" err="1"/>
              <a:t>MachineGuid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SignatureName</a:t>
            </a:r>
            <a:endParaRPr lang="en-US" dirty="0"/>
          </a:p>
          <a:p>
            <a:pPr lvl="1"/>
            <a:r>
              <a:rPr lang="en-US" dirty="0" err="1"/>
              <a:t>ThreatName</a:t>
            </a:r>
            <a:r>
              <a:rPr lang="en-US" dirty="0"/>
              <a:t> – also “null” was obfuscated! How can you find it?</a:t>
            </a:r>
          </a:p>
          <a:p>
            <a:pPr lvl="1"/>
            <a:r>
              <a:rPr lang="en-US" dirty="0" err="1"/>
              <a:t>WebFileUrl</a:t>
            </a:r>
            <a:endParaRPr lang="en-US" dirty="0"/>
          </a:p>
          <a:p>
            <a:pPr lvl="1"/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5727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SzPct val="100000"/>
              <a:buNone/>
            </a:pPr>
            <a:r>
              <a:rPr lang="en-GB" altLang="he-IL" dirty="0"/>
              <a:t>Data description in the site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dirty="0" err="1"/>
              <a:t>MachineGuid</a:t>
            </a:r>
            <a:endParaRPr lang="en-GB" altLang="he-IL" dirty="0"/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dirty="0"/>
              <a:t>Sha1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dirty="0" err="1"/>
              <a:t>ReportTime</a:t>
            </a: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dirty="0" err="1"/>
              <a:t>ThreatName</a:t>
            </a:r>
            <a:r>
              <a:rPr lang="en-US" dirty="0"/>
              <a:t> (</a:t>
            </a:r>
            <a:r>
              <a:rPr lang="en-US" b="1" dirty="0"/>
              <a:t>5644</a:t>
            </a:r>
            <a:r>
              <a:rPr lang="en-US" dirty="0"/>
              <a:t> is null)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dirty="0" err="1"/>
              <a:t>ThreatFamily</a:t>
            </a:r>
            <a:r>
              <a:rPr lang="en-US" dirty="0"/>
              <a:t> (</a:t>
            </a:r>
            <a:r>
              <a:rPr lang="en-US" b="1" dirty="0"/>
              <a:t>2720</a:t>
            </a:r>
            <a:r>
              <a:rPr lang="en-US" dirty="0"/>
              <a:t> is null)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dirty="0" err="1"/>
              <a:t>WebFileUrl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ts val="1200"/>
              </a:spcBef>
              <a:buSzPct val="100000"/>
              <a:buNone/>
            </a:pPr>
            <a:endParaRPr lang="en-GB" altLang="he-IL" dirty="0"/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endParaRPr lang="en-GB" altLang="he-IL" dirty="0"/>
          </a:p>
        </p:txBody>
      </p:sp>
    </p:spTree>
    <p:extLst>
      <p:ext uri="{BB962C8B-B14F-4D97-AF65-F5344CB8AC3E}">
        <p14:creationId xmlns:p14="http://schemas.microsoft.com/office/powerpoint/2010/main" val="294166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dirty="0"/>
              <a:t>Null/default value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dirty="0"/>
              <a:t>String – lower/upper case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dirty="0"/>
              <a:t>Times mismatch – should be all UTC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dirty="0" err="1"/>
              <a:t>ThreatFamily</a:t>
            </a:r>
            <a:r>
              <a:rPr lang="en-US" dirty="0"/>
              <a:t> – not unique per Sha1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dirty="0"/>
              <a:t>Trends – weekends have less activity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dirty="0"/>
              <a:t>IP – may have proxy issues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dirty="0"/>
              <a:t>Domains – mixed purposes – file-shares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endParaRPr lang="en-GB" altLang="he-IL" dirty="0"/>
          </a:p>
        </p:txBody>
      </p:sp>
    </p:spTree>
    <p:extLst>
      <p:ext uri="{BB962C8B-B14F-4D97-AF65-F5344CB8AC3E}">
        <p14:creationId xmlns:p14="http://schemas.microsoft.com/office/powerpoint/2010/main" val="403974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altLang="he-IL" dirty="0"/>
              <a:t>Malicious 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altLang="he-IL" dirty="0" err="1"/>
              <a:t>ThreatName</a:t>
            </a:r>
            <a:r>
              <a:rPr lang="en-US" altLang="he-IL" dirty="0"/>
              <a:t> (not null)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altLang="he-IL" dirty="0"/>
              <a:t>Not always the same!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altLang="he-IL" dirty="0"/>
              <a:t>Clean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US" altLang="he-IL" dirty="0"/>
              <a:t>Prevalent file (more than X machines)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dirty="0"/>
              <a:t>Make sure you don’t exclude them in the analysis! (as they are prevalent)</a:t>
            </a:r>
          </a:p>
        </p:txBody>
      </p:sp>
    </p:spTree>
    <p:extLst>
      <p:ext uri="{BB962C8B-B14F-4D97-AF65-F5344CB8AC3E}">
        <p14:creationId xmlns:p14="http://schemas.microsoft.com/office/powerpoint/2010/main" val="12919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691</Words>
  <Application>Microsoft Office PowerPoint</Application>
  <PresentationFormat>Widescreen</PresentationFormat>
  <Paragraphs>127</Paragraphs>
  <Slides>17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Defender telemetry dataset</vt:lpstr>
      <vt:lpstr>Agenda</vt:lpstr>
      <vt:lpstr>1. Collection process</vt:lpstr>
      <vt:lpstr>Data filtering</vt:lpstr>
      <vt:lpstr>Missing/wrong data</vt:lpstr>
      <vt:lpstr>Anonymization </vt:lpstr>
      <vt:lpstr>2. Attributes</vt:lpstr>
      <vt:lpstr>Pitfalls</vt:lpstr>
      <vt:lpstr>3. Labels</vt:lpstr>
      <vt:lpstr>4. Getting the data</vt:lpstr>
      <vt:lpstr>How to get the data</vt:lpstr>
      <vt:lpstr>Play with the data</vt:lpstr>
      <vt:lpstr>Azure pass – DO NOT MAKE MISTAKES</vt:lpstr>
      <vt:lpstr>Azure pass   DO NOT MAKE MISTAKES </vt:lpstr>
      <vt:lpstr>VM machine</vt:lpstr>
      <vt:lpstr>VM 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 big data analysis  mini-project</dc:title>
  <dc:creator>a r</dc:creator>
  <cp:lastModifiedBy>Amir Rubin</cp:lastModifiedBy>
  <cp:revision>95</cp:revision>
  <dcterms:created xsi:type="dcterms:W3CDTF">2017-12-13T12:26:03Z</dcterms:created>
  <dcterms:modified xsi:type="dcterms:W3CDTF">2020-02-05T11:43:25Z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t-amirub@microsoft.com</vt:lpwstr>
  </property>
  <property fmtid="{D5CDD505-2E9C-101B-9397-08002B2CF9AE}" pid="5" name="MSIP_Label_f42aa342-8706-4288-bd11-ebb85995028c_SetDate">
    <vt:lpwstr>2017-12-13T12:27:46.2701089Z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