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notesMasterIdLst>
    <p:notesMasterId r:id="rId49"/>
  </p:notesMasterIdLst>
  <p:sldIdLst>
    <p:sldId id="256" r:id="rId2"/>
    <p:sldId id="257" r:id="rId3"/>
    <p:sldId id="258" r:id="rId4"/>
    <p:sldId id="297" r:id="rId5"/>
    <p:sldId id="280" r:id="rId6"/>
    <p:sldId id="292" r:id="rId7"/>
    <p:sldId id="301" r:id="rId8"/>
    <p:sldId id="302" r:id="rId9"/>
    <p:sldId id="293" r:id="rId10"/>
    <p:sldId id="260" r:id="rId11"/>
    <p:sldId id="263" r:id="rId12"/>
    <p:sldId id="259" r:id="rId13"/>
    <p:sldId id="262" r:id="rId14"/>
    <p:sldId id="290" r:id="rId15"/>
    <p:sldId id="303" r:id="rId16"/>
    <p:sldId id="299" r:id="rId17"/>
    <p:sldId id="306" r:id="rId18"/>
    <p:sldId id="264" r:id="rId19"/>
    <p:sldId id="305" r:id="rId20"/>
    <p:sldId id="291" r:id="rId21"/>
    <p:sldId id="307" r:id="rId22"/>
    <p:sldId id="308" r:id="rId23"/>
    <p:sldId id="294" r:id="rId24"/>
    <p:sldId id="267" r:id="rId25"/>
    <p:sldId id="295" r:id="rId26"/>
    <p:sldId id="310" r:id="rId27"/>
    <p:sldId id="312" r:id="rId28"/>
    <p:sldId id="268" r:id="rId29"/>
    <p:sldId id="269" r:id="rId30"/>
    <p:sldId id="270" r:id="rId31"/>
    <p:sldId id="271" r:id="rId32"/>
    <p:sldId id="272" r:id="rId33"/>
    <p:sldId id="273" r:id="rId34"/>
    <p:sldId id="274" r:id="rId35"/>
    <p:sldId id="296" r:id="rId36"/>
    <p:sldId id="278" r:id="rId37"/>
    <p:sldId id="279" r:id="rId38"/>
    <p:sldId id="281" r:id="rId39"/>
    <p:sldId id="282" r:id="rId40"/>
    <p:sldId id="283" r:id="rId41"/>
    <p:sldId id="284" r:id="rId42"/>
    <p:sldId id="285" r:id="rId43"/>
    <p:sldId id="300" r:id="rId44"/>
    <p:sldId id="309" r:id="rId45"/>
    <p:sldId id="288" r:id="rId46"/>
    <p:sldId id="289" r:id="rId47"/>
    <p:sldId id="287"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A20832-79E9-4483-92C9-75117048CB29}" v="203" dt="2020-02-05T11:43:48.12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61940" autoAdjust="0"/>
  </p:normalViewPr>
  <p:slideViewPr>
    <p:cSldViewPr snapToGrid="0">
      <p:cViewPr varScale="1">
        <p:scale>
          <a:sx n="56" d="100"/>
          <a:sy n="56" d="100"/>
        </p:scale>
        <p:origin x="1459"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55"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 r" userId="77c00865023c55e0" providerId="LiveId" clId="{B620DA70-A990-4612-B652-0E2EF37A0715}"/>
    <pc:docChg chg="undo custSel addSld delSld modSld sldOrd">
      <pc:chgData name="a r" userId="77c00865023c55e0" providerId="LiveId" clId="{B620DA70-A990-4612-B652-0E2EF37A0715}" dt="2019-02-27T10:56:39.852" v="1199"/>
      <pc:docMkLst>
        <pc:docMk/>
      </pc:docMkLst>
      <pc:sldChg chg="addSp delSp modSp">
        <pc:chgData name="a r" userId="77c00865023c55e0" providerId="LiveId" clId="{B620DA70-A990-4612-B652-0E2EF37A0715}" dt="2019-02-27T10:49:01.142" v="1066" actId="29295"/>
        <pc:sldMkLst>
          <pc:docMk/>
          <pc:sldMk cId="3998248189" sldId="256"/>
        </pc:sldMkLst>
        <pc:spChg chg="mod">
          <ac:chgData name="a r" userId="77c00865023c55e0" providerId="LiveId" clId="{B620DA70-A990-4612-B652-0E2EF37A0715}" dt="2019-02-27T10:47:02.485" v="961" actId="404"/>
          <ac:spMkLst>
            <pc:docMk/>
            <pc:sldMk cId="3998248189" sldId="256"/>
            <ac:spMk id="2" creationId="{7A3096B5-FE54-46EE-8671-9D9B0DAB2782}"/>
          </ac:spMkLst>
        </pc:spChg>
        <pc:spChg chg="mod">
          <ac:chgData name="a r" userId="77c00865023c55e0" providerId="LiveId" clId="{B620DA70-A990-4612-B652-0E2EF37A0715}" dt="2019-02-27T10:47:06.720" v="962" actId="1076"/>
          <ac:spMkLst>
            <pc:docMk/>
            <pc:sldMk cId="3998248189" sldId="256"/>
            <ac:spMk id="3" creationId="{854BB500-EF3D-43AF-AFCB-4EE8908AF5F3}"/>
          </ac:spMkLst>
        </pc:spChg>
        <pc:picChg chg="add mod ord">
          <ac:chgData name="a r" userId="77c00865023c55e0" providerId="LiveId" clId="{B620DA70-A990-4612-B652-0E2EF37A0715}" dt="2019-02-27T10:49:01.142" v="1066" actId="29295"/>
          <ac:picMkLst>
            <pc:docMk/>
            <pc:sldMk cId="3998248189" sldId="256"/>
            <ac:picMk id="5" creationId="{3453178A-934B-4FB3-8F12-E0C74E2D1E1E}"/>
          </ac:picMkLst>
        </pc:picChg>
        <pc:picChg chg="del">
          <ac:chgData name="a r" userId="77c00865023c55e0" providerId="LiveId" clId="{B620DA70-A990-4612-B652-0E2EF37A0715}" dt="2019-02-27T10:45:23.768" v="912" actId="478"/>
          <ac:picMkLst>
            <pc:docMk/>
            <pc:sldMk cId="3998248189" sldId="256"/>
            <ac:picMk id="1026" creationId="{00000000-0000-0000-0000-000000000000}"/>
          </ac:picMkLst>
        </pc:picChg>
        <pc:picChg chg="del">
          <ac:chgData name="a r" userId="77c00865023c55e0" providerId="LiveId" clId="{B620DA70-A990-4612-B652-0E2EF37A0715}" dt="2019-02-27T10:45:21.344" v="911" actId="478"/>
          <ac:picMkLst>
            <pc:docMk/>
            <pc:sldMk cId="3998248189" sldId="256"/>
            <ac:picMk id="1028" creationId="{00000000-0000-0000-0000-000000000000}"/>
          </ac:picMkLst>
        </pc:picChg>
      </pc:sldChg>
      <pc:sldChg chg="modSp">
        <pc:chgData name="a r" userId="77c00865023c55e0" providerId="LiveId" clId="{B620DA70-A990-4612-B652-0E2EF37A0715}" dt="2019-02-27T10:50:11.572" v="1071" actId="20577"/>
        <pc:sldMkLst>
          <pc:docMk/>
          <pc:sldMk cId="1313153350" sldId="258"/>
        </pc:sldMkLst>
        <pc:spChg chg="mod">
          <ac:chgData name="a r" userId="77c00865023c55e0" providerId="LiveId" clId="{B620DA70-A990-4612-B652-0E2EF37A0715}" dt="2019-02-27T10:50:11.572" v="1071" actId="20577"/>
          <ac:spMkLst>
            <pc:docMk/>
            <pc:sldMk cId="1313153350" sldId="258"/>
            <ac:spMk id="3" creationId="{BCF37A17-C526-4D3A-9A09-C0614DF66556}"/>
          </ac:spMkLst>
        </pc:spChg>
      </pc:sldChg>
      <pc:sldChg chg="delSp modSp delAnim modNotesTx">
        <pc:chgData name="a r" userId="77c00865023c55e0" providerId="LiveId" clId="{B620DA70-A990-4612-B652-0E2EF37A0715}" dt="2019-02-27T10:19:16.169" v="307" actId="478"/>
        <pc:sldMkLst>
          <pc:docMk/>
          <pc:sldMk cId="1354333661" sldId="264"/>
        </pc:sldMkLst>
        <pc:spChg chg="mod">
          <ac:chgData name="a r" userId="77c00865023c55e0" providerId="LiveId" clId="{B620DA70-A990-4612-B652-0E2EF37A0715}" dt="2019-02-19T16:18:11.104" v="65" actId="113"/>
          <ac:spMkLst>
            <pc:docMk/>
            <pc:sldMk cId="1354333661" sldId="264"/>
            <ac:spMk id="3" creationId="{BCF37A17-C526-4D3A-9A09-C0614DF66556}"/>
          </ac:spMkLst>
        </pc:spChg>
        <pc:picChg chg="del">
          <ac:chgData name="a r" userId="77c00865023c55e0" providerId="LiveId" clId="{B620DA70-A990-4612-B652-0E2EF37A0715}" dt="2019-02-27T10:19:16.169" v="307" actId="478"/>
          <ac:picMkLst>
            <pc:docMk/>
            <pc:sldMk cId="1354333661" sldId="264"/>
            <ac:picMk id="4" creationId="{0822763D-0E68-432E-BF97-E5F07BD801F7}"/>
          </ac:picMkLst>
        </pc:picChg>
      </pc:sldChg>
      <pc:sldChg chg="modSp modAnim">
        <pc:chgData name="a r" userId="77c00865023c55e0" providerId="LiveId" clId="{B620DA70-A990-4612-B652-0E2EF37A0715}" dt="2019-02-27T10:36:02.839" v="687" actId="20577"/>
        <pc:sldMkLst>
          <pc:docMk/>
          <pc:sldMk cId="3790839125" sldId="272"/>
        </pc:sldMkLst>
        <pc:spChg chg="mod">
          <ac:chgData name="a r" userId="77c00865023c55e0" providerId="LiveId" clId="{B620DA70-A990-4612-B652-0E2EF37A0715}" dt="2019-02-27T10:36:02.839" v="687" actId="20577"/>
          <ac:spMkLst>
            <pc:docMk/>
            <pc:sldMk cId="3790839125" sldId="272"/>
            <ac:spMk id="3" creationId="{0469BF36-3698-44A2-97BE-08C2846B5092}"/>
          </ac:spMkLst>
        </pc:spChg>
      </pc:sldChg>
      <pc:sldChg chg="modAnim">
        <pc:chgData name="a r" userId="77c00865023c55e0" providerId="LiveId" clId="{B620DA70-A990-4612-B652-0E2EF37A0715}" dt="2019-02-27T10:37:37.432" v="689"/>
        <pc:sldMkLst>
          <pc:docMk/>
          <pc:sldMk cId="1286108858" sldId="278"/>
        </pc:sldMkLst>
      </pc:sldChg>
      <pc:sldChg chg="modSp">
        <pc:chgData name="a r" userId="77c00865023c55e0" providerId="LiveId" clId="{B620DA70-A990-4612-B652-0E2EF37A0715}" dt="2019-02-27T10:51:57.135" v="1138" actId="20577"/>
        <pc:sldMkLst>
          <pc:docMk/>
          <pc:sldMk cId="1069563423" sldId="280"/>
        </pc:sldMkLst>
        <pc:graphicFrameChg chg="mod modGraphic">
          <ac:chgData name="a r" userId="77c00865023c55e0" providerId="LiveId" clId="{B620DA70-A990-4612-B652-0E2EF37A0715}" dt="2019-02-27T10:51:57.135" v="1138" actId="20577"/>
          <ac:graphicFrameMkLst>
            <pc:docMk/>
            <pc:sldMk cId="1069563423" sldId="280"/>
            <ac:graphicFrameMk id="4" creationId="{74FDDE63-4A1E-4765-879B-F7E640B2622A}"/>
          </ac:graphicFrameMkLst>
        </pc:graphicFrameChg>
      </pc:sldChg>
      <pc:sldChg chg="modSp modNotesTx">
        <pc:chgData name="a r" userId="77c00865023c55e0" providerId="LiveId" clId="{B620DA70-A990-4612-B652-0E2EF37A0715}" dt="2019-02-19T16:18:00.526" v="64" actId="1076"/>
        <pc:sldMkLst>
          <pc:docMk/>
          <pc:sldMk cId="1101394030" sldId="290"/>
        </pc:sldMkLst>
        <pc:spChg chg="mod">
          <ac:chgData name="a r" userId="77c00865023c55e0" providerId="LiveId" clId="{B620DA70-A990-4612-B652-0E2EF37A0715}" dt="2019-02-19T16:17:58.846" v="63" actId="113"/>
          <ac:spMkLst>
            <pc:docMk/>
            <pc:sldMk cId="1101394030" sldId="290"/>
            <ac:spMk id="7" creationId="{6FF9288B-CCF3-45A9-A4BB-46565DBDD5A9}"/>
          </ac:spMkLst>
        </pc:spChg>
        <pc:picChg chg="mod">
          <ac:chgData name="a r" userId="77c00865023c55e0" providerId="LiveId" clId="{B620DA70-A990-4612-B652-0E2EF37A0715}" dt="2019-02-19T16:18:00.526" v="64" actId="1076"/>
          <ac:picMkLst>
            <pc:docMk/>
            <pc:sldMk cId="1101394030" sldId="290"/>
            <ac:picMk id="3074" creationId="{9E72C50C-205E-4F3F-ACA0-DDED9AE9669A}"/>
          </ac:picMkLst>
        </pc:picChg>
      </pc:sldChg>
      <pc:sldChg chg="modNotesTx">
        <pc:chgData name="a r" userId="77c00865023c55e0" providerId="LiveId" clId="{B620DA70-A990-4612-B652-0E2EF37A0715}" dt="2019-02-27T10:26:20.524" v="474" actId="20577"/>
        <pc:sldMkLst>
          <pc:docMk/>
          <pc:sldMk cId="1829070518" sldId="291"/>
        </pc:sldMkLst>
      </pc:sldChg>
      <pc:sldChg chg="modSp ord">
        <pc:chgData name="a r" userId="77c00865023c55e0" providerId="LiveId" clId="{B620DA70-A990-4612-B652-0E2EF37A0715}" dt="2019-02-27T10:52:09.333" v="1140" actId="20577"/>
        <pc:sldMkLst>
          <pc:docMk/>
          <pc:sldMk cId="2446365887" sldId="292"/>
        </pc:sldMkLst>
        <pc:spChg chg="mod">
          <ac:chgData name="a r" userId="77c00865023c55e0" providerId="LiveId" clId="{B620DA70-A990-4612-B652-0E2EF37A0715}" dt="2019-02-27T10:41:05.602" v="897" actId="20577"/>
          <ac:spMkLst>
            <pc:docMk/>
            <pc:sldMk cId="2446365887" sldId="292"/>
            <ac:spMk id="2" creationId="{583E46C6-5412-4177-8B72-890EFD11E5BA}"/>
          </ac:spMkLst>
        </pc:spChg>
        <pc:spChg chg="mod">
          <ac:chgData name="a r" userId="77c00865023c55e0" providerId="LiveId" clId="{B620DA70-A990-4612-B652-0E2EF37A0715}" dt="2019-02-27T10:52:09.333" v="1140" actId="20577"/>
          <ac:spMkLst>
            <pc:docMk/>
            <pc:sldMk cId="2446365887" sldId="292"/>
            <ac:spMk id="3" creationId="{BCF37A17-C526-4D3A-9A09-C0614DF66556}"/>
          </ac:spMkLst>
        </pc:spChg>
      </pc:sldChg>
      <pc:sldChg chg="modNotesTx">
        <pc:chgData name="a r" userId="77c00865023c55e0" providerId="LiveId" clId="{B620DA70-A990-4612-B652-0E2EF37A0715}" dt="2019-02-27T10:33:37.796" v="683" actId="20577"/>
        <pc:sldMkLst>
          <pc:docMk/>
          <pc:sldMk cId="3950256829" sldId="294"/>
        </pc:sldMkLst>
      </pc:sldChg>
      <pc:sldChg chg="addSp delSp modSp">
        <pc:chgData name="a r" userId="77c00865023c55e0" providerId="LiveId" clId="{B620DA70-A990-4612-B652-0E2EF37A0715}" dt="2019-02-27T10:50:21.707" v="1073" actId="20577"/>
        <pc:sldMkLst>
          <pc:docMk/>
          <pc:sldMk cId="1105009852" sldId="297"/>
        </pc:sldMkLst>
        <pc:spChg chg="mod">
          <ac:chgData name="a r" userId="77c00865023c55e0" providerId="LiveId" clId="{B620DA70-A990-4612-B652-0E2EF37A0715}" dt="2019-02-27T10:50:21.707" v="1073" actId="20577"/>
          <ac:spMkLst>
            <pc:docMk/>
            <pc:sldMk cId="1105009852" sldId="297"/>
            <ac:spMk id="3" creationId="{BCF37A17-C526-4D3A-9A09-C0614DF66556}"/>
          </ac:spMkLst>
        </pc:spChg>
        <pc:graphicFrameChg chg="add del mod">
          <ac:chgData name="a r" userId="77c00865023c55e0" providerId="LiveId" clId="{B620DA70-A990-4612-B652-0E2EF37A0715}" dt="2019-02-27T10:03:00.509" v="79"/>
          <ac:graphicFrameMkLst>
            <pc:docMk/>
            <pc:sldMk cId="1105009852" sldId="297"/>
            <ac:graphicFrameMk id="4" creationId="{1D9A344F-A581-4725-B700-58115125D023}"/>
          </ac:graphicFrameMkLst>
        </pc:graphicFrameChg>
      </pc:sldChg>
      <pc:sldChg chg="modSp add ord">
        <pc:chgData name="a r" userId="77c00865023c55e0" providerId="LiveId" clId="{B620DA70-A990-4612-B652-0E2EF37A0715}" dt="2019-02-27T10:52:29.720" v="1141"/>
        <pc:sldMkLst>
          <pc:docMk/>
          <pc:sldMk cId="1424413100" sldId="301"/>
        </pc:sldMkLst>
        <pc:spChg chg="mod">
          <ac:chgData name="a r" userId="77c00865023c55e0" providerId="LiveId" clId="{B620DA70-A990-4612-B652-0E2EF37A0715}" dt="2019-02-27T10:03:04.978" v="85" actId="20577"/>
          <ac:spMkLst>
            <pc:docMk/>
            <pc:sldMk cId="1424413100" sldId="301"/>
            <ac:spMk id="2" creationId="{583E46C6-5412-4177-8B72-890EFD11E5BA}"/>
          </ac:spMkLst>
        </pc:spChg>
        <pc:spChg chg="mod">
          <ac:chgData name="a r" userId="77c00865023c55e0" providerId="LiveId" clId="{B620DA70-A990-4612-B652-0E2EF37A0715}" dt="2019-02-27T10:52:29.720" v="1141"/>
          <ac:spMkLst>
            <pc:docMk/>
            <pc:sldMk cId="1424413100" sldId="301"/>
            <ac:spMk id="3" creationId="{BCF37A17-C526-4D3A-9A09-C0614DF66556}"/>
          </ac:spMkLst>
        </pc:spChg>
      </pc:sldChg>
      <pc:sldChg chg="addSp modSp add ord">
        <pc:chgData name="a r" userId="77c00865023c55e0" providerId="LiveId" clId="{B620DA70-A990-4612-B652-0E2EF37A0715}" dt="2019-02-27T10:50:39.789" v="1074"/>
        <pc:sldMkLst>
          <pc:docMk/>
          <pc:sldMk cId="2404685872" sldId="302"/>
        </pc:sldMkLst>
        <pc:spChg chg="mod">
          <ac:chgData name="a r" userId="77c00865023c55e0" providerId="LiveId" clId="{B620DA70-A990-4612-B652-0E2EF37A0715}" dt="2019-02-27T10:07:05.853" v="160" actId="20577"/>
          <ac:spMkLst>
            <pc:docMk/>
            <pc:sldMk cId="2404685872" sldId="302"/>
            <ac:spMk id="2" creationId="{583E46C6-5412-4177-8B72-890EFD11E5BA}"/>
          </ac:spMkLst>
        </pc:spChg>
        <pc:spChg chg="mod">
          <ac:chgData name="a r" userId="77c00865023c55e0" providerId="LiveId" clId="{B620DA70-A990-4612-B652-0E2EF37A0715}" dt="2019-02-27T10:07:01.627" v="159" actId="20577"/>
          <ac:spMkLst>
            <pc:docMk/>
            <pc:sldMk cId="2404685872" sldId="302"/>
            <ac:spMk id="3" creationId="{BCF37A17-C526-4D3A-9A09-C0614DF66556}"/>
          </ac:spMkLst>
        </pc:spChg>
        <pc:picChg chg="add mod">
          <ac:chgData name="a r" userId="77c00865023c55e0" providerId="LiveId" clId="{B620DA70-A990-4612-B652-0E2EF37A0715}" dt="2019-02-27T10:07:20.480" v="163" actId="14100"/>
          <ac:picMkLst>
            <pc:docMk/>
            <pc:sldMk cId="2404685872" sldId="302"/>
            <ac:picMk id="4" creationId="{EF00280D-1A5A-4E81-BD1B-577980CC061B}"/>
          </ac:picMkLst>
        </pc:picChg>
      </pc:sldChg>
      <pc:sldChg chg="modSp add ord modAnim">
        <pc:chgData name="a r" userId="77c00865023c55e0" providerId="LiveId" clId="{B620DA70-A990-4612-B652-0E2EF37A0715}" dt="2019-02-27T10:53:00.667" v="1143" actId="20577"/>
        <pc:sldMkLst>
          <pc:docMk/>
          <pc:sldMk cId="907299520" sldId="303"/>
        </pc:sldMkLst>
        <pc:spChg chg="mod">
          <ac:chgData name="a r" userId="77c00865023c55e0" providerId="LiveId" clId="{B620DA70-A990-4612-B652-0E2EF37A0715}" dt="2019-02-27T10:19:43.145" v="348" actId="20577"/>
          <ac:spMkLst>
            <pc:docMk/>
            <pc:sldMk cId="907299520" sldId="303"/>
            <ac:spMk id="2" creationId="{583E46C6-5412-4177-8B72-890EFD11E5BA}"/>
          </ac:spMkLst>
        </pc:spChg>
        <pc:spChg chg="mod">
          <ac:chgData name="a r" userId="77c00865023c55e0" providerId="LiveId" clId="{B620DA70-A990-4612-B652-0E2EF37A0715}" dt="2019-02-27T10:53:00.667" v="1143" actId="20577"/>
          <ac:spMkLst>
            <pc:docMk/>
            <pc:sldMk cId="907299520" sldId="303"/>
            <ac:spMk id="3" creationId="{BCF37A17-C526-4D3A-9A09-C0614DF66556}"/>
          </ac:spMkLst>
        </pc:spChg>
      </pc:sldChg>
      <pc:sldChg chg="add del">
        <pc:chgData name="a r" userId="77c00865023c55e0" providerId="LiveId" clId="{B620DA70-A990-4612-B652-0E2EF37A0715}" dt="2019-02-27T10:21:24.167" v="378" actId="2696"/>
        <pc:sldMkLst>
          <pc:docMk/>
          <pc:sldMk cId="1792899748" sldId="304"/>
        </pc:sldMkLst>
      </pc:sldChg>
      <pc:sldChg chg="addSp modSp add ord modAnim">
        <pc:chgData name="a r" userId="77c00865023c55e0" providerId="LiveId" clId="{B620DA70-A990-4612-B652-0E2EF37A0715}" dt="2019-02-27T10:55:19.957" v="1186" actId="1076"/>
        <pc:sldMkLst>
          <pc:docMk/>
          <pc:sldMk cId="2632057057" sldId="305"/>
        </pc:sldMkLst>
        <pc:spChg chg="mod">
          <ac:chgData name="a r" userId="77c00865023c55e0" providerId="LiveId" clId="{B620DA70-A990-4612-B652-0E2EF37A0715}" dt="2019-02-27T10:19:32.751" v="334" actId="20577"/>
          <ac:spMkLst>
            <pc:docMk/>
            <pc:sldMk cId="2632057057" sldId="305"/>
            <ac:spMk id="2" creationId="{583E46C6-5412-4177-8B72-890EFD11E5BA}"/>
          </ac:spMkLst>
        </pc:spChg>
        <pc:spChg chg="mod">
          <ac:chgData name="a r" userId="77c00865023c55e0" providerId="LiveId" clId="{B620DA70-A990-4612-B652-0E2EF37A0715}" dt="2019-02-27T10:55:15.917" v="1184" actId="20577"/>
          <ac:spMkLst>
            <pc:docMk/>
            <pc:sldMk cId="2632057057" sldId="305"/>
            <ac:spMk id="3" creationId="{BCF37A17-C526-4D3A-9A09-C0614DF66556}"/>
          </ac:spMkLst>
        </pc:spChg>
        <pc:picChg chg="add mod">
          <ac:chgData name="a r" userId="77c00865023c55e0" providerId="LiveId" clId="{B620DA70-A990-4612-B652-0E2EF37A0715}" dt="2019-02-27T10:55:19.957" v="1186" actId="1076"/>
          <ac:picMkLst>
            <pc:docMk/>
            <pc:sldMk cId="2632057057" sldId="305"/>
            <ac:picMk id="4" creationId="{514AA9EF-FCBE-4B5C-8A6F-3BF7F7CA8EAF}"/>
          </ac:picMkLst>
        </pc:picChg>
      </pc:sldChg>
      <pc:sldChg chg="modSp add ord modAnim">
        <pc:chgData name="a r" userId="77c00865023c55e0" providerId="LiveId" clId="{B620DA70-A990-4612-B652-0E2EF37A0715}" dt="2019-02-27T10:54:09.224" v="1145"/>
        <pc:sldMkLst>
          <pc:docMk/>
          <pc:sldMk cId="2876081926" sldId="306"/>
        </pc:sldMkLst>
        <pc:spChg chg="mod">
          <ac:chgData name="a r" userId="77c00865023c55e0" providerId="LiveId" clId="{B620DA70-A990-4612-B652-0E2EF37A0715}" dt="2019-02-27T10:54:06.645" v="1144"/>
          <ac:spMkLst>
            <pc:docMk/>
            <pc:sldMk cId="2876081926" sldId="306"/>
            <ac:spMk id="3" creationId="{BCF37A17-C526-4D3A-9A09-C0614DF66556}"/>
          </ac:spMkLst>
        </pc:spChg>
      </pc:sldChg>
      <pc:sldChg chg="modSp add ord modAnim">
        <pc:chgData name="a r" userId="77c00865023c55e0" providerId="LiveId" clId="{B620DA70-A990-4612-B652-0E2EF37A0715}" dt="2019-02-27T10:33:12.764" v="679"/>
        <pc:sldMkLst>
          <pc:docMk/>
          <pc:sldMk cId="3022085058" sldId="307"/>
        </pc:sldMkLst>
        <pc:spChg chg="mod">
          <ac:chgData name="a r" userId="77c00865023c55e0" providerId="LiveId" clId="{B620DA70-A990-4612-B652-0E2EF37A0715}" dt="2019-02-27T10:29:00.097" v="502" actId="20577"/>
          <ac:spMkLst>
            <pc:docMk/>
            <pc:sldMk cId="3022085058" sldId="307"/>
            <ac:spMk id="2" creationId="{583E46C6-5412-4177-8B72-890EFD11E5BA}"/>
          </ac:spMkLst>
        </pc:spChg>
        <pc:spChg chg="mod">
          <ac:chgData name="a r" userId="77c00865023c55e0" providerId="LiveId" clId="{B620DA70-A990-4612-B652-0E2EF37A0715}" dt="2019-02-27T10:31:45.093" v="649" actId="313"/>
          <ac:spMkLst>
            <pc:docMk/>
            <pc:sldMk cId="3022085058" sldId="307"/>
            <ac:spMk id="3" creationId="{BCF37A17-C526-4D3A-9A09-C0614DF66556}"/>
          </ac:spMkLst>
        </pc:spChg>
      </pc:sldChg>
      <pc:sldChg chg="modSp add modAnim">
        <pc:chgData name="a r" userId="77c00865023c55e0" providerId="LiveId" clId="{B620DA70-A990-4612-B652-0E2EF37A0715}" dt="2019-02-27T10:56:39.852" v="1199"/>
        <pc:sldMkLst>
          <pc:docMk/>
          <pc:sldMk cId="1196459755" sldId="308"/>
        </pc:sldMkLst>
        <pc:spChg chg="mod">
          <ac:chgData name="a r" userId="77c00865023c55e0" providerId="LiveId" clId="{B620DA70-A990-4612-B652-0E2EF37A0715}" dt="2019-02-27T10:56:26.636" v="1196"/>
          <ac:spMkLst>
            <pc:docMk/>
            <pc:sldMk cId="1196459755" sldId="308"/>
            <ac:spMk id="3" creationId="{BCF37A17-C526-4D3A-9A09-C0614DF66556}"/>
          </ac:spMkLst>
        </pc:spChg>
      </pc:sldChg>
      <pc:sldChg chg="modSp add">
        <pc:chgData name="a r" userId="77c00865023c55e0" providerId="LiveId" clId="{B620DA70-A990-4612-B652-0E2EF37A0715}" dt="2019-02-27T10:39:26.694" v="737" actId="313"/>
        <pc:sldMkLst>
          <pc:docMk/>
          <pc:sldMk cId="1056753485" sldId="309"/>
        </pc:sldMkLst>
        <pc:spChg chg="mod">
          <ac:chgData name="a r" userId="77c00865023c55e0" providerId="LiveId" clId="{B620DA70-A990-4612-B652-0E2EF37A0715}" dt="2019-02-27T10:39:26.694" v="737" actId="313"/>
          <ac:spMkLst>
            <pc:docMk/>
            <pc:sldMk cId="1056753485" sldId="309"/>
            <ac:spMk id="2" creationId="{583E46C6-5412-4177-8B72-890EFD11E5BA}"/>
          </ac:spMkLst>
        </pc:spChg>
      </pc:sldChg>
      <pc:sldChg chg="delSp add modTransition">
        <pc:chgData name="a r" userId="77c00865023c55e0" providerId="LiveId" clId="{B620DA70-A990-4612-B652-0E2EF37A0715}" dt="2019-02-27T10:47:14.589" v="963"/>
        <pc:sldMkLst>
          <pc:docMk/>
          <pc:sldMk cId="2413143787" sldId="310"/>
        </pc:sldMkLst>
        <pc:picChg chg="del">
          <ac:chgData name="a r" userId="77c00865023c55e0" providerId="LiveId" clId="{B620DA70-A990-4612-B652-0E2EF37A0715}" dt="2019-02-27T10:44:37.250" v="902" actId="478"/>
          <ac:picMkLst>
            <pc:docMk/>
            <pc:sldMk cId="2413143787" sldId="310"/>
            <ac:picMk id="5" creationId="{3453178A-934B-4FB3-8F12-E0C74E2D1E1E}"/>
          </ac:picMkLst>
        </pc:picChg>
      </pc:sldChg>
    </pc:docChg>
  </pc:docChgLst>
  <pc:docChgLst>
    <pc:chgData name="a r" userId="77c00865023c55e0" providerId="LiveId" clId="{706266DC-CE5C-4A6D-B1DC-34B0843B5AB8}"/>
    <pc:docChg chg="undo custSel modSld">
      <pc:chgData name="a r" userId="77c00865023c55e0" providerId="LiveId" clId="{706266DC-CE5C-4A6D-B1DC-34B0843B5AB8}" dt="2018-03-07T07:59:15.963" v="290" actId="313"/>
      <pc:docMkLst>
        <pc:docMk/>
      </pc:docMkLst>
      <pc:sldChg chg="modSp modAnim">
        <pc:chgData name="a r" userId="77c00865023c55e0" providerId="LiveId" clId="{706266DC-CE5C-4A6D-B1DC-34B0843B5AB8}" dt="2018-03-07T07:47:46.922" v="169" actId="27636"/>
        <pc:sldMkLst>
          <pc:docMk/>
          <pc:sldMk cId="3452773160" sldId="269"/>
        </pc:sldMkLst>
        <pc:spChg chg="mod">
          <ac:chgData name="a r" userId="77c00865023c55e0" providerId="LiveId" clId="{706266DC-CE5C-4A6D-B1DC-34B0843B5AB8}" dt="2018-03-07T07:47:46.922" v="169" actId="27636"/>
          <ac:spMkLst>
            <pc:docMk/>
            <pc:sldMk cId="3452773160" sldId="269"/>
            <ac:spMk id="3" creationId="{0469BF36-3698-44A2-97BE-08C2846B5092}"/>
          </ac:spMkLst>
        </pc:spChg>
      </pc:sldChg>
      <pc:sldChg chg="modSp modAnim">
        <pc:chgData name="a r" userId="77c00865023c55e0" providerId="LiveId" clId="{706266DC-CE5C-4A6D-B1DC-34B0843B5AB8}" dt="2018-03-07T07:49:21.489" v="237" actId="20577"/>
        <pc:sldMkLst>
          <pc:docMk/>
          <pc:sldMk cId="666758812" sldId="270"/>
        </pc:sldMkLst>
        <pc:spChg chg="mod">
          <ac:chgData name="a r" userId="77c00865023c55e0" providerId="LiveId" clId="{706266DC-CE5C-4A6D-B1DC-34B0843B5AB8}" dt="2018-03-07T07:49:21.489" v="237" actId="20577"/>
          <ac:spMkLst>
            <pc:docMk/>
            <pc:sldMk cId="666758812" sldId="270"/>
            <ac:spMk id="3" creationId="{0469BF36-3698-44A2-97BE-08C2846B5092}"/>
          </ac:spMkLst>
        </pc:spChg>
      </pc:sldChg>
      <pc:sldChg chg="modSp">
        <pc:chgData name="a r" userId="77c00865023c55e0" providerId="LiveId" clId="{706266DC-CE5C-4A6D-B1DC-34B0843B5AB8}" dt="2018-03-07T07:55:05.719" v="238" actId="20577"/>
        <pc:sldMkLst>
          <pc:docMk/>
          <pc:sldMk cId="1286108858" sldId="278"/>
        </pc:sldMkLst>
        <pc:spChg chg="mod">
          <ac:chgData name="a r" userId="77c00865023c55e0" providerId="LiveId" clId="{706266DC-CE5C-4A6D-B1DC-34B0843B5AB8}" dt="2018-03-07T07:55:05.719" v="238" actId="20577"/>
          <ac:spMkLst>
            <pc:docMk/>
            <pc:sldMk cId="1286108858" sldId="278"/>
            <ac:spMk id="3" creationId="{BCF37A17-C526-4D3A-9A09-C0614DF66556}"/>
          </ac:spMkLst>
        </pc:spChg>
      </pc:sldChg>
      <pc:sldChg chg="modSp">
        <pc:chgData name="a r" userId="77c00865023c55e0" providerId="LiveId" clId="{706266DC-CE5C-4A6D-B1DC-34B0843B5AB8}" dt="2018-03-07T07:58:32.370" v="288" actId="20577"/>
        <pc:sldMkLst>
          <pc:docMk/>
          <pc:sldMk cId="3363820998" sldId="284"/>
        </pc:sldMkLst>
        <pc:spChg chg="mod">
          <ac:chgData name="a r" userId="77c00865023c55e0" providerId="LiveId" clId="{706266DC-CE5C-4A6D-B1DC-34B0843B5AB8}" dt="2018-03-07T07:58:32.370" v="288" actId="20577"/>
          <ac:spMkLst>
            <pc:docMk/>
            <pc:sldMk cId="3363820998" sldId="284"/>
            <ac:spMk id="3" creationId="{BCF37A17-C526-4D3A-9A09-C0614DF66556}"/>
          </ac:spMkLst>
        </pc:spChg>
      </pc:sldChg>
      <pc:sldChg chg="modNotesTx">
        <pc:chgData name="a r" userId="77c00865023c55e0" providerId="LiveId" clId="{706266DC-CE5C-4A6D-B1DC-34B0843B5AB8}" dt="2018-03-07T07:43:41.544" v="122" actId="20577"/>
        <pc:sldMkLst>
          <pc:docMk/>
          <pc:sldMk cId="1829070518" sldId="291"/>
        </pc:sldMkLst>
      </pc:sldChg>
      <pc:sldChg chg="modSp">
        <pc:chgData name="a r" userId="77c00865023c55e0" providerId="LiveId" clId="{706266DC-CE5C-4A6D-B1DC-34B0843B5AB8}" dt="2018-03-07T07:59:15.963" v="290" actId="313"/>
        <pc:sldMkLst>
          <pc:docMk/>
          <pc:sldMk cId="2446365887" sldId="292"/>
        </pc:sldMkLst>
        <pc:spChg chg="mod">
          <ac:chgData name="a r" userId="77c00865023c55e0" providerId="LiveId" clId="{706266DC-CE5C-4A6D-B1DC-34B0843B5AB8}" dt="2018-03-07T07:59:15.963" v="290" actId="313"/>
          <ac:spMkLst>
            <pc:docMk/>
            <pc:sldMk cId="2446365887" sldId="292"/>
            <ac:spMk id="3" creationId="{BCF37A17-C526-4D3A-9A09-C0614DF66556}"/>
          </ac:spMkLst>
        </pc:spChg>
      </pc:sldChg>
      <pc:sldChg chg="modSp">
        <pc:chgData name="a r" userId="77c00865023c55e0" providerId="LiveId" clId="{706266DC-CE5C-4A6D-B1DC-34B0843B5AB8}" dt="2018-03-07T07:45:33.458" v="142" actId="6549"/>
        <pc:sldMkLst>
          <pc:docMk/>
          <pc:sldMk cId="3098066213" sldId="295"/>
        </pc:sldMkLst>
        <pc:spChg chg="mod">
          <ac:chgData name="a r" userId="77c00865023c55e0" providerId="LiveId" clId="{706266DC-CE5C-4A6D-B1DC-34B0843B5AB8}" dt="2018-03-07T07:45:33.458" v="142" actId="6549"/>
          <ac:spMkLst>
            <pc:docMk/>
            <pc:sldMk cId="3098066213" sldId="295"/>
            <ac:spMk id="3" creationId="{BCF37A17-C526-4D3A-9A09-C0614DF66556}"/>
          </ac:spMkLst>
        </pc:spChg>
      </pc:sldChg>
    </pc:docChg>
  </pc:docChgLst>
  <pc:docChgLst>
    <pc:chgData name="a r" userId="77c00865023c55e0" providerId="LiveId" clId="{5EA20832-79E9-4483-92C9-75117048CB29}"/>
    <pc:docChg chg="undo custSel addSld delSld modSld sldOrd">
      <pc:chgData name="a r" userId="77c00865023c55e0" providerId="LiveId" clId="{5EA20832-79E9-4483-92C9-75117048CB29}" dt="2020-02-05T11:43:48.121" v="411"/>
      <pc:docMkLst>
        <pc:docMk/>
      </pc:docMkLst>
      <pc:sldChg chg="modSp mod">
        <pc:chgData name="a r" userId="77c00865023c55e0" providerId="LiveId" clId="{5EA20832-79E9-4483-92C9-75117048CB29}" dt="2020-02-05T11:14:40.277" v="5" actId="6549"/>
        <pc:sldMkLst>
          <pc:docMk/>
          <pc:sldMk cId="1313153350" sldId="258"/>
        </pc:sldMkLst>
        <pc:spChg chg="mod">
          <ac:chgData name="a r" userId="77c00865023c55e0" providerId="LiveId" clId="{5EA20832-79E9-4483-92C9-75117048CB29}" dt="2020-02-05T11:14:40.277" v="5" actId="6549"/>
          <ac:spMkLst>
            <pc:docMk/>
            <pc:sldMk cId="1313153350" sldId="258"/>
            <ac:spMk id="3" creationId="{BCF37A17-C526-4D3A-9A09-C0614DF66556}"/>
          </ac:spMkLst>
        </pc:spChg>
      </pc:sldChg>
      <pc:sldChg chg="mod modShow">
        <pc:chgData name="a r" userId="77c00865023c55e0" providerId="LiveId" clId="{5EA20832-79E9-4483-92C9-75117048CB29}" dt="2020-02-05T11:39:15.434" v="403" actId="729"/>
        <pc:sldMkLst>
          <pc:docMk/>
          <pc:sldMk cId="1085658262" sldId="267"/>
        </pc:sldMkLst>
      </pc:sldChg>
      <pc:sldChg chg="modSp mod">
        <pc:chgData name="a r" userId="77c00865023c55e0" providerId="LiveId" clId="{5EA20832-79E9-4483-92C9-75117048CB29}" dt="2020-02-05T11:43:48.121" v="411"/>
        <pc:sldMkLst>
          <pc:docMk/>
          <pc:sldMk cId="1069563423" sldId="280"/>
        </pc:sldMkLst>
        <pc:spChg chg="mod">
          <ac:chgData name="a r" userId="77c00865023c55e0" providerId="LiveId" clId="{5EA20832-79E9-4483-92C9-75117048CB29}" dt="2020-02-05T11:15:38.257" v="20" actId="1076"/>
          <ac:spMkLst>
            <pc:docMk/>
            <pc:sldMk cId="1069563423" sldId="280"/>
            <ac:spMk id="2" creationId="{583E46C6-5412-4177-8B72-890EFD11E5BA}"/>
          </ac:spMkLst>
        </pc:spChg>
        <pc:graphicFrameChg chg="mod modGraphic">
          <ac:chgData name="a r" userId="77c00865023c55e0" providerId="LiveId" clId="{5EA20832-79E9-4483-92C9-75117048CB29}" dt="2020-02-05T11:43:48.121" v="411"/>
          <ac:graphicFrameMkLst>
            <pc:docMk/>
            <pc:sldMk cId="1069563423" sldId="280"/>
            <ac:graphicFrameMk id="4" creationId="{74FDDE63-4A1E-4765-879B-F7E640B2622A}"/>
          </ac:graphicFrameMkLst>
        </pc:graphicFrameChg>
      </pc:sldChg>
      <pc:sldChg chg="modSp mod">
        <pc:chgData name="a r" userId="77c00865023c55e0" providerId="LiveId" clId="{5EA20832-79E9-4483-92C9-75117048CB29}" dt="2020-02-05T11:17:19.377" v="43" actId="20577"/>
        <pc:sldMkLst>
          <pc:docMk/>
          <pc:sldMk cId="2446365887" sldId="292"/>
        </pc:sldMkLst>
        <pc:spChg chg="mod">
          <ac:chgData name="a r" userId="77c00865023c55e0" providerId="LiveId" clId="{5EA20832-79E9-4483-92C9-75117048CB29}" dt="2020-02-05T11:17:19.377" v="43" actId="20577"/>
          <ac:spMkLst>
            <pc:docMk/>
            <pc:sldMk cId="2446365887" sldId="292"/>
            <ac:spMk id="3" creationId="{BCF37A17-C526-4D3A-9A09-C0614DF66556}"/>
          </ac:spMkLst>
        </pc:spChg>
      </pc:sldChg>
      <pc:sldChg chg="mod modShow">
        <pc:chgData name="a r" userId="77c00865023c55e0" providerId="LiveId" clId="{5EA20832-79E9-4483-92C9-75117048CB29}" dt="2020-02-05T11:39:36.146" v="404" actId="729"/>
        <pc:sldMkLst>
          <pc:docMk/>
          <pc:sldMk cId="3950256829" sldId="294"/>
        </pc:sldMkLst>
      </pc:sldChg>
      <pc:sldChg chg="mod modShow">
        <pc:chgData name="a r" userId="77c00865023c55e0" providerId="LiveId" clId="{5EA20832-79E9-4483-92C9-75117048CB29}" dt="2020-02-05T11:39:15.434" v="403" actId="729"/>
        <pc:sldMkLst>
          <pc:docMk/>
          <pc:sldMk cId="3098066213" sldId="295"/>
        </pc:sldMkLst>
      </pc:sldChg>
      <pc:sldChg chg="modSp mod">
        <pc:chgData name="a r" userId="77c00865023c55e0" providerId="LiveId" clId="{5EA20832-79E9-4483-92C9-75117048CB29}" dt="2020-02-05T11:37:29.015" v="402" actId="5793"/>
        <pc:sldMkLst>
          <pc:docMk/>
          <pc:sldMk cId="3528760665" sldId="296"/>
        </pc:sldMkLst>
        <pc:spChg chg="mod">
          <ac:chgData name="a r" userId="77c00865023c55e0" providerId="LiveId" clId="{5EA20832-79E9-4483-92C9-75117048CB29}" dt="2020-02-05T11:37:29.015" v="402" actId="5793"/>
          <ac:spMkLst>
            <pc:docMk/>
            <pc:sldMk cId="3528760665" sldId="296"/>
            <ac:spMk id="37" creationId="{E8EDC064-41BF-4731-9800-25D291847963}"/>
          </ac:spMkLst>
        </pc:spChg>
      </pc:sldChg>
      <pc:sldChg chg="modSp mod">
        <pc:chgData name="a r" userId="77c00865023c55e0" providerId="LiveId" clId="{5EA20832-79E9-4483-92C9-75117048CB29}" dt="2020-02-05T11:17:33.750" v="44" actId="20577"/>
        <pc:sldMkLst>
          <pc:docMk/>
          <pc:sldMk cId="1424413100" sldId="301"/>
        </pc:sldMkLst>
        <pc:spChg chg="mod">
          <ac:chgData name="a r" userId="77c00865023c55e0" providerId="LiveId" clId="{5EA20832-79E9-4483-92C9-75117048CB29}" dt="2020-02-05T11:17:33.750" v="44" actId="20577"/>
          <ac:spMkLst>
            <pc:docMk/>
            <pc:sldMk cId="1424413100" sldId="301"/>
            <ac:spMk id="3" creationId="{BCF37A17-C526-4D3A-9A09-C0614DF66556}"/>
          </ac:spMkLst>
        </pc:spChg>
      </pc:sldChg>
      <pc:sldChg chg="addSp delSp modSp add mod ord modAnim modShow modNotesTx">
        <pc:chgData name="a r" userId="77c00865023c55e0" providerId="LiveId" clId="{5EA20832-79E9-4483-92C9-75117048CB29}" dt="2020-02-05T11:39:15.434" v="403" actId="729"/>
        <pc:sldMkLst>
          <pc:docMk/>
          <pc:sldMk cId="72242345" sldId="310"/>
        </pc:sldMkLst>
        <pc:spChg chg="mod">
          <ac:chgData name="a r" userId="77c00865023c55e0" providerId="LiveId" clId="{5EA20832-79E9-4483-92C9-75117048CB29}" dt="2020-02-05T11:25:32.055" v="211" actId="20577"/>
          <ac:spMkLst>
            <pc:docMk/>
            <pc:sldMk cId="72242345" sldId="310"/>
            <ac:spMk id="2" creationId="{583E46C6-5412-4177-8B72-890EFD11E5BA}"/>
          </ac:spMkLst>
        </pc:spChg>
        <pc:spChg chg="del mod">
          <ac:chgData name="a r" userId="77c00865023c55e0" providerId="LiveId" clId="{5EA20832-79E9-4483-92C9-75117048CB29}" dt="2020-02-05T11:19:26.532" v="54"/>
          <ac:spMkLst>
            <pc:docMk/>
            <pc:sldMk cId="72242345" sldId="310"/>
            <ac:spMk id="3" creationId="{BCF37A17-C526-4D3A-9A09-C0614DF66556}"/>
          </ac:spMkLst>
        </pc:spChg>
        <pc:spChg chg="add del mod">
          <ac:chgData name="a r" userId="77c00865023c55e0" providerId="LiveId" clId="{5EA20832-79E9-4483-92C9-75117048CB29}" dt="2020-02-05T11:22:14.720" v="72"/>
          <ac:spMkLst>
            <pc:docMk/>
            <pc:sldMk cId="72242345" sldId="310"/>
            <ac:spMk id="13" creationId="{69861E9B-44C2-4B9F-8029-6542315FA0A0}"/>
          </ac:spMkLst>
        </pc:spChg>
        <pc:spChg chg="add del mod">
          <ac:chgData name="a r" userId="77c00865023c55e0" providerId="LiveId" clId="{5EA20832-79E9-4483-92C9-75117048CB29}" dt="2020-02-05T11:27:32.554" v="213"/>
          <ac:spMkLst>
            <pc:docMk/>
            <pc:sldMk cId="72242345" sldId="310"/>
            <ac:spMk id="16" creationId="{C7555337-6465-4C25-AE9A-C9D2482B6568}"/>
          </ac:spMkLst>
        </pc:spChg>
        <pc:spChg chg="add mod">
          <ac:chgData name="a r" userId="77c00865023c55e0" providerId="LiveId" clId="{5EA20832-79E9-4483-92C9-75117048CB29}" dt="2020-02-05T11:24:47.639" v="198" actId="20577"/>
          <ac:spMkLst>
            <pc:docMk/>
            <pc:sldMk cId="72242345" sldId="310"/>
            <ac:spMk id="17" creationId="{15CB0586-815E-47BF-8338-AFD17952AE97}"/>
          </ac:spMkLst>
        </pc:spChg>
        <pc:picChg chg="add del mod">
          <ac:chgData name="a r" userId="77c00865023c55e0" providerId="LiveId" clId="{5EA20832-79E9-4483-92C9-75117048CB29}" dt="2020-02-05T11:21:55.442" v="63" actId="478"/>
          <ac:picMkLst>
            <pc:docMk/>
            <pc:sldMk cId="72242345" sldId="310"/>
            <ac:picMk id="5" creationId="{0734D7D8-6DA1-498E-9618-6359C20C5FE2}"/>
          </ac:picMkLst>
        </pc:picChg>
        <pc:picChg chg="add del mod">
          <ac:chgData name="a r" userId="77c00865023c55e0" providerId="LiveId" clId="{5EA20832-79E9-4483-92C9-75117048CB29}" dt="2020-02-05T11:22:13.510" v="71" actId="478"/>
          <ac:picMkLst>
            <pc:docMk/>
            <pc:sldMk cId="72242345" sldId="310"/>
            <ac:picMk id="7" creationId="{17B087C6-CA02-4E78-80A1-2BEB116F7031}"/>
          </ac:picMkLst>
        </pc:picChg>
        <pc:picChg chg="add del mod">
          <ac:chgData name="a r" userId="77c00865023c55e0" providerId="LiveId" clId="{5EA20832-79E9-4483-92C9-75117048CB29}" dt="2020-02-05T11:21:56.402" v="65"/>
          <ac:picMkLst>
            <pc:docMk/>
            <pc:sldMk cId="72242345" sldId="310"/>
            <ac:picMk id="9" creationId="{FAD0215D-E30D-4495-BBC0-B345503CEC69}"/>
          </ac:picMkLst>
        </pc:picChg>
        <pc:picChg chg="add mod">
          <ac:chgData name="a r" userId="77c00865023c55e0" providerId="LiveId" clId="{5EA20832-79E9-4483-92C9-75117048CB29}" dt="2020-02-05T11:22:28.050" v="80" actId="1076"/>
          <ac:picMkLst>
            <pc:docMk/>
            <pc:sldMk cId="72242345" sldId="310"/>
            <ac:picMk id="11" creationId="{02D54216-1F50-4683-B222-CBEAFA5CE788}"/>
          </ac:picMkLst>
        </pc:picChg>
        <pc:picChg chg="add mod">
          <ac:chgData name="a r" userId="77c00865023c55e0" providerId="LiveId" clId="{5EA20832-79E9-4483-92C9-75117048CB29}" dt="2020-02-05T11:22:23.676" v="78" actId="1076"/>
          <ac:picMkLst>
            <pc:docMk/>
            <pc:sldMk cId="72242345" sldId="310"/>
            <ac:picMk id="15" creationId="{3B1AC55A-17F9-49F8-B840-08F2EFE06325}"/>
          </ac:picMkLst>
        </pc:picChg>
        <pc:picChg chg="add mod">
          <ac:chgData name="a r" userId="77c00865023c55e0" providerId="LiveId" clId="{5EA20832-79E9-4483-92C9-75117048CB29}" dt="2020-02-05T11:25:23.180" v="202" actId="962"/>
          <ac:picMkLst>
            <pc:docMk/>
            <pc:sldMk cId="72242345" sldId="310"/>
            <ac:picMk id="19" creationId="{4488D285-3A01-4410-9C18-3AA7F1F51C0D}"/>
          </ac:picMkLst>
        </pc:picChg>
      </pc:sldChg>
      <pc:sldChg chg="del">
        <pc:chgData name="a r" userId="77c00865023c55e0" providerId="LiveId" clId="{5EA20832-79E9-4483-92C9-75117048CB29}" dt="2020-02-05T11:14:12.721" v="0" actId="47"/>
        <pc:sldMkLst>
          <pc:docMk/>
          <pc:sldMk cId="2413143787" sldId="310"/>
        </pc:sldMkLst>
      </pc:sldChg>
      <pc:sldChg chg="add del">
        <pc:chgData name="a r" userId="77c00865023c55e0" providerId="LiveId" clId="{5EA20832-79E9-4483-92C9-75117048CB29}" dt="2020-02-05T11:36:39.685" v="398" actId="47"/>
        <pc:sldMkLst>
          <pc:docMk/>
          <pc:sldMk cId="2174173718" sldId="311"/>
        </pc:sldMkLst>
      </pc:sldChg>
      <pc:sldChg chg="addSp delSp modSp add mod ord delAnim modAnim">
        <pc:chgData name="a r" userId="77c00865023c55e0" providerId="LiveId" clId="{5EA20832-79E9-4483-92C9-75117048CB29}" dt="2020-02-05T11:36:53.417" v="400"/>
        <pc:sldMkLst>
          <pc:docMk/>
          <pc:sldMk cId="316147263" sldId="312"/>
        </pc:sldMkLst>
        <pc:spChg chg="mod">
          <ac:chgData name="a r" userId="77c00865023c55e0" providerId="LiveId" clId="{5EA20832-79E9-4483-92C9-75117048CB29}" dt="2020-02-05T11:28:35.788" v="289" actId="20577"/>
          <ac:spMkLst>
            <pc:docMk/>
            <pc:sldMk cId="316147263" sldId="312"/>
            <ac:spMk id="2" creationId="{583E46C6-5412-4177-8B72-890EFD11E5BA}"/>
          </ac:spMkLst>
        </pc:spChg>
        <pc:spChg chg="add mod">
          <ac:chgData name="a r" userId="77c00865023c55e0" providerId="LiveId" clId="{5EA20832-79E9-4483-92C9-75117048CB29}" dt="2020-02-05T11:35:01.513" v="397" actId="20577"/>
          <ac:spMkLst>
            <pc:docMk/>
            <pc:sldMk cId="316147263" sldId="312"/>
            <ac:spMk id="4" creationId="{DC498FD3-81C6-429D-BED8-DE95F65DF525}"/>
          </ac:spMkLst>
        </pc:spChg>
        <pc:spChg chg="mod">
          <ac:chgData name="a r" userId="77c00865023c55e0" providerId="LiveId" clId="{5EA20832-79E9-4483-92C9-75117048CB29}" dt="2020-02-05T11:28:22.392" v="263" actId="21"/>
          <ac:spMkLst>
            <pc:docMk/>
            <pc:sldMk cId="316147263" sldId="312"/>
            <ac:spMk id="17" creationId="{15CB0586-815E-47BF-8338-AFD17952AE97}"/>
          </ac:spMkLst>
        </pc:spChg>
        <pc:picChg chg="del">
          <ac:chgData name="a r" userId="77c00865023c55e0" providerId="LiveId" clId="{5EA20832-79E9-4483-92C9-75117048CB29}" dt="2020-02-05T11:28:18.190" v="262" actId="478"/>
          <ac:picMkLst>
            <pc:docMk/>
            <pc:sldMk cId="316147263" sldId="312"/>
            <ac:picMk id="11" creationId="{02D54216-1F50-4683-B222-CBEAFA5CE788}"/>
          </ac:picMkLst>
        </pc:picChg>
        <pc:picChg chg="del">
          <ac:chgData name="a r" userId="77c00865023c55e0" providerId="LiveId" clId="{5EA20832-79E9-4483-92C9-75117048CB29}" dt="2020-02-05T11:28:16.601" v="261" actId="478"/>
          <ac:picMkLst>
            <pc:docMk/>
            <pc:sldMk cId="316147263" sldId="312"/>
            <ac:picMk id="15" creationId="{3B1AC55A-17F9-49F8-B840-08F2EFE06325}"/>
          </ac:picMkLst>
        </pc:picChg>
        <pc:picChg chg="del">
          <ac:chgData name="a r" userId="77c00865023c55e0" providerId="LiveId" clId="{5EA20832-79E9-4483-92C9-75117048CB29}" dt="2020-02-05T11:28:16.134" v="260" actId="478"/>
          <ac:picMkLst>
            <pc:docMk/>
            <pc:sldMk cId="316147263" sldId="312"/>
            <ac:picMk id="19" creationId="{4488D285-3A01-4410-9C18-3AA7F1F51C0D}"/>
          </ac:picMkLst>
        </pc:picChg>
      </pc:sldChg>
    </pc:docChg>
  </pc:docChgLst>
  <pc:docChgLst>
    <pc:chgData name="a r" userId="77c00865023c55e0" providerId="LiveId" clId="{8726986E-ADE9-45E4-B6DA-2873E81F69B0}"/>
    <pc:docChg chg="custSel addSld modSld">
      <pc:chgData name="a r" userId="77c00865023c55e0" providerId="LiveId" clId="{8726986E-ADE9-45E4-B6DA-2873E81F69B0}" dt="2018-03-11T15:15:20.546" v="258"/>
      <pc:docMkLst>
        <pc:docMk/>
      </pc:docMkLst>
      <pc:sldChg chg="modSp">
        <pc:chgData name="a r" userId="77c00865023c55e0" providerId="LiveId" clId="{8726986E-ADE9-45E4-B6DA-2873E81F69B0}" dt="2018-03-10T14:44:53.129" v="9" actId="27636"/>
        <pc:sldMkLst>
          <pc:docMk/>
          <pc:sldMk cId="1313153350" sldId="258"/>
        </pc:sldMkLst>
        <pc:spChg chg="mod">
          <ac:chgData name="a r" userId="77c00865023c55e0" providerId="LiveId" clId="{8726986E-ADE9-45E4-B6DA-2873E81F69B0}" dt="2018-03-10T14:44:53.129" v="9" actId="27636"/>
          <ac:spMkLst>
            <pc:docMk/>
            <pc:sldMk cId="1313153350" sldId="258"/>
            <ac:spMk id="3" creationId="{BCF37A17-C526-4D3A-9A09-C0614DF66556}"/>
          </ac:spMkLst>
        </pc:spChg>
      </pc:sldChg>
      <pc:sldChg chg="modSp">
        <pc:chgData name="a r" userId="77c00865023c55e0" providerId="LiveId" clId="{8726986E-ADE9-45E4-B6DA-2873E81F69B0}" dt="2018-03-10T14:46:40.268" v="17" actId="20577"/>
        <pc:sldMkLst>
          <pc:docMk/>
          <pc:sldMk cId="1069563423" sldId="280"/>
        </pc:sldMkLst>
        <pc:graphicFrameChg chg="mod modGraphic">
          <ac:chgData name="a r" userId="77c00865023c55e0" providerId="LiveId" clId="{8726986E-ADE9-45E4-B6DA-2873E81F69B0}" dt="2018-03-10T14:46:40.268" v="17" actId="20577"/>
          <ac:graphicFrameMkLst>
            <pc:docMk/>
            <pc:sldMk cId="1069563423" sldId="280"/>
            <ac:graphicFrameMk id="4" creationId="{74FDDE63-4A1E-4765-879B-F7E640B2622A}"/>
          </ac:graphicFrameMkLst>
        </pc:graphicFrameChg>
      </pc:sldChg>
      <pc:sldChg chg="modSp">
        <pc:chgData name="a r" userId="77c00865023c55e0" providerId="LiveId" clId="{8726986E-ADE9-45E4-B6DA-2873E81F69B0}" dt="2018-03-11T09:21:58.022" v="44" actId="20577"/>
        <pc:sldMkLst>
          <pc:docMk/>
          <pc:sldMk cId="2446365887" sldId="292"/>
        </pc:sldMkLst>
        <pc:spChg chg="mod">
          <ac:chgData name="a r" userId="77c00865023c55e0" providerId="LiveId" clId="{8726986E-ADE9-45E4-B6DA-2873E81F69B0}" dt="2018-03-11T09:21:58.022" v="44" actId="20577"/>
          <ac:spMkLst>
            <pc:docMk/>
            <pc:sldMk cId="2446365887" sldId="292"/>
            <ac:spMk id="3" creationId="{BCF37A17-C526-4D3A-9A09-C0614DF66556}"/>
          </ac:spMkLst>
        </pc:spChg>
      </pc:sldChg>
      <pc:sldChg chg="modSp">
        <pc:chgData name="a r" userId="77c00865023c55e0" providerId="LiveId" clId="{8726986E-ADE9-45E4-B6DA-2873E81F69B0}" dt="2018-03-10T14:44:31.668" v="3" actId="20577"/>
        <pc:sldMkLst>
          <pc:docMk/>
          <pc:sldMk cId="1105009852" sldId="297"/>
        </pc:sldMkLst>
        <pc:spChg chg="mod">
          <ac:chgData name="a r" userId="77c00865023c55e0" providerId="LiveId" clId="{8726986E-ADE9-45E4-B6DA-2873E81F69B0}" dt="2018-03-10T14:44:31.668" v="3" actId="20577"/>
          <ac:spMkLst>
            <pc:docMk/>
            <pc:sldMk cId="1105009852" sldId="297"/>
            <ac:spMk id="3" creationId="{BCF37A17-C526-4D3A-9A09-C0614DF66556}"/>
          </ac:spMkLst>
        </pc:spChg>
      </pc:sldChg>
      <pc:sldChg chg="modNotesTx">
        <pc:chgData name="a r" userId="77c00865023c55e0" providerId="LiveId" clId="{8726986E-ADE9-45E4-B6DA-2873E81F69B0}" dt="2018-03-11T06:56:09.836" v="21" actId="20577"/>
        <pc:sldMkLst>
          <pc:docMk/>
          <pc:sldMk cId="975601828" sldId="299"/>
        </pc:sldMkLst>
      </pc:sldChg>
      <pc:sldChg chg="modSp add modTransition modAnim">
        <pc:chgData name="a r" userId="77c00865023c55e0" providerId="LiveId" clId="{8726986E-ADE9-45E4-B6DA-2873E81F69B0}" dt="2018-03-11T15:15:20.546" v="258"/>
        <pc:sldMkLst>
          <pc:docMk/>
          <pc:sldMk cId="2851458316" sldId="300"/>
        </pc:sldMkLst>
        <pc:spChg chg="mod">
          <ac:chgData name="a r" userId="77c00865023c55e0" providerId="LiveId" clId="{8726986E-ADE9-45E4-B6DA-2873E81F69B0}" dt="2018-03-11T11:03:32.617" v="56" actId="20577"/>
          <ac:spMkLst>
            <pc:docMk/>
            <pc:sldMk cId="2851458316" sldId="300"/>
            <ac:spMk id="2" creationId="{583E46C6-5412-4177-8B72-890EFD11E5BA}"/>
          </ac:spMkLst>
        </pc:spChg>
        <pc:spChg chg="mod">
          <ac:chgData name="a r" userId="77c00865023c55e0" providerId="LiveId" clId="{8726986E-ADE9-45E4-B6DA-2873E81F69B0}" dt="2018-03-11T11:08:57.547" v="257" actId="20577"/>
          <ac:spMkLst>
            <pc:docMk/>
            <pc:sldMk cId="2851458316" sldId="300"/>
            <ac:spMk id="3" creationId="{BCF37A17-C526-4D3A-9A09-C0614DF6655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407BA8-8024-4368-BAE4-96B3CF7F4F6E}" type="datetimeFigureOut">
              <a:rPr lang="en-US" smtClean="0"/>
              <a:t>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E9BD98-399D-4F92-A081-3863C00CE614}" type="slidenum">
              <a:rPr lang="en-US" smtClean="0"/>
              <a:t>‹#›</a:t>
            </a:fld>
            <a:endParaRPr lang="en-US"/>
          </a:p>
        </p:txBody>
      </p:sp>
    </p:spTree>
    <p:extLst>
      <p:ext uri="{BB962C8B-B14F-4D97-AF65-F5344CB8AC3E}">
        <p14:creationId xmlns:p14="http://schemas.microsoft.com/office/powerpoint/2010/main" val="3419959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E9BD98-399D-4F92-A081-3863C00CE614}" type="slidenum">
              <a:rPr lang="en-US" smtClean="0"/>
              <a:t>1</a:t>
            </a:fld>
            <a:endParaRPr lang="en-US"/>
          </a:p>
        </p:txBody>
      </p:sp>
    </p:spTree>
    <p:extLst>
      <p:ext uri="{BB962C8B-B14F-4D97-AF65-F5344CB8AC3E}">
        <p14:creationId xmlns:p14="http://schemas.microsoft.com/office/powerpoint/2010/main" val="23072476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E9BD98-399D-4F92-A081-3863C00CE614}" type="slidenum">
              <a:rPr lang="en-US" smtClean="0"/>
              <a:t>10</a:t>
            </a:fld>
            <a:endParaRPr lang="en-US"/>
          </a:p>
        </p:txBody>
      </p:sp>
    </p:spTree>
    <p:extLst>
      <p:ext uri="{BB962C8B-B14F-4D97-AF65-F5344CB8AC3E}">
        <p14:creationId xmlns:p14="http://schemas.microsoft.com/office/powerpoint/2010/main" val="24071997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E9BD98-399D-4F92-A081-3863C00CE614}" type="slidenum">
              <a:rPr lang="en-US" smtClean="0"/>
              <a:t>11</a:t>
            </a:fld>
            <a:endParaRPr lang="en-US"/>
          </a:p>
        </p:txBody>
      </p:sp>
    </p:spTree>
    <p:extLst>
      <p:ext uri="{BB962C8B-B14F-4D97-AF65-F5344CB8AC3E}">
        <p14:creationId xmlns:p14="http://schemas.microsoft.com/office/powerpoint/2010/main" val="2136014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E9BD98-399D-4F92-A081-3863C00CE614}" type="slidenum">
              <a:rPr lang="en-US" smtClean="0"/>
              <a:t>12</a:t>
            </a:fld>
            <a:endParaRPr lang="en-US"/>
          </a:p>
        </p:txBody>
      </p:sp>
    </p:spTree>
    <p:extLst>
      <p:ext uri="{BB962C8B-B14F-4D97-AF65-F5344CB8AC3E}">
        <p14:creationId xmlns:p14="http://schemas.microsoft.com/office/powerpoint/2010/main" val="17153171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E9BD98-399D-4F92-A081-3863C00CE614}" type="slidenum">
              <a:rPr lang="en-US" smtClean="0"/>
              <a:t>13</a:t>
            </a:fld>
            <a:endParaRPr lang="en-US"/>
          </a:p>
        </p:txBody>
      </p:sp>
    </p:spTree>
    <p:extLst>
      <p:ext uri="{BB962C8B-B14F-4D97-AF65-F5344CB8AC3E}">
        <p14:creationId xmlns:p14="http://schemas.microsoft.com/office/powerpoint/2010/main" val="35677806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Melisa (https://en.wikipedia.org/wiki/Melissa_(computer_virus) )</a:t>
            </a:r>
          </a:p>
          <a:p>
            <a:r>
              <a:rPr lang="en-US" dirty="0"/>
              <a:t>https://www.f-secure.com/v-descs/melissa.shtml</a:t>
            </a:r>
          </a:p>
          <a:p>
            <a:endParaRPr lang="en-US" dirty="0"/>
          </a:p>
          <a:p>
            <a:r>
              <a:rPr lang="en-US" dirty="0"/>
              <a:t>1999</a:t>
            </a:r>
          </a:p>
          <a:p>
            <a:r>
              <a:rPr lang="en-US" dirty="0"/>
              <a:t>Word97 macro.</a:t>
            </a:r>
          </a:p>
          <a:p>
            <a:r>
              <a:rPr lang="en-US" dirty="0"/>
              <a:t>1. </a:t>
            </a:r>
            <a:r>
              <a:rPr lang="en-US" dirty="0" err="1"/>
              <a:t>Checkes</a:t>
            </a:r>
            <a:r>
              <a:rPr lang="en-US" dirty="0"/>
              <a:t> in the registry for a “</a:t>
            </a:r>
            <a:r>
              <a:rPr lang="en-US" dirty="0" err="1"/>
              <a:t>mellisa</a:t>
            </a:r>
            <a:r>
              <a:rPr lang="en-US" dirty="0"/>
              <a:t>” entry – the value there should be :KWYJIBO.  If not there:</a:t>
            </a:r>
          </a:p>
          <a:p>
            <a:r>
              <a:rPr lang="en-US" dirty="0"/>
              <a:t>	2. Send itself via outlook to max of 50 entries (people/mailing list)</a:t>
            </a:r>
          </a:p>
          <a:p>
            <a:r>
              <a:rPr lang="en-US" dirty="0"/>
              <a:t>3. Copy itself to other opened word docs.</a:t>
            </a:r>
          </a:p>
          <a:p>
            <a:r>
              <a:rPr lang="en-US" dirty="0"/>
              <a:t>3.Also – on any X day in every </a:t>
            </a:r>
            <a:r>
              <a:rPr lang="en-US" dirty="0" err="1"/>
              <a:t>hour+X</a:t>
            </a:r>
            <a:r>
              <a:rPr lang="en-US" dirty="0"/>
              <a:t> minutes, if a document is open he will add to it -</a:t>
            </a:r>
          </a:p>
          <a:p>
            <a:endParaRPr lang="en-US" dirty="0"/>
          </a:p>
          <a:p>
            <a:r>
              <a:rPr lang="en-US" dirty="0"/>
              <a:t>"Twenty-two points, plus triple-word-score, plus fifty points for using all my letters. Game's over. I'm </a:t>
            </a:r>
            <a:r>
              <a:rPr lang="en-US" dirty="0" err="1"/>
              <a:t>outta</a:t>
            </a:r>
            <a:r>
              <a:rPr lang="en-US" dirty="0"/>
              <a:t> here". </a:t>
            </a:r>
          </a:p>
        </p:txBody>
      </p:sp>
      <p:sp>
        <p:nvSpPr>
          <p:cNvPr id="4" name="Slide Number Placeholder 3"/>
          <p:cNvSpPr>
            <a:spLocks noGrp="1"/>
          </p:cNvSpPr>
          <p:nvPr>
            <p:ph type="sldNum" sz="quarter" idx="10"/>
          </p:nvPr>
        </p:nvSpPr>
        <p:spPr/>
        <p:txBody>
          <a:bodyPr/>
          <a:lstStyle/>
          <a:p>
            <a:fld id="{8FE9BD98-399D-4F92-A081-3863C00CE614}" type="slidenum">
              <a:rPr lang="en-US" smtClean="0"/>
              <a:t>14</a:t>
            </a:fld>
            <a:endParaRPr lang="en-US"/>
          </a:p>
        </p:txBody>
      </p:sp>
    </p:spTree>
    <p:extLst>
      <p:ext uri="{BB962C8B-B14F-4D97-AF65-F5344CB8AC3E}">
        <p14:creationId xmlns:p14="http://schemas.microsoft.com/office/powerpoint/2010/main" val="18401683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https://www.cartooncrazy.tv/watch/the-simpsons-episode-102-bart-the-genius/</a:t>
            </a:r>
            <a:endParaRPr lang="en-US" dirty="0"/>
          </a:p>
        </p:txBody>
      </p:sp>
      <p:sp>
        <p:nvSpPr>
          <p:cNvPr id="4" name="Slide Number Placeholder 3"/>
          <p:cNvSpPr>
            <a:spLocks noGrp="1"/>
          </p:cNvSpPr>
          <p:nvPr>
            <p:ph type="sldNum" sz="quarter" idx="10"/>
          </p:nvPr>
        </p:nvSpPr>
        <p:spPr/>
        <p:txBody>
          <a:bodyPr/>
          <a:lstStyle/>
          <a:p>
            <a:fld id="{8FE9BD98-399D-4F92-A081-3863C00CE614}" type="slidenum">
              <a:rPr lang="en-US" smtClean="0"/>
              <a:t>15</a:t>
            </a:fld>
            <a:endParaRPr lang="en-US"/>
          </a:p>
        </p:txBody>
      </p:sp>
    </p:spTree>
    <p:extLst>
      <p:ext uri="{BB962C8B-B14F-4D97-AF65-F5344CB8AC3E}">
        <p14:creationId xmlns:p14="http://schemas.microsoft.com/office/powerpoint/2010/main" val="37874326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text is from the </a:t>
            </a:r>
            <a:r>
              <a:rPr lang="en-US" dirty="0" err="1"/>
              <a:t>simpsons</a:t>
            </a:r>
            <a:r>
              <a:rPr lang="en-US" dirty="0"/>
              <a:t>!</a:t>
            </a:r>
          </a:p>
          <a:p>
            <a:r>
              <a:rPr lang="en-US" dirty="0"/>
              <a:t>Which gives a clue who is </a:t>
            </a:r>
            <a:r>
              <a:rPr lang="en-US" dirty="0" err="1"/>
              <a:t>Mellisa</a:t>
            </a:r>
            <a:r>
              <a:rPr lang="en-US" dirty="0"/>
              <a:t>…</a:t>
            </a:r>
          </a:p>
          <a:p>
            <a:endParaRPr lang="en-US" dirty="0"/>
          </a:p>
        </p:txBody>
      </p:sp>
      <p:sp>
        <p:nvSpPr>
          <p:cNvPr id="4" name="Slide Number Placeholder 3"/>
          <p:cNvSpPr>
            <a:spLocks noGrp="1"/>
          </p:cNvSpPr>
          <p:nvPr>
            <p:ph type="sldNum" sz="quarter" idx="10"/>
          </p:nvPr>
        </p:nvSpPr>
        <p:spPr/>
        <p:txBody>
          <a:bodyPr/>
          <a:lstStyle/>
          <a:p>
            <a:fld id="{8FE9BD98-399D-4F92-A081-3863C00CE614}" type="slidenum">
              <a:rPr lang="en-US" smtClean="0"/>
              <a:t>16</a:t>
            </a:fld>
            <a:endParaRPr lang="en-US"/>
          </a:p>
        </p:txBody>
      </p:sp>
    </p:spTree>
    <p:extLst>
      <p:ext uri="{BB962C8B-B14F-4D97-AF65-F5344CB8AC3E}">
        <p14:creationId xmlns:p14="http://schemas.microsoft.com/office/powerpoint/2010/main" val="1768479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Or was it named after a stripper David had known in Florida?</a:t>
            </a:r>
          </a:p>
          <a:p>
            <a:endParaRPr lang="en-US" dirty="0"/>
          </a:p>
        </p:txBody>
      </p:sp>
      <p:sp>
        <p:nvSpPr>
          <p:cNvPr id="4" name="Slide Number Placeholder 3"/>
          <p:cNvSpPr>
            <a:spLocks noGrp="1"/>
          </p:cNvSpPr>
          <p:nvPr>
            <p:ph type="sldNum" sz="quarter" idx="10"/>
          </p:nvPr>
        </p:nvSpPr>
        <p:spPr/>
        <p:txBody>
          <a:bodyPr/>
          <a:lstStyle/>
          <a:p>
            <a:fld id="{8FE9BD98-399D-4F92-A081-3863C00CE614}" type="slidenum">
              <a:rPr lang="en-US" smtClean="0"/>
              <a:t>17</a:t>
            </a:fld>
            <a:endParaRPr lang="en-US"/>
          </a:p>
        </p:txBody>
      </p:sp>
    </p:spTree>
    <p:extLst>
      <p:ext uri="{BB962C8B-B14F-4D97-AF65-F5344CB8AC3E}">
        <p14:creationId xmlns:p14="http://schemas.microsoft.com/office/powerpoint/2010/main" val="27053775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LOVE YOU</a:t>
            </a:r>
          </a:p>
          <a:p>
            <a:r>
              <a:rPr lang="en-US" dirty="0"/>
              <a:t>2000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Philipins</a:t>
            </a:r>
            <a:r>
              <a:rPr lang="en-US" dirty="0"/>
              <a:t> – Hong </a:t>
            </a:r>
            <a:r>
              <a:rPr lang="en-US" dirty="0" err="1"/>
              <a:t>kong</a:t>
            </a:r>
            <a:r>
              <a:rPr lang="en-US" dirty="0"/>
              <a:t> – EU - US</a:t>
            </a:r>
          </a:p>
          <a:p>
            <a:r>
              <a:rPr lang="en-US" dirty="0"/>
              <a:t>Tens of millions 10% of all computers!</a:t>
            </a:r>
          </a:p>
          <a:p>
            <a:r>
              <a:rPr lang="en-US" dirty="0" err="1"/>
              <a:t>Vbs</a:t>
            </a:r>
            <a:r>
              <a:rPr lang="en-US" dirty="0"/>
              <a:t> – visual basic script</a:t>
            </a:r>
          </a:p>
          <a:p>
            <a:r>
              <a:rPr lang="en-US" dirty="0"/>
              <a:t>overwriting random types of files (including Office files, image files, and audio files)</a:t>
            </a:r>
          </a:p>
          <a:p>
            <a:r>
              <a:rPr lang="en-US" dirty="0"/>
              <a:t>and sent a copy of itself to all addresses in the Windows Address Book used by Microsoft Outlook.</a:t>
            </a:r>
          </a:p>
          <a:p>
            <a:endParaRPr lang="en-US" dirty="0"/>
          </a:p>
          <a:p>
            <a:r>
              <a:rPr lang="en-US" dirty="0" err="1"/>
              <a:t>Petshop</a:t>
            </a:r>
            <a:r>
              <a:rPr lang="en-US" dirty="0"/>
              <a:t> boys did a song (</a:t>
            </a:r>
            <a:r>
              <a:rPr lang="en-US" i="1" dirty="0"/>
              <a:t>e-mail</a:t>
            </a:r>
            <a:r>
              <a:rPr lang="en-US" dirty="0"/>
              <a:t>) about this</a:t>
            </a:r>
          </a:p>
          <a:p>
            <a:r>
              <a:rPr lang="en-US" dirty="0"/>
              <a:t>https://www.youtube.com/watch?v=AEF8hAAm_sg </a:t>
            </a:r>
          </a:p>
        </p:txBody>
      </p:sp>
      <p:sp>
        <p:nvSpPr>
          <p:cNvPr id="4" name="Slide Number Placeholder 3"/>
          <p:cNvSpPr>
            <a:spLocks noGrp="1"/>
          </p:cNvSpPr>
          <p:nvPr>
            <p:ph type="sldNum" sz="quarter" idx="10"/>
          </p:nvPr>
        </p:nvSpPr>
        <p:spPr/>
        <p:txBody>
          <a:bodyPr/>
          <a:lstStyle/>
          <a:p>
            <a:fld id="{8FE9BD98-399D-4F92-A081-3863C00CE614}" type="slidenum">
              <a:rPr lang="en-US" smtClean="0"/>
              <a:t>18</a:t>
            </a:fld>
            <a:endParaRPr lang="en-US"/>
          </a:p>
        </p:txBody>
      </p:sp>
    </p:spTree>
    <p:extLst>
      <p:ext uri="{BB962C8B-B14F-4D97-AF65-F5344CB8AC3E}">
        <p14:creationId xmlns:p14="http://schemas.microsoft.com/office/powerpoint/2010/main" val="18725615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Petshop</a:t>
            </a:r>
            <a:r>
              <a:rPr lang="en-US" dirty="0"/>
              <a:t> boys did a song (</a:t>
            </a:r>
            <a:r>
              <a:rPr lang="en-US" i="1" dirty="0"/>
              <a:t>e-mail</a:t>
            </a:r>
            <a:r>
              <a:rPr lang="en-US" dirty="0"/>
              <a:t>) about this</a:t>
            </a:r>
          </a:p>
          <a:p>
            <a:r>
              <a:rPr lang="en-US" dirty="0"/>
              <a:t>https://www.youtube.com/watch?v=AEF8hAAm_sg </a:t>
            </a:r>
          </a:p>
          <a:p>
            <a:endParaRPr lang="en-US" dirty="0"/>
          </a:p>
        </p:txBody>
      </p:sp>
      <p:sp>
        <p:nvSpPr>
          <p:cNvPr id="4" name="Slide Number Placeholder 3"/>
          <p:cNvSpPr>
            <a:spLocks noGrp="1"/>
          </p:cNvSpPr>
          <p:nvPr>
            <p:ph type="sldNum" sz="quarter" idx="10"/>
          </p:nvPr>
        </p:nvSpPr>
        <p:spPr/>
        <p:txBody>
          <a:bodyPr/>
          <a:lstStyle/>
          <a:p>
            <a:fld id="{8FE9BD98-399D-4F92-A081-3863C00CE614}" type="slidenum">
              <a:rPr lang="en-US" smtClean="0"/>
              <a:t>19</a:t>
            </a:fld>
            <a:endParaRPr lang="en-US"/>
          </a:p>
        </p:txBody>
      </p:sp>
    </p:spTree>
    <p:extLst>
      <p:ext uri="{BB962C8B-B14F-4D97-AF65-F5344CB8AC3E}">
        <p14:creationId xmlns:p14="http://schemas.microsoft.com/office/powerpoint/2010/main" val="10557150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E9BD98-399D-4F92-A081-3863C00CE614}" type="slidenum">
              <a:rPr lang="en-US" smtClean="0"/>
              <a:t>2</a:t>
            </a:fld>
            <a:endParaRPr lang="en-US"/>
          </a:p>
        </p:txBody>
      </p:sp>
    </p:spTree>
    <p:extLst>
      <p:ext uri="{BB962C8B-B14F-4D97-AF65-F5344CB8AC3E}">
        <p14:creationId xmlns:p14="http://schemas.microsoft.com/office/powerpoint/2010/main" val="12262270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WannaCry</a:t>
            </a:r>
          </a:p>
          <a:p>
            <a:r>
              <a:rPr lang="en-US" dirty="0"/>
              <a:t>Using a worm</a:t>
            </a:r>
          </a:p>
          <a:p>
            <a:r>
              <a:rPr lang="en-US" dirty="0"/>
              <a:t>May 2017</a:t>
            </a:r>
          </a:p>
          <a:p>
            <a:r>
              <a:rPr lang="en-US" dirty="0"/>
              <a:t>4 days</a:t>
            </a:r>
          </a:p>
          <a:p>
            <a:r>
              <a:rPr lang="en-US" dirty="0"/>
              <a:t>200K machines</a:t>
            </a:r>
          </a:p>
          <a:p>
            <a:r>
              <a:rPr lang="en-US" dirty="0"/>
              <a:t>150 countries</a:t>
            </a:r>
          </a:p>
          <a:p>
            <a:r>
              <a:rPr lang="en-US" dirty="0"/>
              <a:t>Hundreds of M$</a:t>
            </a:r>
          </a:p>
          <a:p>
            <a:r>
              <a:rPr lang="en-US" dirty="0"/>
              <a:t>North Korea</a:t>
            </a:r>
          </a:p>
          <a:p>
            <a:r>
              <a:rPr lang="en-US" dirty="0"/>
              <a:t>Uses </a:t>
            </a:r>
            <a:r>
              <a:rPr lang="en-US" dirty="0" err="1"/>
              <a:t>EthernalBlue</a:t>
            </a:r>
            <a:r>
              <a:rPr lang="en-US" dirty="0"/>
              <a:t> – Developed by the NSA, leaked April 2017.</a:t>
            </a:r>
          </a:p>
          <a:p>
            <a:r>
              <a:rPr lang="en-US" dirty="0"/>
              <a:t>Also used in </a:t>
            </a:r>
            <a:r>
              <a:rPr lang="en-US" dirty="0" err="1"/>
              <a:t>NotPetya</a:t>
            </a:r>
            <a:r>
              <a:rPr lang="en-US" dirty="0"/>
              <a:t> in June 2017.</a:t>
            </a:r>
          </a:p>
          <a:p>
            <a:endParaRPr lang="en-US" b="0" dirty="0">
              <a:solidFill>
                <a:schemeClr val="tx1"/>
              </a:solidFill>
            </a:endParaRPr>
          </a:p>
          <a:p>
            <a:r>
              <a:rPr lang="en-US" b="0" u="none" dirty="0">
                <a:solidFill>
                  <a:schemeClr val="tx1"/>
                </a:solidFill>
              </a:rPr>
              <a:t>SMB(Server message block) </a:t>
            </a:r>
            <a:r>
              <a:rPr lang="en-US" sz="1200" b="0" i="0" u="none" kern="1200" dirty="0">
                <a:solidFill>
                  <a:schemeClr val="tx1"/>
                </a:solidFill>
                <a:effectLst/>
                <a:latin typeface="+mn-lt"/>
                <a:ea typeface="+mn-ea"/>
                <a:cs typeface="+mn-cs"/>
              </a:rPr>
              <a:t>protocol exploit.</a:t>
            </a:r>
          </a:p>
          <a:p>
            <a:r>
              <a:rPr lang="en-US" sz="1200" b="0" i="0" u="none" kern="1200" dirty="0">
                <a:solidFill>
                  <a:schemeClr val="tx1"/>
                </a:solidFill>
                <a:effectLst/>
                <a:latin typeface="+mn-lt"/>
                <a:ea typeface="+mn-ea"/>
                <a:cs typeface="+mn-cs"/>
              </a:rPr>
              <a:t>MS published a patch on March 2017 – BUT not all installed it </a:t>
            </a:r>
            <a:r>
              <a:rPr lang="en-US" sz="1200" b="0" i="0" u="none" kern="1200" dirty="0">
                <a:solidFill>
                  <a:schemeClr val="tx1"/>
                </a:solidFill>
                <a:effectLst/>
                <a:latin typeface="+mn-lt"/>
                <a:ea typeface="+mn-ea"/>
                <a:cs typeface="+mn-cs"/>
                <a:sym typeface="Wingdings" panose="05000000000000000000" pitchFamily="2" charset="2"/>
              </a:rPr>
              <a:t> </a:t>
            </a:r>
          </a:p>
          <a:p>
            <a:endParaRPr lang="en-US" u="none" dirty="0"/>
          </a:p>
          <a:p>
            <a:r>
              <a:rPr lang="en-US" dirty="0"/>
              <a:t>NSA knew about this for a long time – BUT, used it instead of reporting to MS</a:t>
            </a:r>
          </a:p>
        </p:txBody>
      </p:sp>
      <p:sp>
        <p:nvSpPr>
          <p:cNvPr id="4" name="Slide Number Placeholder 3"/>
          <p:cNvSpPr>
            <a:spLocks noGrp="1"/>
          </p:cNvSpPr>
          <p:nvPr>
            <p:ph type="sldNum" sz="quarter" idx="10"/>
          </p:nvPr>
        </p:nvSpPr>
        <p:spPr/>
        <p:txBody>
          <a:bodyPr/>
          <a:lstStyle/>
          <a:p>
            <a:fld id="{8FE9BD98-399D-4F92-A081-3863C00CE614}" type="slidenum">
              <a:rPr lang="en-US" smtClean="0"/>
              <a:t>20</a:t>
            </a:fld>
            <a:endParaRPr lang="en-US"/>
          </a:p>
        </p:txBody>
      </p:sp>
    </p:spTree>
    <p:extLst>
      <p:ext uri="{BB962C8B-B14F-4D97-AF65-F5344CB8AC3E}">
        <p14:creationId xmlns:p14="http://schemas.microsoft.com/office/powerpoint/2010/main" val="37932314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WannaCry</a:t>
            </a:r>
          </a:p>
          <a:p>
            <a:r>
              <a:rPr lang="en-US" dirty="0"/>
              <a:t>Using a worm</a:t>
            </a:r>
          </a:p>
          <a:p>
            <a:r>
              <a:rPr lang="en-US" dirty="0"/>
              <a:t>May 2017</a:t>
            </a:r>
          </a:p>
          <a:p>
            <a:r>
              <a:rPr lang="en-US" dirty="0"/>
              <a:t>4 days</a:t>
            </a:r>
          </a:p>
          <a:p>
            <a:r>
              <a:rPr lang="en-US" dirty="0"/>
              <a:t>200K machines</a:t>
            </a:r>
          </a:p>
          <a:p>
            <a:r>
              <a:rPr lang="en-US" dirty="0"/>
              <a:t>150 countries</a:t>
            </a:r>
          </a:p>
          <a:p>
            <a:r>
              <a:rPr lang="en-US" dirty="0"/>
              <a:t>Hundreds of M$</a:t>
            </a:r>
          </a:p>
          <a:p>
            <a:r>
              <a:rPr lang="en-US" dirty="0"/>
              <a:t>North Korea</a:t>
            </a:r>
          </a:p>
          <a:p>
            <a:r>
              <a:rPr lang="en-US" dirty="0"/>
              <a:t>Uses </a:t>
            </a:r>
            <a:r>
              <a:rPr lang="en-US" dirty="0" err="1"/>
              <a:t>EthernalBlue</a:t>
            </a:r>
            <a:r>
              <a:rPr lang="en-US" dirty="0"/>
              <a:t> – Developed by the NSA, leaked April 2017.</a:t>
            </a:r>
          </a:p>
          <a:p>
            <a:r>
              <a:rPr lang="en-US" dirty="0"/>
              <a:t>Also used in </a:t>
            </a:r>
            <a:r>
              <a:rPr lang="en-US" dirty="0" err="1"/>
              <a:t>NotPetya</a:t>
            </a:r>
            <a:r>
              <a:rPr lang="en-US" dirty="0"/>
              <a:t> in June 2017.</a:t>
            </a:r>
          </a:p>
          <a:p>
            <a:endParaRPr lang="en-US" b="0" dirty="0">
              <a:solidFill>
                <a:schemeClr val="tx1"/>
              </a:solidFill>
            </a:endParaRPr>
          </a:p>
          <a:p>
            <a:r>
              <a:rPr lang="en-US" b="0" u="none" dirty="0">
                <a:solidFill>
                  <a:schemeClr val="tx1"/>
                </a:solidFill>
              </a:rPr>
              <a:t>SMB(Server message block) </a:t>
            </a:r>
            <a:r>
              <a:rPr lang="en-US" sz="1200" b="0" i="0" u="none" kern="1200" dirty="0">
                <a:solidFill>
                  <a:schemeClr val="tx1"/>
                </a:solidFill>
                <a:effectLst/>
                <a:latin typeface="+mn-lt"/>
                <a:ea typeface="+mn-ea"/>
                <a:cs typeface="+mn-cs"/>
              </a:rPr>
              <a:t>protocol exploit.</a:t>
            </a:r>
          </a:p>
          <a:p>
            <a:r>
              <a:rPr lang="en-US" sz="1200" b="0" i="0" u="none" kern="1200" dirty="0">
                <a:solidFill>
                  <a:schemeClr val="tx1"/>
                </a:solidFill>
                <a:effectLst/>
                <a:latin typeface="+mn-lt"/>
                <a:ea typeface="+mn-ea"/>
                <a:cs typeface="+mn-cs"/>
              </a:rPr>
              <a:t>MS published a patch on March 2017 – BUT not all installed it </a:t>
            </a:r>
            <a:r>
              <a:rPr lang="en-US" sz="1200" b="0" i="0" u="none" kern="1200" dirty="0">
                <a:solidFill>
                  <a:schemeClr val="tx1"/>
                </a:solidFill>
                <a:effectLst/>
                <a:latin typeface="+mn-lt"/>
                <a:ea typeface="+mn-ea"/>
                <a:cs typeface="+mn-cs"/>
                <a:sym typeface="Wingdings" panose="05000000000000000000" pitchFamily="2" charset="2"/>
              </a:rPr>
              <a:t> </a:t>
            </a:r>
          </a:p>
          <a:p>
            <a:endParaRPr lang="en-US" u="none" dirty="0"/>
          </a:p>
          <a:p>
            <a:r>
              <a:rPr lang="en-US" dirty="0"/>
              <a:t>NSA knew about this for a long time – BUT, used it instead of reporting to MS</a:t>
            </a:r>
          </a:p>
        </p:txBody>
      </p:sp>
      <p:sp>
        <p:nvSpPr>
          <p:cNvPr id="4" name="Slide Number Placeholder 3"/>
          <p:cNvSpPr>
            <a:spLocks noGrp="1"/>
          </p:cNvSpPr>
          <p:nvPr>
            <p:ph type="sldNum" sz="quarter" idx="10"/>
          </p:nvPr>
        </p:nvSpPr>
        <p:spPr/>
        <p:txBody>
          <a:bodyPr/>
          <a:lstStyle/>
          <a:p>
            <a:fld id="{8FE9BD98-399D-4F92-A081-3863C00CE614}" type="slidenum">
              <a:rPr lang="en-US" smtClean="0"/>
              <a:t>21</a:t>
            </a:fld>
            <a:endParaRPr lang="en-US"/>
          </a:p>
        </p:txBody>
      </p:sp>
    </p:spTree>
    <p:extLst>
      <p:ext uri="{BB962C8B-B14F-4D97-AF65-F5344CB8AC3E}">
        <p14:creationId xmlns:p14="http://schemas.microsoft.com/office/powerpoint/2010/main" val="6147767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WannaCry</a:t>
            </a:r>
          </a:p>
          <a:p>
            <a:r>
              <a:rPr lang="en-US" dirty="0"/>
              <a:t>Using a worm</a:t>
            </a:r>
          </a:p>
          <a:p>
            <a:r>
              <a:rPr lang="en-US" dirty="0"/>
              <a:t>May 2017</a:t>
            </a:r>
          </a:p>
          <a:p>
            <a:r>
              <a:rPr lang="en-US" dirty="0"/>
              <a:t>4 days</a:t>
            </a:r>
          </a:p>
          <a:p>
            <a:r>
              <a:rPr lang="en-US" dirty="0"/>
              <a:t>200K machines</a:t>
            </a:r>
          </a:p>
          <a:p>
            <a:r>
              <a:rPr lang="en-US" dirty="0"/>
              <a:t>150 countries</a:t>
            </a:r>
          </a:p>
          <a:p>
            <a:r>
              <a:rPr lang="en-US" dirty="0"/>
              <a:t>Hundreds of M$</a:t>
            </a:r>
          </a:p>
          <a:p>
            <a:r>
              <a:rPr lang="en-US" dirty="0"/>
              <a:t>North Korea</a:t>
            </a:r>
          </a:p>
          <a:p>
            <a:r>
              <a:rPr lang="en-US" dirty="0"/>
              <a:t>Uses </a:t>
            </a:r>
            <a:r>
              <a:rPr lang="en-US" dirty="0" err="1"/>
              <a:t>EthernalBlue</a:t>
            </a:r>
            <a:r>
              <a:rPr lang="en-US" dirty="0"/>
              <a:t> – Developed by the NSA, leaked April 2017.</a:t>
            </a:r>
          </a:p>
          <a:p>
            <a:r>
              <a:rPr lang="en-US" dirty="0"/>
              <a:t>Also used in </a:t>
            </a:r>
            <a:r>
              <a:rPr lang="en-US" dirty="0" err="1"/>
              <a:t>NotPetya</a:t>
            </a:r>
            <a:r>
              <a:rPr lang="en-US" dirty="0"/>
              <a:t> in June 2017.</a:t>
            </a:r>
          </a:p>
          <a:p>
            <a:endParaRPr lang="en-US" b="0" dirty="0">
              <a:solidFill>
                <a:schemeClr val="tx1"/>
              </a:solidFill>
            </a:endParaRPr>
          </a:p>
          <a:p>
            <a:r>
              <a:rPr lang="en-US" b="0" u="none" dirty="0">
                <a:solidFill>
                  <a:schemeClr val="tx1"/>
                </a:solidFill>
              </a:rPr>
              <a:t>SMB(Server message block) </a:t>
            </a:r>
            <a:r>
              <a:rPr lang="en-US" sz="1200" b="0" i="0" u="none" kern="1200" dirty="0">
                <a:solidFill>
                  <a:schemeClr val="tx1"/>
                </a:solidFill>
                <a:effectLst/>
                <a:latin typeface="+mn-lt"/>
                <a:ea typeface="+mn-ea"/>
                <a:cs typeface="+mn-cs"/>
              </a:rPr>
              <a:t>protocol exploit.</a:t>
            </a:r>
          </a:p>
          <a:p>
            <a:r>
              <a:rPr lang="en-US" sz="1200" b="0" i="0" u="none" kern="1200" dirty="0">
                <a:solidFill>
                  <a:schemeClr val="tx1"/>
                </a:solidFill>
                <a:effectLst/>
                <a:latin typeface="+mn-lt"/>
                <a:ea typeface="+mn-ea"/>
                <a:cs typeface="+mn-cs"/>
              </a:rPr>
              <a:t>MS published a patch on March 2017 – BUT not all installed it </a:t>
            </a:r>
            <a:r>
              <a:rPr lang="en-US" sz="1200" b="0" i="0" u="none" kern="1200" dirty="0">
                <a:solidFill>
                  <a:schemeClr val="tx1"/>
                </a:solidFill>
                <a:effectLst/>
                <a:latin typeface="+mn-lt"/>
                <a:ea typeface="+mn-ea"/>
                <a:cs typeface="+mn-cs"/>
                <a:sym typeface="Wingdings" panose="05000000000000000000" pitchFamily="2" charset="2"/>
              </a:rPr>
              <a:t> </a:t>
            </a:r>
          </a:p>
          <a:p>
            <a:endParaRPr lang="en-US" u="none" dirty="0"/>
          </a:p>
          <a:p>
            <a:r>
              <a:rPr lang="en-US" dirty="0"/>
              <a:t>NSA knew about this for a long time – BUT, used it instead of reporting to MS</a:t>
            </a:r>
          </a:p>
        </p:txBody>
      </p:sp>
      <p:sp>
        <p:nvSpPr>
          <p:cNvPr id="4" name="Slide Number Placeholder 3"/>
          <p:cNvSpPr>
            <a:spLocks noGrp="1"/>
          </p:cNvSpPr>
          <p:nvPr>
            <p:ph type="sldNum" sz="quarter" idx="10"/>
          </p:nvPr>
        </p:nvSpPr>
        <p:spPr/>
        <p:txBody>
          <a:bodyPr/>
          <a:lstStyle/>
          <a:p>
            <a:fld id="{8FE9BD98-399D-4F92-A081-3863C00CE614}" type="slidenum">
              <a:rPr lang="en-US" smtClean="0"/>
              <a:t>22</a:t>
            </a:fld>
            <a:endParaRPr lang="en-US"/>
          </a:p>
        </p:txBody>
      </p:sp>
    </p:spTree>
    <p:extLst>
      <p:ext uri="{BB962C8B-B14F-4D97-AF65-F5344CB8AC3E}">
        <p14:creationId xmlns:p14="http://schemas.microsoft.com/office/powerpoint/2010/main" val="11486076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Virus-worm – spreading </a:t>
            </a:r>
            <a:r>
              <a:rPr lang="en-US" dirty="0" err="1"/>
              <a:t>mechanisem</a:t>
            </a:r>
            <a:endParaRPr lang="en-US" dirty="0"/>
          </a:p>
          <a:p>
            <a:r>
              <a:rPr lang="en-US" dirty="0"/>
              <a:t>Trojan – execution technique</a:t>
            </a:r>
          </a:p>
          <a:p>
            <a:r>
              <a:rPr lang="en-US" dirty="0"/>
              <a:t>Ransomware – intention of the malware</a:t>
            </a:r>
          </a:p>
          <a:p>
            <a:r>
              <a:rPr lang="en-US" dirty="0"/>
              <a:t>A worm can be a trojan</a:t>
            </a:r>
          </a:p>
          <a:p>
            <a:r>
              <a:rPr lang="en-US" dirty="0"/>
              <a:t>Ransomware can be a worm</a:t>
            </a:r>
          </a:p>
        </p:txBody>
      </p:sp>
      <p:sp>
        <p:nvSpPr>
          <p:cNvPr id="4" name="Slide Number Placeholder 3"/>
          <p:cNvSpPr>
            <a:spLocks noGrp="1"/>
          </p:cNvSpPr>
          <p:nvPr>
            <p:ph type="sldNum" sz="quarter" idx="10"/>
          </p:nvPr>
        </p:nvSpPr>
        <p:spPr/>
        <p:txBody>
          <a:bodyPr/>
          <a:lstStyle/>
          <a:p>
            <a:fld id="{8FE9BD98-399D-4F92-A081-3863C00CE614}" type="slidenum">
              <a:rPr lang="en-US" smtClean="0"/>
              <a:t>23</a:t>
            </a:fld>
            <a:endParaRPr lang="en-US"/>
          </a:p>
        </p:txBody>
      </p:sp>
    </p:spTree>
    <p:extLst>
      <p:ext uri="{BB962C8B-B14F-4D97-AF65-F5344CB8AC3E}">
        <p14:creationId xmlns:p14="http://schemas.microsoft.com/office/powerpoint/2010/main" val="4674905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Both are intention of malware</a:t>
            </a:r>
          </a:p>
        </p:txBody>
      </p:sp>
      <p:sp>
        <p:nvSpPr>
          <p:cNvPr id="4" name="Slide Number Placeholder 3"/>
          <p:cNvSpPr>
            <a:spLocks noGrp="1"/>
          </p:cNvSpPr>
          <p:nvPr>
            <p:ph type="sldNum" sz="quarter" idx="10"/>
          </p:nvPr>
        </p:nvSpPr>
        <p:spPr/>
        <p:txBody>
          <a:bodyPr/>
          <a:lstStyle/>
          <a:p>
            <a:fld id="{8FE9BD98-399D-4F92-A081-3863C00CE614}" type="slidenum">
              <a:rPr lang="en-US" smtClean="0"/>
              <a:t>24</a:t>
            </a:fld>
            <a:endParaRPr lang="en-US"/>
          </a:p>
        </p:txBody>
      </p:sp>
    </p:spTree>
    <p:extLst>
      <p:ext uri="{BB962C8B-B14F-4D97-AF65-F5344CB8AC3E}">
        <p14:creationId xmlns:p14="http://schemas.microsoft.com/office/powerpoint/2010/main" val="2276513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E9BD98-399D-4F92-A081-3863C00CE614}" type="slidenum">
              <a:rPr lang="en-US" smtClean="0"/>
              <a:t>25</a:t>
            </a:fld>
            <a:endParaRPr lang="en-US"/>
          </a:p>
        </p:txBody>
      </p:sp>
    </p:spTree>
    <p:extLst>
      <p:ext uri="{BB962C8B-B14F-4D97-AF65-F5344CB8AC3E}">
        <p14:creationId xmlns:p14="http://schemas.microsoft.com/office/powerpoint/2010/main" val="4446154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https://meltdownattack.com/</a:t>
            </a:r>
          </a:p>
          <a:p>
            <a:endParaRPr lang="en-US" dirty="0"/>
          </a:p>
          <a:p>
            <a:r>
              <a:rPr lang="en-US" dirty="0"/>
              <a:t>Meltdown and </a:t>
            </a:r>
            <a:r>
              <a:rPr lang="en-US" dirty="0" err="1"/>
              <a:t>Spectre</a:t>
            </a:r>
            <a:r>
              <a:rPr lang="en-US" dirty="0"/>
              <a:t> exploit critical vulnerabilities in modern processors. These hardware vulnerabilities allow programs to steal data which is currently processed on the computer. While programs are typically not permitted to read data from other programs, a malicious program can exploit Meltdown and </a:t>
            </a:r>
            <a:r>
              <a:rPr lang="en-US" dirty="0" err="1"/>
              <a:t>Spectre</a:t>
            </a:r>
            <a:r>
              <a:rPr lang="en-US" dirty="0"/>
              <a:t> to get hold of secrets stored in the memory of other running programs. This might include your passwords stored in a password manager or browser, your personal photos, emails, instant messages and even business-critical documents. </a:t>
            </a:r>
          </a:p>
          <a:p>
            <a:r>
              <a:rPr lang="en-US" dirty="0"/>
              <a:t>Meltdown and </a:t>
            </a:r>
            <a:r>
              <a:rPr lang="en-US" dirty="0" err="1"/>
              <a:t>Spectre</a:t>
            </a:r>
            <a:r>
              <a:rPr lang="en-US" dirty="0"/>
              <a:t> work on personal computers, mobile devices, and in the cloud. Depending on the cloud provider's infrastructure, it might be possible to steal data from other customers.</a:t>
            </a:r>
          </a:p>
          <a:p>
            <a:endParaRPr lang="en-US" dirty="0"/>
          </a:p>
        </p:txBody>
      </p:sp>
      <p:sp>
        <p:nvSpPr>
          <p:cNvPr id="4" name="Slide Number Placeholder 3"/>
          <p:cNvSpPr>
            <a:spLocks noGrp="1"/>
          </p:cNvSpPr>
          <p:nvPr>
            <p:ph type="sldNum" sz="quarter" idx="10"/>
          </p:nvPr>
        </p:nvSpPr>
        <p:spPr/>
        <p:txBody>
          <a:bodyPr/>
          <a:lstStyle/>
          <a:p>
            <a:fld id="{8FE9BD98-399D-4F92-A081-3863C00CE614}" type="slidenum">
              <a:rPr lang="en-US" smtClean="0"/>
              <a:t>26</a:t>
            </a:fld>
            <a:endParaRPr lang="en-US"/>
          </a:p>
        </p:txBody>
      </p:sp>
    </p:spTree>
    <p:extLst>
      <p:ext uri="{BB962C8B-B14F-4D97-AF65-F5344CB8AC3E}">
        <p14:creationId xmlns:p14="http://schemas.microsoft.com/office/powerpoint/2010/main" val="20276025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https://meltdownattack.com/</a:t>
            </a:r>
          </a:p>
          <a:p>
            <a:endParaRPr lang="en-US" dirty="0"/>
          </a:p>
          <a:p>
            <a:r>
              <a:rPr lang="en-US" dirty="0"/>
              <a:t>Meltdown and </a:t>
            </a:r>
            <a:r>
              <a:rPr lang="en-US" dirty="0" err="1"/>
              <a:t>Spectre</a:t>
            </a:r>
            <a:r>
              <a:rPr lang="en-US" dirty="0"/>
              <a:t> exploit critical vulnerabilities in modern processors. These hardware vulnerabilities allow programs to steal data which is currently processed on the computer. While programs are typically not permitted to read data from other programs, a malicious program can exploit Meltdown and </a:t>
            </a:r>
            <a:r>
              <a:rPr lang="en-US" dirty="0" err="1"/>
              <a:t>Spectre</a:t>
            </a:r>
            <a:r>
              <a:rPr lang="en-US" dirty="0"/>
              <a:t> to get hold of secrets stored in the memory of other running programs. This might include your passwords stored in a password manager or browser, your personal photos, emails, instant messages and even business-critical documents. </a:t>
            </a:r>
          </a:p>
          <a:p>
            <a:r>
              <a:rPr lang="en-US" dirty="0"/>
              <a:t>Meltdown and </a:t>
            </a:r>
            <a:r>
              <a:rPr lang="en-US" dirty="0" err="1"/>
              <a:t>Spectre</a:t>
            </a:r>
            <a:r>
              <a:rPr lang="en-US" dirty="0"/>
              <a:t> work on personal computers, mobile devices, and in the cloud. Depending on the cloud provider's infrastructure, it might be possible to steal data from other customers.</a:t>
            </a:r>
          </a:p>
          <a:p>
            <a:endParaRPr lang="en-US" dirty="0"/>
          </a:p>
        </p:txBody>
      </p:sp>
      <p:sp>
        <p:nvSpPr>
          <p:cNvPr id="4" name="Slide Number Placeholder 3"/>
          <p:cNvSpPr>
            <a:spLocks noGrp="1"/>
          </p:cNvSpPr>
          <p:nvPr>
            <p:ph type="sldNum" sz="quarter" idx="10"/>
          </p:nvPr>
        </p:nvSpPr>
        <p:spPr/>
        <p:txBody>
          <a:bodyPr/>
          <a:lstStyle/>
          <a:p>
            <a:fld id="{8FE9BD98-399D-4F92-A081-3863C00CE614}" type="slidenum">
              <a:rPr lang="en-US" smtClean="0"/>
              <a:t>27</a:t>
            </a:fld>
            <a:endParaRPr lang="en-US"/>
          </a:p>
        </p:txBody>
      </p:sp>
    </p:spTree>
    <p:extLst>
      <p:ext uri="{BB962C8B-B14F-4D97-AF65-F5344CB8AC3E}">
        <p14:creationId xmlns:p14="http://schemas.microsoft.com/office/powerpoint/2010/main" val="13306943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E9BD98-399D-4F92-A081-3863C00CE614}" type="slidenum">
              <a:rPr lang="en-US" smtClean="0"/>
              <a:t>28</a:t>
            </a:fld>
            <a:endParaRPr lang="en-US"/>
          </a:p>
        </p:txBody>
      </p:sp>
    </p:spTree>
    <p:extLst>
      <p:ext uri="{BB962C8B-B14F-4D97-AF65-F5344CB8AC3E}">
        <p14:creationId xmlns:p14="http://schemas.microsoft.com/office/powerpoint/2010/main" val="2130421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Code can be </a:t>
            </a:r>
            <a:r>
              <a:rPr lang="en-US" dirty="0" err="1"/>
              <a:t>xored</a:t>
            </a:r>
            <a:r>
              <a:rPr lang="en-US" dirty="0"/>
              <a:t>/ encrypted / obfuscated / runtime only(fetch from net)</a:t>
            </a:r>
          </a:p>
        </p:txBody>
      </p:sp>
      <p:sp>
        <p:nvSpPr>
          <p:cNvPr id="4" name="Slide Number Placeholder 3"/>
          <p:cNvSpPr>
            <a:spLocks noGrp="1"/>
          </p:cNvSpPr>
          <p:nvPr>
            <p:ph type="sldNum" sz="quarter" idx="10"/>
          </p:nvPr>
        </p:nvSpPr>
        <p:spPr/>
        <p:txBody>
          <a:bodyPr/>
          <a:lstStyle/>
          <a:p>
            <a:fld id="{8FE9BD98-399D-4F92-A081-3863C00CE614}" type="slidenum">
              <a:rPr lang="en-US" smtClean="0"/>
              <a:t>29</a:t>
            </a:fld>
            <a:endParaRPr lang="en-US"/>
          </a:p>
        </p:txBody>
      </p:sp>
    </p:spTree>
    <p:extLst>
      <p:ext uri="{BB962C8B-B14F-4D97-AF65-F5344CB8AC3E}">
        <p14:creationId xmlns:p14="http://schemas.microsoft.com/office/powerpoint/2010/main" val="35965167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E9BD98-399D-4F92-A081-3863C00CE614}" type="slidenum">
              <a:rPr lang="en-US" smtClean="0"/>
              <a:t>3</a:t>
            </a:fld>
            <a:endParaRPr lang="en-US"/>
          </a:p>
        </p:txBody>
      </p:sp>
    </p:spTree>
    <p:extLst>
      <p:ext uri="{BB962C8B-B14F-4D97-AF65-F5344CB8AC3E}">
        <p14:creationId xmlns:p14="http://schemas.microsoft.com/office/powerpoint/2010/main" val="7467752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E9BD98-399D-4F92-A081-3863C00CE614}" type="slidenum">
              <a:rPr lang="en-US" smtClean="0"/>
              <a:t>30</a:t>
            </a:fld>
            <a:endParaRPr lang="en-US"/>
          </a:p>
        </p:txBody>
      </p:sp>
    </p:spTree>
    <p:extLst>
      <p:ext uri="{BB962C8B-B14F-4D97-AF65-F5344CB8AC3E}">
        <p14:creationId xmlns:p14="http://schemas.microsoft.com/office/powerpoint/2010/main" val="21923806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E9BD98-399D-4F92-A081-3863C00CE614}" type="slidenum">
              <a:rPr lang="en-US" smtClean="0"/>
              <a:t>31</a:t>
            </a:fld>
            <a:endParaRPr lang="en-US"/>
          </a:p>
        </p:txBody>
      </p:sp>
    </p:spTree>
    <p:extLst>
      <p:ext uri="{BB962C8B-B14F-4D97-AF65-F5344CB8AC3E}">
        <p14:creationId xmlns:p14="http://schemas.microsoft.com/office/powerpoint/2010/main" val="30870063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E9BD98-399D-4F92-A081-3863C00CE614}" type="slidenum">
              <a:rPr lang="en-US" smtClean="0"/>
              <a:t>32</a:t>
            </a:fld>
            <a:endParaRPr lang="en-US"/>
          </a:p>
        </p:txBody>
      </p:sp>
    </p:spTree>
    <p:extLst>
      <p:ext uri="{BB962C8B-B14F-4D97-AF65-F5344CB8AC3E}">
        <p14:creationId xmlns:p14="http://schemas.microsoft.com/office/powerpoint/2010/main" val="5264565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https://cloudblogs.microsoft.com/microsoftsecure/2017/12/11/detonating-a-bad-rabbit-windows-defender-antivirus-and-layered-machine-learning-defenses/</a:t>
            </a:r>
          </a:p>
        </p:txBody>
      </p:sp>
      <p:sp>
        <p:nvSpPr>
          <p:cNvPr id="4" name="Slide Number Placeholder 3"/>
          <p:cNvSpPr>
            <a:spLocks noGrp="1"/>
          </p:cNvSpPr>
          <p:nvPr>
            <p:ph type="sldNum" sz="quarter" idx="10"/>
          </p:nvPr>
        </p:nvSpPr>
        <p:spPr/>
        <p:txBody>
          <a:bodyPr/>
          <a:lstStyle/>
          <a:p>
            <a:fld id="{8FE9BD98-399D-4F92-A081-3863C00CE614}" type="slidenum">
              <a:rPr lang="en-US" smtClean="0"/>
              <a:t>33</a:t>
            </a:fld>
            <a:endParaRPr lang="en-US"/>
          </a:p>
        </p:txBody>
      </p:sp>
    </p:spTree>
    <p:extLst>
      <p:ext uri="{BB962C8B-B14F-4D97-AF65-F5344CB8AC3E}">
        <p14:creationId xmlns:p14="http://schemas.microsoft.com/office/powerpoint/2010/main" val="71035725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E9BD98-399D-4F92-A081-3863C00CE614}" type="slidenum">
              <a:rPr lang="en-US" smtClean="0"/>
              <a:t>34</a:t>
            </a:fld>
            <a:endParaRPr lang="en-US"/>
          </a:p>
        </p:txBody>
      </p:sp>
    </p:spTree>
    <p:extLst>
      <p:ext uri="{BB962C8B-B14F-4D97-AF65-F5344CB8AC3E}">
        <p14:creationId xmlns:p14="http://schemas.microsoft.com/office/powerpoint/2010/main" val="377212796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E9BD98-399D-4F92-A081-3863C00CE614}" type="slidenum">
              <a:rPr lang="en-US" smtClean="0"/>
              <a:t>35</a:t>
            </a:fld>
            <a:endParaRPr lang="en-US"/>
          </a:p>
        </p:txBody>
      </p:sp>
    </p:spTree>
    <p:extLst>
      <p:ext uri="{BB962C8B-B14F-4D97-AF65-F5344CB8AC3E}">
        <p14:creationId xmlns:p14="http://schemas.microsoft.com/office/powerpoint/2010/main" val="32489537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E9BD98-399D-4F92-A081-3863C00CE614}" type="slidenum">
              <a:rPr lang="en-US" smtClean="0"/>
              <a:t>36</a:t>
            </a:fld>
            <a:endParaRPr lang="en-US"/>
          </a:p>
        </p:txBody>
      </p:sp>
    </p:spTree>
    <p:extLst>
      <p:ext uri="{BB962C8B-B14F-4D97-AF65-F5344CB8AC3E}">
        <p14:creationId xmlns:p14="http://schemas.microsoft.com/office/powerpoint/2010/main" val="173334381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E9BD98-399D-4F92-A081-3863C00CE614}" type="slidenum">
              <a:rPr lang="en-US" smtClean="0"/>
              <a:t>37</a:t>
            </a:fld>
            <a:endParaRPr lang="en-US"/>
          </a:p>
        </p:txBody>
      </p:sp>
    </p:spTree>
    <p:extLst>
      <p:ext uri="{BB962C8B-B14F-4D97-AF65-F5344CB8AC3E}">
        <p14:creationId xmlns:p14="http://schemas.microsoft.com/office/powerpoint/2010/main" val="10921168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E9BD98-399D-4F92-A081-3863C00CE614}" type="slidenum">
              <a:rPr lang="en-US" smtClean="0"/>
              <a:t>38</a:t>
            </a:fld>
            <a:endParaRPr lang="en-US"/>
          </a:p>
        </p:txBody>
      </p:sp>
    </p:spTree>
    <p:extLst>
      <p:ext uri="{BB962C8B-B14F-4D97-AF65-F5344CB8AC3E}">
        <p14:creationId xmlns:p14="http://schemas.microsoft.com/office/powerpoint/2010/main" val="19356748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E9BD98-399D-4F92-A081-3863C00CE614}" type="slidenum">
              <a:rPr lang="en-US" smtClean="0"/>
              <a:t>39</a:t>
            </a:fld>
            <a:endParaRPr lang="en-US"/>
          </a:p>
        </p:txBody>
      </p:sp>
    </p:spTree>
    <p:extLst>
      <p:ext uri="{BB962C8B-B14F-4D97-AF65-F5344CB8AC3E}">
        <p14:creationId xmlns:p14="http://schemas.microsoft.com/office/powerpoint/2010/main" val="12502644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E9BD98-399D-4F92-A081-3863C00CE614}" type="slidenum">
              <a:rPr lang="en-US" smtClean="0"/>
              <a:t>4</a:t>
            </a:fld>
            <a:endParaRPr lang="en-US"/>
          </a:p>
        </p:txBody>
      </p:sp>
    </p:spTree>
    <p:extLst>
      <p:ext uri="{BB962C8B-B14F-4D97-AF65-F5344CB8AC3E}">
        <p14:creationId xmlns:p14="http://schemas.microsoft.com/office/powerpoint/2010/main" val="347280738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E9BD98-399D-4F92-A081-3863C00CE614}" type="slidenum">
              <a:rPr lang="en-US" smtClean="0"/>
              <a:t>40</a:t>
            </a:fld>
            <a:endParaRPr lang="en-US"/>
          </a:p>
        </p:txBody>
      </p:sp>
    </p:spTree>
    <p:extLst>
      <p:ext uri="{BB962C8B-B14F-4D97-AF65-F5344CB8AC3E}">
        <p14:creationId xmlns:p14="http://schemas.microsoft.com/office/powerpoint/2010/main" val="197516854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E9BD98-399D-4F92-A081-3863C00CE614}" type="slidenum">
              <a:rPr lang="en-US" smtClean="0"/>
              <a:t>41</a:t>
            </a:fld>
            <a:endParaRPr lang="en-US"/>
          </a:p>
        </p:txBody>
      </p:sp>
    </p:spTree>
    <p:extLst>
      <p:ext uri="{BB962C8B-B14F-4D97-AF65-F5344CB8AC3E}">
        <p14:creationId xmlns:p14="http://schemas.microsoft.com/office/powerpoint/2010/main" val="140312627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E9BD98-399D-4F92-A081-3863C00CE614}" type="slidenum">
              <a:rPr lang="en-US" smtClean="0"/>
              <a:t>42</a:t>
            </a:fld>
            <a:endParaRPr lang="en-US"/>
          </a:p>
        </p:txBody>
      </p:sp>
    </p:spTree>
    <p:extLst>
      <p:ext uri="{BB962C8B-B14F-4D97-AF65-F5344CB8AC3E}">
        <p14:creationId xmlns:p14="http://schemas.microsoft.com/office/powerpoint/2010/main" val="228753048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E9BD98-399D-4F92-A081-3863C00CE614}" type="slidenum">
              <a:rPr lang="en-US" smtClean="0"/>
              <a:t>43</a:t>
            </a:fld>
            <a:endParaRPr lang="en-US"/>
          </a:p>
        </p:txBody>
      </p:sp>
    </p:spTree>
    <p:extLst>
      <p:ext uri="{BB962C8B-B14F-4D97-AF65-F5344CB8AC3E}">
        <p14:creationId xmlns:p14="http://schemas.microsoft.com/office/powerpoint/2010/main" val="204024145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E9BD98-399D-4F92-A081-3863C00CE614}" type="slidenum">
              <a:rPr lang="en-US" smtClean="0"/>
              <a:t>44</a:t>
            </a:fld>
            <a:endParaRPr lang="en-US"/>
          </a:p>
        </p:txBody>
      </p:sp>
    </p:spTree>
    <p:extLst>
      <p:ext uri="{BB962C8B-B14F-4D97-AF65-F5344CB8AC3E}">
        <p14:creationId xmlns:p14="http://schemas.microsoft.com/office/powerpoint/2010/main" val="146189540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E9BD98-399D-4F92-A081-3863C00CE614}" type="slidenum">
              <a:rPr lang="en-US" smtClean="0"/>
              <a:t>45</a:t>
            </a:fld>
            <a:endParaRPr lang="en-US"/>
          </a:p>
        </p:txBody>
      </p:sp>
    </p:spTree>
    <p:extLst>
      <p:ext uri="{BB962C8B-B14F-4D97-AF65-F5344CB8AC3E}">
        <p14:creationId xmlns:p14="http://schemas.microsoft.com/office/powerpoint/2010/main" val="378492143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E9BD98-399D-4F92-A081-3863C00CE614}" type="slidenum">
              <a:rPr lang="en-US" smtClean="0"/>
              <a:t>46</a:t>
            </a:fld>
            <a:endParaRPr lang="en-US"/>
          </a:p>
        </p:txBody>
      </p:sp>
    </p:spTree>
    <p:extLst>
      <p:ext uri="{BB962C8B-B14F-4D97-AF65-F5344CB8AC3E}">
        <p14:creationId xmlns:p14="http://schemas.microsoft.com/office/powerpoint/2010/main" val="94633939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E9BD98-399D-4F92-A081-3863C00CE614}" type="slidenum">
              <a:rPr lang="en-US" smtClean="0"/>
              <a:t>47</a:t>
            </a:fld>
            <a:endParaRPr lang="en-US"/>
          </a:p>
        </p:txBody>
      </p:sp>
    </p:spTree>
    <p:extLst>
      <p:ext uri="{BB962C8B-B14F-4D97-AF65-F5344CB8AC3E}">
        <p14:creationId xmlns:p14="http://schemas.microsoft.com/office/powerpoint/2010/main" val="3909830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E9BD98-399D-4F92-A081-3863C00CE614}" type="slidenum">
              <a:rPr lang="en-US" smtClean="0"/>
              <a:t>5</a:t>
            </a:fld>
            <a:endParaRPr lang="en-US"/>
          </a:p>
        </p:txBody>
      </p:sp>
    </p:spTree>
    <p:extLst>
      <p:ext uri="{BB962C8B-B14F-4D97-AF65-F5344CB8AC3E}">
        <p14:creationId xmlns:p14="http://schemas.microsoft.com/office/powerpoint/2010/main" val="32352787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E9BD98-399D-4F92-A081-3863C00CE614}" type="slidenum">
              <a:rPr lang="en-US" smtClean="0"/>
              <a:t>6</a:t>
            </a:fld>
            <a:endParaRPr lang="en-US"/>
          </a:p>
        </p:txBody>
      </p:sp>
    </p:spTree>
    <p:extLst>
      <p:ext uri="{BB962C8B-B14F-4D97-AF65-F5344CB8AC3E}">
        <p14:creationId xmlns:p14="http://schemas.microsoft.com/office/powerpoint/2010/main" val="25870577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E9BD98-399D-4F92-A081-3863C00CE614}" type="slidenum">
              <a:rPr lang="en-US" smtClean="0"/>
              <a:t>7</a:t>
            </a:fld>
            <a:endParaRPr lang="en-US"/>
          </a:p>
        </p:txBody>
      </p:sp>
    </p:spTree>
    <p:extLst>
      <p:ext uri="{BB962C8B-B14F-4D97-AF65-F5344CB8AC3E}">
        <p14:creationId xmlns:p14="http://schemas.microsoft.com/office/powerpoint/2010/main" val="12721095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E9BD98-399D-4F92-A081-3863C00CE614}" type="slidenum">
              <a:rPr lang="en-US" smtClean="0"/>
              <a:t>8</a:t>
            </a:fld>
            <a:endParaRPr lang="en-US"/>
          </a:p>
        </p:txBody>
      </p:sp>
    </p:spTree>
    <p:extLst>
      <p:ext uri="{BB962C8B-B14F-4D97-AF65-F5344CB8AC3E}">
        <p14:creationId xmlns:p14="http://schemas.microsoft.com/office/powerpoint/2010/main" val="25519277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E9BD98-399D-4F92-A081-3863C00CE614}" type="slidenum">
              <a:rPr lang="en-US" smtClean="0"/>
              <a:t>9</a:t>
            </a:fld>
            <a:endParaRPr lang="en-US"/>
          </a:p>
        </p:txBody>
      </p:sp>
    </p:spTree>
    <p:extLst>
      <p:ext uri="{BB962C8B-B14F-4D97-AF65-F5344CB8AC3E}">
        <p14:creationId xmlns:p14="http://schemas.microsoft.com/office/powerpoint/2010/main" val="35133027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4971E-B324-4412-BA57-254D63C52E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3824AF9-D4ED-402B-B3A2-D5F888B2BD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9718D80-72F5-4E66-9FE1-BE0B066EB691}"/>
              </a:ext>
            </a:extLst>
          </p:cNvPr>
          <p:cNvSpPr>
            <a:spLocks noGrp="1"/>
          </p:cNvSpPr>
          <p:nvPr>
            <p:ph type="dt" sz="half" idx="10"/>
          </p:nvPr>
        </p:nvSpPr>
        <p:spPr/>
        <p:txBody>
          <a:bodyPr/>
          <a:lstStyle/>
          <a:p>
            <a:fld id="{0F4A03A8-CDD5-4574-A137-B259478B04AF}" type="datetimeFigureOut">
              <a:rPr lang="en-US" smtClean="0"/>
              <a:t>2/5/2020</a:t>
            </a:fld>
            <a:endParaRPr lang="en-US"/>
          </a:p>
        </p:txBody>
      </p:sp>
      <p:sp>
        <p:nvSpPr>
          <p:cNvPr id="5" name="Footer Placeholder 4">
            <a:extLst>
              <a:ext uri="{FF2B5EF4-FFF2-40B4-BE49-F238E27FC236}">
                <a16:creationId xmlns:a16="http://schemas.microsoft.com/office/drawing/2014/main" id="{F0A79904-099F-4C0E-951E-193C0F0CC8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27ED1C-9440-48AD-8347-732998B18935}"/>
              </a:ext>
            </a:extLst>
          </p:cNvPr>
          <p:cNvSpPr>
            <a:spLocks noGrp="1"/>
          </p:cNvSpPr>
          <p:nvPr>
            <p:ph type="sldNum" sz="quarter" idx="12"/>
          </p:nvPr>
        </p:nvSpPr>
        <p:spPr/>
        <p:txBody>
          <a:bodyPr/>
          <a:lstStyle/>
          <a:p>
            <a:fld id="{501AD3A4-298B-400B-94C0-52C97E6337BE}" type="slidenum">
              <a:rPr lang="en-US" smtClean="0"/>
              <a:t>‹#›</a:t>
            </a:fld>
            <a:endParaRPr lang="en-US"/>
          </a:p>
        </p:txBody>
      </p:sp>
    </p:spTree>
    <p:extLst>
      <p:ext uri="{BB962C8B-B14F-4D97-AF65-F5344CB8AC3E}">
        <p14:creationId xmlns:p14="http://schemas.microsoft.com/office/powerpoint/2010/main" val="140522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CFF30-21F9-47EC-9DA6-88DDA79101D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607FAB9-A97C-42A7-AE49-5E449E6A0D9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6D7CFC-73C7-4DEE-AD15-6EC4BFEAB497}"/>
              </a:ext>
            </a:extLst>
          </p:cNvPr>
          <p:cNvSpPr>
            <a:spLocks noGrp="1"/>
          </p:cNvSpPr>
          <p:nvPr>
            <p:ph type="dt" sz="half" idx="10"/>
          </p:nvPr>
        </p:nvSpPr>
        <p:spPr/>
        <p:txBody>
          <a:bodyPr/>
          <a:lstStyle/>
          <a:p>
            <a:fld id="{0F4A03A8-CDD5-4574-A137-B259478B04AF}" type="datetimeFigureOut">
              <a:rPr lang="en-US" smtClean="0"/>
              <a:t>2/5/2020</a:t>
            </a:fld>
            <a:endParaRPr lang="en-US"/>
          </a:p>
        </p:txBody>
      </p:sp>
      <p:sp>
        <p:nvSpPr>
          <p:cNvPr id="5" name="Footer Placeholder 4">
            <a:extLst>
              <a:ext uri="{FF2B5EF4-FFF2-40B4-BE49-F238E27FC236}">
                <a16:creationId xmlns:a16="http://schemas.microsoft.com/office/drawing/2014/main" id="{FAE44242-48C2-4BE9-9C6F-91ED475D3F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0A7820-9328-4D70-9610-CF007EC0EF50}"/>
              </a:ext>
            </a:extLst>
          </p:cNvPr>
          <p:cNvSpPr>
            <a:spLocks noGrp="1"/>
          </p:cNvSpPr>
          <p:nvPr>
            <p:ph type="sldNum" sz="quarter" idx="12"/>
          </p:nvPr>
        </p:nvSpPr>
        <p:spPr/>
        <p:txBody>
          <a:bodyPr/>
          <a:lstStyle/>
          <a:p>
            <a:fld id="{501AD3A4-298B-400B-94C0-52C97E6337BE}" type="slidenum">
              <a:rPr lang="en-US" smtClean="0"/>
              <a:t>‹#›</a:t>
            </a:fld>
            <a:endParaRPr lang="en-US"/>
          </a:p>
        </p:txBody>
      </p:sp>
    </p:spTree>
    <p:extLst>
      <p:ext uri="{BB962C8B-B14F-4D97-AF65-F5344CB8AC3E}">
        <p14:creationId xmlns:p14="http://schemas.microsoft.com/office/powerpoint/2010/main" val="4271578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2215F6-D69F-49FB-90F2-507468F1ED7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65D5103-D268-4B78-952F-744BD6480B8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13F2AF-57BB-4BDE-AF93-C1F5C9A5571E}"/>
              </a:ext>
            </a:extLst>
          </p:cNvPr>
          <p:cNvSpPr>
            <a:spLocks noGrp="1"/>
          </p:cNvSpPr>
          <p:nvPr>
            <p:ph type="dt" sz="half" idx="10"/>
          </p:nvPr>
        </p:nvSpPr>
        <p:spPr/>
        <p:txBody>
          <a:bodyPr/>
          <a:lstStyle/>
          <a:p>
            <a:fld id="{0F4A03A8-CDD5-4574-A137-B259478B04AF}" type="datetimeFigureOut">
              <a:rPr lang="en-US" smtClean="0"/>
              <a:t>2/5/2020</a:t>
            </a:fld>
            <a:endParaRPr lang="en-US"/>
          </a:p>
        </p:txBody>
      </p:sp>
      <p:sp>
        <p:nvSpPr>
          <p:cNvPr id="5" name="Footer Placeholder 4">
            <a:extLst>
              <a:ext uri="{FF2B5EF4-FFF2-40B4-BE49-F238E27FC236}">
                <a16:creationId xmlns:a16="http://schemas.microsoft.com/office/drawing/2014/main" id="{34983232-98C7-4D77-BD4C-D803000C8F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8D5BBD-831F-4212-B35E-D0C14C3A559F}"/>
              </a:ext>
            </a:extLst>
          </p:cNvPr>
          <p:cNvSpPr>
            <a:spLocks noGrp="1"/>
          </p:cNvSpPr>
          <p:nvPr>
            <p:ph type="sldNum" sz="quarter" idx="12"/>
          </p:nvPr>
        </p:nvSpPr>
        <p:spPr/>
        <p:txBody>
          <a:bodyPr/>
          <a:lstStyle/>
          <a:p>
            <a:fld id="{501AD3A4-298B-400B-94C0-52C97E6337BE}" type="slidenum">
              <a:rPr lang="en-US" smtClean="0"/>
              <a:t>‹#›</a:t>
            </a:fld>
            <a:endParaRPr lang="en-US"/>
          </a:p>
        </p:txBody>
      </p:sp>
    </p:spTree>
    <p:extLst>
      <p:ext uri="{BB962C8B-B14F-4D97-AF65-F5344CB8AC3E}">
        <p14:creationId xmlns:p14="http://schemas.microsoft.com/office/powerpoint/2010/main" val="1296604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8CC31-7553-41DF-8787-009F7402C6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602170-107D-46B3-B6F2-8F437DB05FB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2A8A18-F787-4A7B-B28A-5A53F480B8F1}"/>
              </a:ext>
            </a:extLst>
          </p:cNvPr>
          <p:cNvSpPr>
            <a:spLocks noGrp="1"/>
          </p:cNvSpPr>
          <p:nvPr>
            <p:ph type="dt" sz="half" idx="10"/>
          </p:nvPr>
        </p:nvSpPr>
        <p:spPr/>
        <p:txBody>
          <a:bodyPr/>
          <a:lstStyle/>
          <a:p>
            <a:fld id="{0F4A03A8-CDD5-4574-A137-B259478B04AF}" type="datetimeFigureOut">
              <a:rPr lang="en-US" smtClean="0"/>
              <a:t>2/5/2020</a:t>
            </a:fld>
            <a:endParaRPr lang="en-US"/>
          </a:p>
        </p:txBody>
      </p:sp>
      <p:sp>
        <p:nvSpPr>
          <p:cNvPr id="5" name="Footer Placeholder 4">
            <a:extLst>
              <a:ext uri="{FF2B5EF4-FFF2-40B4-BE49-F238E27FC236}">
                <a16:creationId xmlns:a16="http://schemas.microsoft.com/office/drawing/2014/main" id="{8AAC0BA9-EE92-496C-BED2-270E775DB0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108AA5-DFAA-4B2F-9BC0-91EB76B9827E}"/>
              </a:ext>
            </a:extLst>
          </p:cNvPr>
          <p:cNvSpPr>
            <a:spLocks noGrp="1"/>
          </p:cNvSpPr>
          <p:nvPr>
            <p:ph type="sldNum" sz="quarter" idx="12"/>
          </p:nvPr>
        </p:nvSpPr>
        <p:spPr/>
        <p:txBody>
          <a:bodyPr/>
          <a:lstStyle/>
          <a:p>
            <a:fld id="{501AD3A4-298B-400B-94C0-52C97E6337BE}" type="slidenum">
              <a:rPr lang="en-US" smtClean="0"/>
              <a:t>‹#›</a:t>
            </a:fld>
            <a:endParaRPr lang="en-US"/>
          </a:p>
        </p:txBody>
      </p:sp>
    </p:spTree>
    <p:extLst>
      <p:ext uri="{BB962C8B-B14F-4D97-AF65-F5344CB8AC3E}">
        <p14:creationId xmlns:p14="http://schemas.microsoft.com/office/powerpoint/2010/main" val="2495050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3975B-3732-415A-B3EE-26E91FEC6A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AE5A014-E839-47FD-8515-06D8DD51D6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BDF38DD-DDAB-4AE0-93C8-19BDC28E9710}"/>
              </a:ext>
            </a:extLst>
          </p:cNvPr>
          <p:cNvSpPr>
            <a:spLocks noGrp="1"/>
          </p:cNvSpPr>
          <p:nvPr>
            <p:ph type="dt" sz="half" idx="10"/>
          </p:nvPr>
        </p:nvSpPr>
        <p:spPr/>
        <p:txBody>
          <a:bodyPr/>
          <a:lstStyle/>
          <a:p>
            <a:fld id="{0F4A03A8-CDD5-4574-A137-B259478B04AF}" type="datetimeFigureOut">
              <a:rPr lang="en-US" smtClean="0"/>
              <a:t>2/5/2020</a:t>
            </a:fld>
            <a:endParaRPr lang="en-US"/>
          </a:p>
        </p:txBody>
      </p:sp>
      <p:sp>
        <p:nvSpPr>
          <p:cNvPr id="5" name="Footer Placeholder 4">
            <a:extLst>
              <a:ext uri="{FF2B5EF4-FFF2-40B4-BE49-F238E27FC236}">
                <a16:creationId xmlns:a16="http://schemas.microsoft.com/office/drawing/2014/main" id="{8A383A20-4816-4A4D-A043-6E4A922024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72A9F0-DEB9-43D3-8718-7F56379008DA}"/>
              </a:ext>
            </a:extLst>
          </p:cNvPr>
          <p:cNvSpPr>
            <a:spLocks noGrp="1"/>
          </p:cNvSpPr>
          <p:nvPr>
            <p:ph type="sldNum" sz="quarter" idx="12"/>
          </p:nvPr>
        </p:nvSpPr>
        <p:spPr/>
        <p:txBody>
          <a:bodyPr/>
          <a:lstStyle/>
          <a:p>
            <a:fld id="{501AD3A4-298B-400B-94C0-52C97E6337BE}" type="slidenum">
              <a:rPr lang="en-US" smtClean="0"/>
              <a:t>‹#›</a:t>
            </a:fld>
            <a:endParaRPr lang="en-US"/>
          </a:p>
        </p:txBody>
      </p:sp>
    </p:spTree>
    <p:extLst>
      <p:ext uri="{BB962C8B-B14F-4D97-AF65-F5344CB8AC3E}">
        <p14:creationId xmlns:p14="http://schemas.microsoft.com/office/powerpoint/2010/main" val="2464479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A6D4F-7939-41A0-AEE0-744090720B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7ED330-BAC4-4497-987C-B5E9B63E3FB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3A8D738-CE38-4A4B-9E75-0E502EDCB75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CDC6A0A-9054-435C-9C87-CB9FCE68EE86}"/>
              </a:ext>
            </a:extLst>
          </p:cNvPr>
          <p:cNvSpPr>
            <a:spLocks noGrp="1"/>
          </p:cNvSpPr>
          <p:nvPr>
            <p:ph type="dt" sz="half" idx="10"/>
          </p:nvPr>
        </p:nvSpPr>
        <p:spPr/>
        <p:txBody>
          <a:bodyPr/>
          <a:lstStyle/>
          <a:p>
            <a:fld id="{0F4A03A8-CDD5-4574-A137-B259478B04AF}" type="datetimeFigureOut">
              <a:rPr lang="en-US" smtClean="0"/>
              <a:t>2/5/2020</a:t>
            </a:fld>
            <a:endParaRPr lang="en-US"/>
          </a:p>
        </p:txBody>
      </p:sp>
      <p:sp>
        <p:nvSpPr>
          <p:cNvPr id="6" name="Footer Placeholder 5">
            <a:extLst>
              <a:ext uri="{FF2B5EF4-FFF2-40B4-BE49-F238E27FC236}">
                <a16:creationId xmlns:a16="http://schemas.microsoft.com/office/drawing/2014/main" id="{18A91C2F-D60F-45CE-B9E2-22BCB06101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921F23-7050-4403-A92A-9C2CCCF0C201}"/>
              </a:ext>
            </a:extLst>
          </p:cNvPr>
          <p:cNvSpPr>
            <a:spLocks noGrp="1"/>
          </p:cNvSpPr>
          <p:nvPr>
            <p:ph type="sldNum" sz="quarter" idx="12"/>
          </p:nvPr>
        </p:nvSpPr>
        <p:spPr/>
        <p:txBody>
          <a:bodyPr/>
          <a:lstStyle/>
          <a:p>
            <a:fld id="{501AD3A4-298B-400B-94C0-52C97E6337BE}" type="slidenum">
              <a:rPr lang="en-US" smtClean="0"/>
              <a:t>‹#›</a:t>
            </a:fld>
            <a:endParaRPr lang="en-US"/>
          </a:p>
        </p:txBody>
      </p:sp>
    </p:spTree>
    <p:extLst>
      <p:ext uri="{BB962C8B-B14F-4D97-AF65-F5344CB8AC3E}">
        <p14:creationId xmlns:p14="http://schemas.microsoft.com/office/powerpoint/2010/main" val="1042340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D0E3C-7A40-4774-9D52-AC13ACFCD50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AE77047-690B-4792-AA06-A3BDE96975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AFB70CE-093F-4847-8DFF-BACFB45BCFB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98E6EE7-7FDA-411D-9580-BA774C7692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020B587-5D9B-4D9E-8E1A-F15C9CCE9A5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794FA00-79E5-491D-999A-2BC22F625CD9}"/>
              </a:ext>
            </a:extLst>
          </p:cNvPr>
          <p:cNvSpPr>
            <a:spLocks noGrp="1"/>
          </p:cNvSpPr>
          <p:nvPr>
            <p:ph type="dt" sz="half" idx="10"/>
          </p:nvPr>
        </p:nvSpPr>
        <p:spPr/>
        <p:txBody>
          <a:bodyPr/>
          <a:lstStyle/>
          <a:p>
            <a:fld id="{0F4A03A8-CDD5-4574-A137-B259478B04AF}" type="datetimeFigureOut">
              <a:rPr lang="en-US" smtClean="0"/>
              <a:t>2/5/2020</a:t>
            </a:fld>
            <a:endParaRPr lang="en-US"/>
          </a:p>
        </p:txBody>
      </p:sp>
      <p:sp>
        <p:nvSpPr>
          <p:cNvPr id="8" name="Footer Placeholder 7">
            <a:extLst>
              <a:ext uri="{FF2B5EF4-FFF2-40B4-BE49-F238E27FC236}">
                <a16:creationId xmlns:a16="http://schemas.microsoft.com/office/drawing/2014/main" id="{95CB619A-2B8C-4973-B32B-5A6BF69BA04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734C37-F141-4213-A0A2-E940B2010B20}"/>
              </a:ext>
            </a:extLst>
          </p:cNvPr>
          <p:cNvSpPr>
            <a:spLocks noGrp="1"/>
          </p:cNvSpPr>
          <p:nvPr>
            <p:ph type="sldNum" sz="quarter" idx="12"/>
          </p:nvPr>
        </p:nvSpPr>
        <p:spPr/>
        <p:txBody>
          <a:bodyPr/>
          <a:lstStyle/>
          <a:p>
            <a:fld id="{501AD3A4-298B-400B-94C0-52C97E6337BE}" type="slidenum">
              <a:rPr lang="en-US" smtClean="0"/>
              <a:t>‹#›</a:t>
            </a:fld>
            <a:endParaRPr lang="en-US"/>
          </a:p>
        </p:txBody>
      </p:sp>
    </p:spTree>
    <p:extLst>
      <p:ext uri="{BB962C8B-B14F-4D97-AF65-F5344CB8AC3E}">
        <p14:creationId xmlns:p14="http://schemas.microsoft.com/office/powerpoint/2010/main" val="1027011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F98B2-14BE-45DB-84A3-79BA4B7078D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1CE31FE-1B07-4599-8D15-C3D0FE59AA55}"/>
              </a:ext>
            </a:extLst>
          </p:cNvPr>
          <p:cNvSpPr>
            <a:spLocks noGrp="1"/>
          </p:cNvSpPr>
          <p:nvPr>
            <p:ph type="dt" sz="half" idx="10"/>
          </p:nvPr>
        </p:nvSpPr>
        <p:spPr/>
        <p:txBody>
          <a:bodyPr/>
          <a:lstStyle/>
          <a:p>
            <a:fld id="{0F4A03A8-CDD5-4574-A137-B259478B04AF}" type="datetimeFigureOut">
              <a:rPr lang="en-US" smtClean="0"/>
              <a:t>2/5/2020</a:t>
            </a:fld>
            <a:endParaRPr lang="en-US"/>
          </a:p>
        </p:txBody>
      </p:sp>
      <p:sp>
        <p:nvSpPr>
          <p:cNvPr id="4" name="Footer Placeholder 3">
            <a:extLst>
              <a:ext uri="{FF2B5EF4-FFF2-40B4-BE49-F238E27FC236}">
                <a16:creationId xmlns:a16="http://schemas.microsoft.com/office/drawing/2014/main" id="{090B9FAA-B4B8-4131-A4B4-C368B5FC251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2993602-DC0D-4259-A55E-25C8430A6E1A}"/>
              </a:ext>
            </a:extLst>
          </p:cNvPr>
          <p:cNvSpPr>
            <a:spLocks noGrp="1"/>
          </p:cNvSpPr>
          <p:nvPr>
            <p:ph type="sldNum" sz="quarter" idx="12"/>
          </p:nvPr>
        </p:nvSpPr>
        <p:spPr/>
        <p:txBody>
          <a:bodyPr/>
          <a:lstStyle/>
          <a:p>
            <a:fld id="{501AD3A4-298B-400B-94C0-52C97E6337BE}" type="slidenum">
              <a:rPr lang="en-US" smtClean="0"/>
              <a:t>‹#›</a:t>
            </a:fld>
            <a:endParaRPr lang="en-US"/>
          </a:p>
        </p:txBody>
      </p:sp>
    </p:spTree>
    <p:extLst>
      <p:ext uri="{BB962C8B-B14F-4D97-AF65-F5344CB8AC3E}">
        <p14:creationId xmlns:p14="http://schemas.microsoft.com/office/powerpoint/2010/main" val="2493378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611D40-83B1-4A7A-8CAA-D82B5FB44F79}"/>
              </a:ext>
            </a:extLst>
          </p:cNvPr>
          <p:cNvSpPr>
            <a:spLocks noGrp="1"/>
          </p:cNvSpPr>
          <p:nvPr>
            <p:ph type="dt" sz="half" idx="10"/>
          </p:nvPr>
        </p:nvSpPr>
        <p:spPr/>
        <p:txBody>
          <a:bodyPr/>
          <a:lstStyle/>
          <a:p>
            <a:fld id="{0F4A03A8-CDD5-4574-A137-B259478B04AF}" type="datetimeFigureOut">
              <a:rPr lang="en-US" smtClean="0"/>
              <a:t>2/5/2020</a:t>
            </a:fld>
            <a:endParaRPr lang="en-US"/>
          </a:p>
        </p:txBody>
      </p:sp>
      <p:sp>
        <p:nvSpPr>
          <p:cNvPr id="3" name="Footer Placeholder 2">
            <a:extLst>
              <a:ext uri="{FF2B5EF4-FFF2-40B4-BE49-F238E27FC236}">
                <a16:creationId xmlns:a16="http://schemas.microsoft.com/office/drawing/2014/main" id="{A74A6822-CA84-44C3-908D-35CE5381B3C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DB222E5-0A7B-437A-836A-22554BB1A10F}"/>
              </a:ext>
            </a:extLst>
          </p:cNvPr>
          <p:cNvSpPr>
            <a:spLocks noGrp="1"/>
          </p:cNvSpPr>
          <p:nvPr>
            <p:ph type="sldNum" sz="quarter" idx="12"/>
          </p:nvPr>
        </p:nvSpPr>
        <p:spPr/>
        <p:txBody>
          <a:bodyPr/>
          <a:lstStyle/>
          <a:p>
            <a:fld id="{501AD3A4-298B-400B-94C0-52C97E6337BE}" type="slidenum">
              <a:rPr lang="en-US" smtClean="0"/>
              <a:t>‹#›</a:t>
            </a:fld>
            <a:endParaRPr lang="en-US"/>
          </a:p>
        </p:txBody>
      </p:sp>
    </p:spTree>
    <p:extLst>
      <p:ext uri="{BB962C8B-B14F-4D97-AF65-F5344CB8AC3E}">
        <p14:creationId xmlns:p14="http://schemas.microsoft.com/office/powerpoint/2010/main" val="4148348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AFEBC-BE6D-451F-AEB5-245C1390B6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BA73CE8-368B-4043-84C1-81E071AA36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2B4FCE-8FDA-4A38-A8D1-B0C9BD2AB2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4B52091-7007-4C11-A495-A6B4AC73942B}"/>
              </a:ext>
            </a:extLst>
          </p:cNvPr>
          <p:cNvSpPr>
            <a:spLocks noGrp="1"/>
          </p:cNvSpPr>
          <p:nvPr>
            <p:ph type="dt" sz="half" idx="10"/>
          </p:nvPr>
        </p:nvSpPr>
        <p:spPr/>
        <p:txBody>
          <a:bodyPr/>
          <a:lstStyle/>
          <a:p>
            <a:fld id="{0F4A03A8-CDD5-4574-A137-B259478B04AF}" type="datetimeFigureOut">
              <a:rPr lang="en-US" smtClean="0"/>
              <a:t>2/5/2020</a:t>
            </a:fld>
            <a:endParaRPr lang="en-US"/>
          </a:p>
        </p:txBody>
      </p:sp>
      <p:sp>
        <p:nvSpPr>
          <p:cNvPr id="6" name="Footer Placeholder 5">
            <a:extLst>
              <a:ext uri="{FF2B5EF4-FFF2-40B4-BE49-F238E27FC236}">
                <a16:creationId xmlns:a16="http://schemas.microsoft.com/office/drawing/2014/main" id="{AA5D6764-D527-45E2-9102-5E8DCC79C1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3F8738-F935-4660-B92F-285ECA2D9499}"/>
              </a:ext>
            </a:extLst>
          </p:cNvPr>
          <p:cNvSpPr>
            <a:spLocks noGrp="1"/>
          </p:cNvSpPr>
          <p:nvPr>
            <p:ph type="sldNum" sz="quarter" idx="12"/>
          </p:nvPr>
        </p:nvSpPr>
        <p:spPr/>
        <p:txBody>
          <a:bodyPr/>
          <a:lstStyle/>
          <a:p>
            <a:fld id="{501AD3A4-298B-400B-94C0-52C97E6337BE}" type="slidenum">
              <a:rPr lang="en-US" smtClean="0"/>
              <a:t>‹#›</a:t>
            </a:fld>
            <a:endParaRPr lang="en-US"/>
          </a:p>
        </p:txBody>
      </p:sp>
    </p:spTree>
    <p:extLst>
      <p:ext uri="{BB962C8B-B14F-4D97-AF65-F5344CB8AC3E}">
        <p14:creationId xmlns:p14="http://schemas.microsoft.com/office/powerpoint/2010/main" val="3812655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B22CC-3B3D-4C62-8E7D-C3B6752C0E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019B0D1-E664-4003-9983-1708F85E51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7F75376-1B62-4D80-BC91-4C78C8D55A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490F23-FCBD-495F-BF13-D3F58BEEA7E0}"/>
              </a:ext>
            </a:extLst>
          </p:cNvPr>
          <p:cNvSpPr>
            <a:spLocks noGrp="1"/>
          </p:cNvSpPr>
          <p:nvPr>
            <p:ph type="dt" sz="half" idx="10"/>
          </p:nvPr>
        </p:nvSpPr>
        <p:spPr/>
        <p:txBody>
          <a:bodyPr/>
          <a:lstStyle/>
          <a:p>
            <a:fld id="{0F4A03A8-CDD5-4574-A137-B259478B04AF}" type="datetimeFigureOut">
              <a:rPr lang="en-US" smtClean="0"/>
              <a:t>2/5/2020</a:t>
            </a:fld>
            <a:endParaRPr lang="en-US"/>
          </a:p>
        </p:txBody>
      </p:sp>
      <p:sp>
        <p:nvSpPr>
          <p:cNvPr id="6" name="Footer Placeholder 5">
            <a:extLst>
              <a:ext uri="{FF2B5EF4-FFF2-40B4-BE49-F238E27FC236}">
                <a16:creationId xmlns:a16="http://schemas.microsoft.com/office/drawing/2014/main" id="{CF7265A1-AC4D-4372-BDBB-62F98896EC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CBF605-9C7F-46EE-8B56-0E8BC9A91391}"/>
              </a:ext>
            </a:extLst>
          </p:cNvPr>
          <p:cNvSpPr>
            <a:spLocks noGrp="1"/>
          </p:cNvSpPr>
          <p:nvPr>
            <p:ph type="sldNum" sz="quarter" idx="12"/>
          </p:nvPr>
        </p:nvSpPr>
        <p:spPr/>
        <p:txBody>
          <a:bodyPr/>
          <a:lstStyle/>
          <a:p>
            <a:fld id="{501AD3A4-298B-400B-94C0-52C97E6337BE}" type="slidenum">
              <a:rPr lang="en-US" smtClean="0"/>
              <a:t>‹#›</a:t>
            </a:fld>
            <a:endParaRPr lang="en-US"/>
          </a:p>
        </p:txBody>
      </p:sp>
    </p:spTree>
    <p:extLst>
      <p:ext uri="{BB962C8B-B14F-4D97-AF65-F5344CB8AC3E}">
        <p14:creationId xmlns:p14="http://schemas.microsoft.com/office/powerpoint/2010/main" val="3322316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B0A3BD-8DC5-4E9F-89F2-F4076F6060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83A5ED0-D3B5-4EC4-A956-88135EBFDB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5636F0-76A1-4AAE-AECE-1B9F7BCC4E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4A03A8-CDD5-4574-A137-B259478B04AF}" type="datetimeFigureOut">
              <a:rPr lang="en-US" smtClean="0"/>
              <a:t>2/5/2020</a:t>
            </a:fld>
            <a:endParaRPr lang="en-US"/>
          </a:p>
        </p:txBody>
      </p:sp>
      <p:sp>
        <p:nvSpPr>
          <p:cNvPr id="5" name="Footer Placeholder 4">
            <a:extLst>
              <a:ext uri="{FF2B5EF4-FFF2-40B4-BE49-F238E27FC236}">
                <a16:creationId xmlns:a16="http://schemas.microsoft.com/office/drawing/2014/main" id="{01B6B7B6-93FC-4003-8E57-5140B2C9B5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07A7B51-89AD-40C8-8310-0F1B5D6169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1AD3A4-298B-400B-94C0-52C97E6337BE}" type="slidenum">
              <a:rPr lang="en-US" smtClean="0"/>
              <a:t>‹#›</a:t>
            </a:fld>
            <a:endParaRPr lang="en-US"/>
          </a:p>
        </p:txBody>
      </p:sp>
    </p:spTree>
    <p:extLst>
      <p:ext uri="{BB962C8B-B14F-4D97-AF65-F5344CB8AC3E}">
        <p14:creationId xmlns:p14="http://schemas.microsoft.com/office/powerpoint/2010/main" val="2902889181"/>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www.cs.bgu.ac.il/~bda192/Main" TargetMode="Externa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Malware"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Computer_virus"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en.wikipedia.org/wiki/Computer_virus"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6.gif"/><Relationship Id="rId4" Type="http://schemas.openxmlformats.org/officeDocument/2006/relationships/hyperlink" Target="https://en.wikipedia.org/wiki/Computer_worm"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en.wikipedia.org/wiki/Computer_virus" TargetMode="External"/><Relationship Id="rId7"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hyperlink" Target="https://en.wikipedia.org/wiki/Ransomware" TargetMode="External"/><Relationship Id="rId5" Type="http://schemas.openxmlformats.org/officeDocument/2006/relationships/hyperlink" Target="https://en.wikipedia.org/wiki/Trojan_horse_(computing)" TargetMode="External"/><Relationship Id="rId4" Type="http://schemas.openxmlformats.org/officeDocument/2006/relationships/hyperlink" Target="https://en.wikipedia.org/wiki/Computer_worm"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en.wikipedia.org/wiki/Computer_virus"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hyperlink" Target="https://en.wikipedia.org/wiki/Ransomware" TargetMode="External"/><Relationship Id="rId5" Type="http://schemas.openxmlformats.org/officeDocument/2006/relationships/hyperlink" Target="https://en.wikipedia.org/wiki/Trojan_horse_(computing)" TargetMode="External"/><Relationship Id="rId4" Type="http://schemas.openxmlformats.org/officeDocument/2006/relationships/hyperlink" Target="https://en.wikipedia.org/wiki/Computer_worm"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en.wikipedia.org/wiki/Spyware"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hyperlink" Target="https://en.wikipedia.org/wiki/Adware"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www.symantec.com/security_response/glossary/define.jsp?letter=g&amp;word=greyware"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13.jpg"/><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virustotal.com/"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hyperlink" Target="http://yararules.com/" TargetMode="External"/></Relationships>
</file>

<file path=ppt/slides/_rels/slide33.xml.rels><?xml version="1.0" encoding="UTF-8" standalone="yes"?>
<Relationships xmlns="http://schemas.openxmlformats.org/package/2006/relationships"><Relationship Id="rId8" Type="http://schemas.openxmlformats.org/officeDocument/2006/relationships/image" Target="../media/image19.svg"/><Relationship Id="rId13" Type="http://schemas.openxmlformats.org/officeDocument/2006/relationships/image" Target="../media/image24.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sv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17.sv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 Id="rId14" Type="http://schemas.openxmlformats.org/officeDocument/2006/relationships/image" Target="../media/image25.sv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19.svg"/><Relationship Id="rId13" Type="http://schemas.openxmlformats.org/officeDocument/2006/relationships/image" Target="../media/image24.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sv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17.sv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 Id="rId14" Type="http://schemas.openxmlformats.org/officeDocument/2006/relationships/image" Target="../media/image25.sv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www.journals.elsevier.com/knowledge-based-systems/" TargetMode="External"/><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azure.microsoft.com/en-us/pricing/details/virtual-machines/windows/" TargetMode="External"/><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46.xml.rels><?xml version="1.0" encoding="UTF-8" standalone="yes"?>
<Relationships xmlns="http://schemas.openxmlformats.org/package/2006/relationships"><Relationship Id="rId3" Type="http://schemas.openxmlformats.org/officeDocument/2006/relationships/hyperlink" Target="https://azure.microsoft.com/en-us/pricing/details/virtual-machines/windows/" TargetMode="External"/><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mailto:amirrub@post.bgu.ac.il" TargetMode="External"/><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hyperlink" Target="https://portal.azure.com/" TargetMode="External"/><Relationship Id="rId5" Type="http://schemas.openxmlformats.org/officeDocument/2006/relationships/hyperlink" Target="https://www.microsoftazurepass.com/Home/HowTo" TargetMode="External"/><Relationship Id="rId4" Type="http://schemas.openxmlformats.org/officeDocument/2006/relationships/hyperlink" Target="https://signup.live.com/"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453178A-934B-4FB3-8F12-E0C74E2D1E1E}"/>
              </a:ext>
            </a:extLst>
          </p:cNvPr>
          <p:cNvPicPr>
            <a:picLocks noChangeAspect="1"/>
          </p:cNvPicPr>
          <p:nvPr/>
        </p:nvPicPr>
        <p:blipFill>
          <a:blip r:embed="rId3">
            <a:alphaModFix/>
            <a:extLst>
              <a:ext uri="{BEBA8EAE-BF5A-486C-A8C5-ECC9F3942E4B}">
                <a14:imgProps xmlns:a14="http://schemas.microsoft.com/office/drawing/2010/main">
                  <a14:imgLayer r:embed="rId4">
                    <a14:imgEffect>
                      <a14:colorTemperature colorTemp="5900"/>
                    </a14:imgEffect>
                    <a14:imgEffect>
                      <a14:saturation sat="398000"/>
                    </a14:imgEffect>
                  </a14:imgLayer>
                </a14:imgProps>
              </a:ext>
              <a:ext uri="{28A0092B-C50C-407E-A947-70E740481C1C}">
                <a14:useLocalDpi xmlns:a14="http://schemas.microsoft.com/office/drawing/2010/main" val="0"/>
              </a:ext>
            </a:extLst>
          </a:blip>
          <a:stretch>
            <a:fillRect/>
          </a:stretch>
        </p:blipFill>
        <p:spPr>
          <a:xfrm>
            <a:off x="0" y="-805130"/>
            <a:ext cx="14316075" cy="9477136"/>
          </a:xfrm>
          <a:prstGeom prst="rect">
            <a:avLst/>
          </a:prstGeom>
        </p:spPr>
      </p:pic>
      <p:sp>
        <p:nvSpPr>
          <p:cNvPr id="2" name="Title 1">
            <a:extLst>
              <a:ext uri="{FF2B5EF4-FFF2-40B4-BE49-F238E27FC236}">
                <a16:creationId xmlns:a16="http://schemas.microsoft.com/office/drawing/2014/main" id="{7A3096B5-FE54-46EE-8671-9D9B0DAB2782}"/>
              </a:ext>
            </a:extLst>
          </p:cNvPr>
          <p:cNvSpPr>
            <a:spLocks noGrp="1"/>
          </p:cNvSpPr>
          <p:nvPr>
            <p:ph type="ctrTitle"/>
          </p:nvPr>
        </p:nvSpPr>
        <p:spPr>
          <a:xfrm>
            <a:off x="757237" y="187832"/>
            <a:ext cx="10039350" cy="3421062"/>
          </a:xfrm>
        </p:spPr>
        <p:txBody>
          <a:bodyPr>
            <a:normAutofit/>
          </a:bodyPr>
          <a:lstStyle/>
          <a:p>
            <a:pPr algn="l">
              <a:spcBef>
                <a:spcPts val="1000"/>
              </a:spcBef>
            </a:pPr>
            <a:r>
              <a:rPr lang="en-US" sz="7200" b="1" dirty="0">
                <a:solidFill>
                  <a:schemeClr val="bg1"/>
                </a:solidFill>
                <a:latin typeface="Segoe UI Semibold" panose="020B0702040204020203" pitchFamily="34" charset="0"/>
                <a:ea typeface="+mn-ea"/>
                <a:cs typeface="Segoe UI Semibold" panose="020B0702040204020203" pitchFamily="34" charset="0"/>
              </a:rPr>
              <a:t>Cyber Security </a:t>
            </a:r>
            <a:br>
              <a:rPr lang="en-US" sz="7200" b="1" dirty="0">
                <a:solidFill>
                  <a:schemeClr val="bg1"/>
                </a:solidFill>
                <a:latin typeface="Segoe UI Semibold" panose="020B0702040204020203" pitchFamily="34" charset="0"/>
                <a:ea typeface="+mn-ea"/>
                <a:cs typeface="Segoe UI Semibold" panose="020B0702040204020203" pitchFamily="34" charset="0"/>
              </a:rPr>
            </a:br>
            <a:r>
              <a:rPr lang="en-US" sz="7200" b="1" dirty="0">
                <a:solidFill>
                  <a:schemeClr val="bg1"/>
                </a:solidFill>
                <a:latin typeface="Segoe UI Semibold" panose="020B0702040204020203" pitchFamily="34" charset="0"/>
                <a:ea typeface="+mn-ea"/>
                <a:cs typeface="Segoe UI Semibold" panose="020B0702040204020203" pitchFamily="34" charset="0"/>
              </a:rPr>
              <a:t>Big-Data Analysis </a:t>
            </a:r>
            <a:br>
              <a:rPr lang="en-US" sz="7200" b="1" dirty="0">
                <a:solidFill>
                  <a:schemeClr val="bg1"/>
                </a:solidFill>
                <a:latin typeface="Segoe UI Semibold" panose="020B0702040204020203" pitchFamily="34" charset="0"/>
                <a:ea typeface="+mn-ea"/>
                <a:cs typeface="Segoe UI Semibold" panose="020B0702040204020203" pitchFamily="34" charset="0"/>
              </a:rPr>
            </a:br>
            <a:r>
              <a:rPr lang="en-US" sz="7200" b="1" dirty="0">
                <a:solidFill>
                  <a:schemeClr val="bg1"/>
                </a:solidFill>
                <a:latin typeface="Segoe UI Semibold" panose="020B0702040204020203" pitchFamily="34" charset="0"/>
                <a:ea typeface="+mn-ea"/>
                <a:cs typeface="Segoe UI Semibold" panose="020B0702040204020203" pitchFamily="34" charset="0"/>
              </a:rPr>
              <a:t>mini-project</a:t>
            </a:r>
          </a:p>
        </p:txBody>
      </p:sp>
      <p:sp>
        <p:nvSpPr>
          <p:cNvPr id="3" name="Subtitle 2">
            <a:extLst>
              <a:ext uri="{FF2B5EF4-FFF2-40B4-BE49-F238E27FC236}">
                <a16:creationId xmlns:a16="http://schemas.microsoft.com/office/drawing/2014/main" id="{854BB500-EF3D-43AF-AFCB-4EE8908AF5F3}"/>
              </a:ext>
            </a:extLst>
          </p:cNvPr>
          <p:cNvSpPr>
            <a:spLocks noGrp="1"/>
          </p:cNvSpPr>
          <p:nvPr>
            <p:ph type="subTitle" idx="1"/>
          </p:nvPr>
        </p:nvSpPr>
        <p:spPr>
          <a:xfrm>
            <a:off x="757237" y="3608894"/>
            <a:ext cx="10310812" cy="3255962"/>
          </a:xfrm>
        </p:spPr>
        <p:txBody>
          <a:bodyPr>
            <a:normAutofit/>
          </a:bodyPr>
          <a:lstStyle/>
          <a:p>
            <a:pPr algn="l"/>
            <a:r>
              <a:rPr lang="en-US" sz="2800" b="1" dirty="0">
                <a:solidFill>
                  <a:schemeClr val="bg1"/>
                </a:solidFill>
                <a:latin typeface="Segoe UI Semibold" panose="020B0702040204020203" pitchFamily="34" charset="0"/>
                <a:cs typeface="Segoe UI Semibold" panose="020B0702040204020203" pitchFamily="34" charset="0"/>
              </a:rPr>
              <a:t>Danny Hendler </a:t>
            </a:r>
          </a:p>
          <a:p>
            <a:pPr algn="l"/>
            <a:r>
              <a:rPr lang="en-US" sz="2800" b="1" dirty="0">
                <a:solidFill>
                  <a:schemeClr val="bg1"/>
                </a:solidFill>
                <a:latin typeface="Segoe UI Semibold" panose="020B0702040204020203" pitchFamily="34" charset="0"/>
                <a:cs typeface="Segoe UI Semibold" panose="020B0702040204020203" pitchFamily="34" charset="0"/>
              </a:rPr>
              <a:t>	</a:t>
            </a:r>
            <a:r>
              <a:rPr lang="en-US" sz="2800" b="1" dirty="0" err="1">
                <a:solidFill>
                  <a:schemeClr val="bg1"/>
                </a:solidFill>
                <a:latin typeface="Segoe UI Semibold" panose="020B0702040204020203" pitchFamily="34" charset="0"/>
                <a:cs typeface="Segoe UI Semibold" panose="020B0702040204020203" pitchFamily="34" charset="0"/>
              </a:rPr>
              <a:t>Hendlerd</a:t>
            </a:r>
            <a:r>
              <a:rPr lang="en-US" sz="2800" b="1" dirty="0">
                <a:solidFill>
                  <a:schemeClr val="bg1"/>
                </a:solidFill>
                <a:latin typeface="Segoe UI Semibold" panose="020B0702040204020203" pitchFamily="34" charset="0"/>
                <a:cs typeface="Segoe UI Semibold" panose="020B0702040204020203" pitchFamily="34" charset="0"/>
              </a:rPr>
              <a:t>&lt;@&gt;post.bgu.ac.il </a:t>
            </a:r>
          </a:p>
          <a:p>
            <a:pPr algn="l"/>
            <a:r>
              <a:rPr lang="en-US" sz="2800" b="1" dirty="0">
                <a:solidFill>
                  <a:schemeClr val="bg1"/>
                </a:solidFill>
                <a:latin typeface="Segoe UI Semibold" panose="020B0702040204020203" pitchFamily="34" charset="0"/>
                <a:cs typeface="Segoe UI Semibold" panose="020B0702040204020203" pitchFamily="34" charset="0"/>
              </a:rPr>
              <a:t>Amir Rubin (</a:t>
            </a:r>
            <a:r>
              <a:rPr lang="en-US" sz="2800" b="1" dirty="0" err="1">
                <a:solidFill>
                  <a:schemeClr val="bg1"/>
                </a:solidFill>
                <a:latin typeface="Segoe UI Semibold" panose="020B0702040204020203" pitchFamily="34" charset="0"/>
                <a:cs typeface="Segoe UI Semibold" panose="020B0702040204020203" pitchFamily="34" charset="0"/>
              </a:rPr>
              <a:t>Wednsday</a:t>
            </a:r>
            <a:r>
              <a:rPr lang="en-US" sz="2800" b="1" dirty="0">
                <a:solidFill>
                  <a:schemeClr val="bg1"/>
                </a:solidFill>
                <a:latin typeface="Segoe UI Semibold" panose="020B0702040204020203" pitchFamily="34" charset="0"/>
                <a:cs typeface="Segoe UI Semibold" panose="020B0702040204020203" pitchFamily="34" charset="0"/>
              </a:rPr>
              <a:t> 14-16, 37/-109)</a:t>
            </a:r>
          </a:p>
          <a:p>
            <a:pPr algn="l"/>
            <a:r>
              <a:rPr lang="en-US" sz="2800" b="1" dirty="0">
                <a:solidFill>
                  <a:schemeClr val="bg1"/>
                </a:solidFill>
                <a:latin typeface="Segoe UI Semibold" panose="020B0702040204020203" pitchFamily="34" charset="0"/>
                <a:cs typeface="Segoe UI Semibold" panose="020B0702040204020203" pitchFamily="34" charset="0"/>
              </a:rPr>
              <a:t>	Amirrub&lt;@&gt;post.bgu.ac.il</a:t>
            </a:r>
          </a:p>
          <a:p>
            <a:pPr algn="l"/>
            <a:r>
              <a:rPr lang="en-US" sz="2800" b="1" dirty="0">
                <a:solidFill>
                  <a:schemeClr val="bg1"/>
                </a:solidFill>
                <a:latin typeface="Segoe UI Semibold" panose="020B0702040204020203" pitchFamily="34" charset="0"/>
                <a:cs typeface="Segoe UI Semibold" panose="020B0702040204020203" pitchFamily="34" charset="0"/>
                <a:hlinkClick r:id="rId5">
                  <a:extLst>
                    <a:ext uri="{A12FA001-AC4F-418D-AE19-62706E023703}">
                      <ahyp:hlinkClr xmlns:ahyp="http://schemas.microsoft.com/office/drawing/2018/hyperlinkcolor" val="tx"/>
                    </a:ext>
                  </a:extLst>
                </a:hlinkClick>
              </a:rPr>
              <a:t>https://www.cs.bgu.ac.il/~bda192/Main</a:t>
            </a:r>
            <a:endParaRPr lang="en-US" sz="2800" b="1" dirty="0">
              <a:solidFill>
                <a:schemeClr val="bg1"/>
              </a:solidFill>
              <a:latin typeface="Segoe UI Semibold" panose="020B0702040204020203" pitchFamily="34" charset="0"/>
              <a:cs typeface="Segoe UI Semibold" panose="020B0702040204020203" pitchFamily="34" charset="0"/>
            </a:endParaRPr>
          </a:p>
          <a:p>
            <a:pPr algn="l"/>
            <a:endParaRPr lang="en-US" sz="2800" b="1" dirty="0">
              <a:solidFill>
                <a:schemeClr val="bg1"/>
              </a:solidFill>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39982481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E46C6-5412-4177-8B72-890EFD11E5BA}"/>
              </a:ext>
            </a:extLst>
          </p:cNvPr>
          <p:cNvSpPr>
            <a:spLocks noGrp="1"/>
          </p:cNvSpPr>
          <p:nvPr>
            <p:ph type="title"/>
          </p:nvPr>
        </p:nvSpPr>
        <p:spPr/>
        <p:txBody>
          <a:bodyPr/>
          <a:lstStyle/>
          <a:p>
            <a:r>
              <a:rPr lang="en-US" dirty="0"/>
              <a:t>Introduction to cyber security</a:t>
            </a:r>
          </a:p>
        </p:txBody>
      </p:sp>
      <p:sp>
        <p:nvSpPr>
          <p:cNvPr id="3" name="Content Placeholder 2">
            <a:extLst>
              <a:ext uri="{FF2B5EF4-FFF2-40B4-BE49-F238E27FC236}">
                <a16:creationId xmlns:a16="http://schemas.microsoft.com/office/drawing/2014/main" id="{BCF37A17-C526-4D3A-9A09-C0614DF66556}"/>
              </a:ext>
            </a:extLst>
          </p:cNvPr>
          <p:cNvSpPr>
            <a:spLocks noGrp="1"/>
          </p:cNvSpPr>
          <p:nvPr>
            <p:ph idx="1"/>
          </p:nvPr>
        </p:nvSpPr>
        <p:spPr/>
        <p:txBody>
          <a:bodyPr/>
          <a:lstStyle/>
          <a:p>
            <a:r>
              <a:rPr lang="en-US" dirty="0"/>
              <a:t>Malware definition</a:t>
            </a:r>
          </a:p>
          <a:p>
            <a:r>
              <a:rPr lang="en-US" dirty="0"/>
              <a:t>Types of malware + examples</a:t>
            </a:r>
          </a:p>
          <a:p>
            <a:r>
              <a:rPr lang="en-US" dirty="0"/>
              <a:t>Defense – static/dynamic analysis</a:t>
            </a:r>
          </a:p>
          <a:p>
            <a:r>
              <a:rPr lang="en-US" dirty="0"/>
              <a:t>Anti-malware systems</a:t>
            </a:r>
          </a:p>
          <a:p>
            <a:endParaRPr lang="en-US" dirty="0"/>
          </a:p>
        </p:txBody>
      </p:sp>
    </p:spTree>
    <p:extLst>
      <p:ext uri="{BB962C8B-B14F-4D97-AF65-F5344CB8AC3E}">
        <p14:creationId xmlns:p14="http://schemas.microsoft.com/office/powerpoint/2010/main" val="4243583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E46C6-5412-4177-8B72-890EFD11E5BA}"/>
              </a:ext>
            </a:extLst>
          </p:cNvPr>
          <p:cNvSpPr>
            <a:spLocks noGrp="1"/>
          </p:cNvSpPr>
          <p:nvPr>
            <p:ph type="title"/>
          </p:nvPr>
        </p:nvSpPr>
        <p:spPr/>
        <p:txBody>
          <a:bodyPr/>
          <a:lstStyle/>
          <a:p>
            <a:r>
              <a:rPr lang="en-US" dirty="0"/>
              <a:t>Introduction to cyber security</a:t>
            </a:r>
          </a:p>
        </p:txBody>
      </p:sp>
      <p:sp>
        <p:nvSpPr>
          <p:cNvPr id="3" name="Content Placeholder 2">
            <a:extLst>
              <a:ext uri="{FF2B5EF4-FFF2-40B4-BE49-F238E27FC236}">
                <a16:creationId xmlns:a16="http://schemas.microsoft.com/office/drawing/2014/main" id="{BCF37A17-C526-4D3A-9A09-C0614DF66556}"/>
              </a:ext>
            </a:extLst>
          </p:cNvPr>
          <p:cNvSpPr>
            <a:spLocks noGrp="1"/>
          </p:cNvSpPr>
          <p:nvPr>
            <p:ph idx="1"/>
          </p:nvPr>
        </p:nvSpPr>
        <p:spPr/>
        <p:txBody>
          <a:bodyPr/>
          <a:lstStyle/>
          <a:p>
            <a:r>
              <a:rPr lang="en-US" dirty="0"/>
              <a:t>Malware definition</a:t>
            </a:r>
          </a:p>
          <a:p>
            <a:r>
              <a:rPr lang="en-US" dirty="0">
                <a:solidFill>
                  <a:schemeClr val="bg1">
                    <a:lumMod val="50000"/>
                  </a:schemeClr>
                </a:solidFill>
              </a:rPr>
              <a:t>Types of malware + examples</a:t>
            </a:r>
          </a:p>
          <a:p>
            <a:r>
              <a:rPr lang="en-US" dirty="0">
                <a:solidFill>
                  <a:schemeClr val="bg1">
                    <a:lumMod val="50000"/>
                  </a:schemeClr>
                </a:solidFill>
              </a:rPr>
              <a:t>Defense – static/dynamic analysis</a:t>
            </a:r>
          </a:p>
          <a:p>
            <a:r>
              <a:rPr lang="en-US" dirty="0">
                <a:solidFill>
                  <a:schemeClr val="bg1">
                    <a:lumMod val="50000"/>
                  </a:schemeClr>
                </a:solidFill>
              </a:rPr>
              <a:t>Anti-malware systems</a:t>
            </a:r>
          </a:p>
          <a:p>
            <a:endParaRPr lang="en-US" dirty="0"/>
          </a:p>
        </p:txBody>
      </p:sp>
    </p:spTree>
    <p:extLst>
      <p:ext uri="{BB962C8B-B14F-4D97-AF65-F5344CB8AC3E}">
        <p14:creationId xmlns:p14="http://schemas.microsoft.com/office/powerpoint/2010/main" val="34606360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E46C6-5412-4177-8B72-890EFD11E5BA}"/>
              </a:ext>
            </a:extLst>
          </p:cNvPr>
          <p:cNvSpPr>
            <a:spLocks noGrp="1"/>
          </p:cNvSpPr>
          <p:nvPr>
            <p:ph type="title"/>
          </p:nvPr>
        </p:nvSpPr>
        <p:spPr/>
        <p:txBody>
          <a:bodyPr/>
          <a:lstStyle/>
          <a:p>
            <a:r>
              <a:rPr lang="en-US" dirty="0"/>
              <a:t>Introduction to cyber security</a:t>
            </a:r>
          </a:p>
        </p:txBody>
      </p:sp>
      <p:sp>
        <p:nvSpPr>
          <p:cNvPr id="3" name="Content Placeholder 2">
            <a:extLst>
              <a:ext uri="{FF2B5EF4-FFF2-40B4-BE49-F238E27FC236}">
                <a16:creationId xmlns:a16="http://schemas.microsoft.com/office/drawing/2014/main" id="{BCF37A17-C526-4D3A-9A09-C0614DF66556}"/>
              </a:ext>
            </a:extLst>
          </p:cNvPr>
          <p:cNvSpPr>
            <a:spLocks noGrp="1"/>
          </p:cNvSpPr>
          <p:nvPr>
            <p:ph idx="1"/>
          </p:nvPr>
        </p:nvSpPr>
        <p:spPr/>
        <p:txBody>
          <a:bodyPr>
            <a:normAutofit fontScale="92500" lnSpcReduction="10000"/>
          </a:bodyPr>
          <a:lstStyle/>
          <a:p>
            <a:r>
              <a:rPr lang="en-US" dirty="0"/>
              <a:t>Malware definition</a:t>
            </a:r>
          </a:p>
          <a:p>
            <a:pPr marL="0" indent="0">
              <a:buNone/>
            </a:pPr>
            <a:r>
              <a:rPr lang="en-US" i="1" dirty="0">
                <a:solidFill>
                  <a:schemeClr val="bg1">
                    <a:lumMod val="65000"/>
                  </a:schemeClr>
                </a:solidFill>
              </a:rPr>
              <a:t>“</a:t>
            </a:r>
            <a:r>
              <a:rPr lang="en-US" b="1" i="1" dirty="0"/>
              <a:t>Malware</a:t>
            </a:r>
            <a:r>
              <a:rPr lang="en-US" i="1" dirty="0">
                <a:solidFill>
                  <a:schemeClr val="bg1">
                    <a:lumMod val="65000"/>
                  </a:schemeClr>
                </a:solidFill>
              </a:rPr>
              <a:t>, short for </a:t>
            </a:r>
            <a:r>
              <a:rPr lang="en-US" b="1" i="1" dirty="0"/>
              <a:t>malicious software</a:t>
            </a:r>
            <a:r>
              <a:rPr lang="en-US" i="1" dirty="0">
                <a:solidFill>
                  <a:schemeClr val="bg1">
                    <a:lumMod val="65000"/>
                  </a:schemeClr>
                </a:solidFill>
              </a:rPr>
              <a:t>, is an umbrella term used to refer to a variety of forms of </a:t>
            </a:r>
            <a:r>
              <a:rPr lang="en-US" b="1" i="1" dirty="0"/>
              <a:t>hostile or intrusive software</a:t>
            </a:r>
            <a:r>
              <a:rPr lang="en-US" i="1" dirty="0">
                <a:solidFill>
                  <a:schemeClr val="bg1">
                    <a:lumMod val="65000"/>
                  </a:schemeClr>
                </a:solidFill>
              </a:rPr>
              <a:t>, </a:t>
            </a:r>
          </a:p>
          <a:p>
            <a:pPr marL="0" indent="0">
              <a:buNone/>
            </a:pPr>
            <a:r>
              <a:rPr lang="en-US" i="1" dirty="0">
                <a:solidFill>
                  <a:schemeClr val="bg1">
                    <a:lumMod val="65000"/>
                  </a:schemeClr>
                </a:solidFill>
              </a:rPr>
              <a:t>including computer viruses, worms, Trojan horses, ransomware, spyware, adware, scareware, and other malicious programs. </a:t>
            </a:r>
          </a:p>
          <a:p>
            <a:pPr marL="0" indent="0">
              <a:buNone/>
            </a:pPr>
            <a:r>
              <a:rPr lang="en-US" i="1" dirty="0">
                <a:solidFill>
                  <a:schemeClr val="bg1">
                    <a:lumMod val="65000"/>
                  </a:schemeClr>
                </a:solidFill>
              </a:rPr>
              <a:t>It can take the form of </a:t>
            </a:r>
            <a:r>
              <a:rPr lang="en-US" b="1" i="1" dirty="0"/>
              <a:t>executable code, scripts, active content</a:t>
            </a:r>
            <a:r>
              <a:rPr lang="en-US" i="1" dirty="0">
                <a:solidFill>
                  <a:schemeClr val="bg1">
                    <a:lumMod val="65000"/>
                  </a:schemeClr>
                </a:solidFill>
              </a:rPr>
              <a:t>, and other software. </a:t>
            </a:r>
            <a:r>
              <a:rPr lang="en-US" b="1" i="1" dirty="0"/>
              <a:t>Malware is defined by its malicious intent</a:t>
            </a:r>
            <a:r>
              <a:rPr lang="en-US" i="1" dirty="0">
                <a:solidFill>
                  <a:schemeClr val="bg1">
                    <a:lumMod val="65000"/>
                  </a:schemeClr>
                </a:solidFill>
              </a:rPr>
              <a:t>, acting against the requirements of the computer user — and so does not include software that causes unintentional harm due to some deficiency.”</a:t>
            </a:r>
          </a:p>
          <a:p>
            <a:pPr marL="0" indent="0">
              <a:buNone/>
            </a:pPr>
            <a:r>
              <a:rPr lang="en-US" sz="2000" dirty="0">
                <a:hlinkClick r:id="rId3"/>
              </a:rPr>
              <a:t>Wikipedia</a:t>
            </a:r>
            <a:endParaRPr lang="en-US" sz="2000" dirty="0"/>
          </a:p>
        </p:txBody>
      </p:sp>
    </p:spTree>
    <p:extLst>
      <p:ext uri="{BB962C8B-B14F-4D97-AF65-F5344CB8AC3E}">
        <p14:creationId xmlns:p14="http://schemas.microsoft.com/office/powerpoint/2010/main" val="30322396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E46C6-5412-4177-8B72-890EFD11E5BA}"/>
              </a:ext>
            </a:extLst>
          </p:cNvPr>
          <p:cNvSpPr>
            <a:spLocks noGrp="1"/>
          </p:cNvSpPr>
          <p:nvPr>
            <p:ph type="title"/>
          </p:nvPr>
        </p:nvSpPr>
        <p:spPr/>
        <p:txBody>
          <a:bodyPr/>
          <a:lstStyle/>
          <a:p>
            <a:r>
              <a:rPr lang="en-US" dirty="0"/>
              <a:t>Introduction to cyber security</a:t>
            </a:r>
          </a:p>
        </p:txBody>
      </p:sp>
      <p:sp>
        <p:nvSpPr>
          <p:cNvPr id="3" name="Content Placeholder 2">
            <a:extLst>
              <a:ext uri="{FF2B5EF4-FFF2-40B4-BE49-F238E27FC236}">
                <a16:creationId xmlns:a16="http://schemas.microsoft.com/office/drawing/2014/main" id="{BCF37A17-C526-4D3A-9A09-C0614DF66556}"/>
              </a:ext>
            </a:extLst>
          </p:cNvPr>
          <p:cNvSpPr>
            <a:spLocks noGrp="1"/>
          </p:cNvSpPr>
          <p:nvPr>
            <p:ph idx="1"/>
          </p:nvPr>
        </p:nvSpPr>
        <p:spPr/>
        <p:txBody>
          <a:bodyPr/>
          <a:lstStyle/>
          <a:p>
            <a:r>
              <a:rPr lang="en-US" dirty="0">
                <a:solidFill>
                  <a:schemeClr val="bg1">
                    <a:lumMod val="50000"/>
                  </a:schemeClr>
                </a:solidFill>
              </a:rPr>
              <a:t>Malware definition</a:t>
            </a:r>
          </a:p>
          <a:p>
            <a:r>
              <a:rPr lang="en-US" dirty="0"/>
              <a:t>Types of malware + examples</a:t>
            </a:r>
          </a:p>
          <a:p>
            <a:r>
              <a:rPr lang="en-US" dirty="0">
                <a:solidFill>
                  <a:schemeClr val="bg1">
                    <a:lumMod val="50000"/>
                  </a:schemeClr>
                </a:solidFill>
              </a:rPr>
              <a:t>Defense – static/dynamic analysis</a:t>
            </a:r>
          </a:p>
          <a:p>
            <a:r>
              <a:rPr lang="en-US" dirty="0">
                <a:solidFill>
                  <a:schemeClr val="bg1">
                    <a:lumMod val="50000"/>
                  </a:schemeClr>
                </a:solidFill>
              </a:rPr>
              <a:t>Anti-malware systems</a:t>
            </a:r>
          </a:p>
          <a:p>
            <a:endParaRPr lang="en-US" dirty="0"/>
          </a:p>
        </p:txBody>
      </p:sp>
    </p:spTree>
    <p:extLst>
      <p:ext uri="{BB962C8B-B14F-4D97-AF65-F5344CB8AC3E}">
        <p14:creationId xmlns:p14="http://schemas.microsoft.com/office/powerpoint/2010/main" val="38398153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E46C6-5412-4177-8B72-890EFD11E5BA}"/>
              </a:ext>
            </a:extLst>
          </p:cNvPr>
          <p:cNvSpPr>
            <a:spLocks noGrp="1"/>
          </p:cNvSpPr>
          <p:nvPr>
            <p:ph type="title"/>
          </p:nvPr>
        </p:nvSpPr>
        <p:spPr/>
        <p:txBody>
          <a:bodyPr/>
          <a:lstStyle/>
          <a:p>
            <a:r>
              <a:rPr lang="en-US" dirty="0"/>
              <a:t>Introduction to cyber security</a:t>
            </a:r>
          </a:p>
        </p:txBody>
      </p:sp>
      <p:sp>
        <p:nvSpPr>
          <p:cNvPr id="7" name="Content Placeholder 2">
            <a:extLst>
              <a:ext uri="{FF2B5EF4-FFF2-40B4-BE49-F238E27FC236}">
                <a16:creationId xmlns:a16="http://schemas.microsoft.com/office/drawing/2014/main" id="{6FF9288B-CCF3-45A9-A4BB-46565DBDD5A9}"/>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 </a:t>
            </a:r>
            <a:r>
              <a:rPr lang="en-US" dirty="0">
                <a:hlinkClick r:id="rId3"/>
              </a:rPr>
              <a:t>Viruses</a:t>
            </a:r>
            <a:r>
              <a:rPr lang="en-US" dirty="0"/>
              <a:t> </a:t>
            </a:r>
          </a:p>
          <a:p>
            <a:pPr marL="0" indent="0" algn="ctr">
              <a:buFont typeface="Arial" panose="020B0604020202020204" pitchFamily="34" charset="0"/>
              <a:buNone/>
            </a:pPr>
            <a:r>
              <a:rPr lang="en-US" i="1" dirty="0"/>
              <a:t>	“when executed, replicates itself by modifying </a:t>
            </a:r>
            <a:r>
              <a:rPr lang="en-US" b="1" i="1" dirty="0"/>
              <a:t>other</a:t>
            </a:r>
            <a:r>
              <a:rPr lang="en-US" i="1" dirty="0"/>
              <a:t> computer programs and inserting its own code.”</a:t>
            </a:r>
          </a:p>
        </p:txBody>
      </p:sp>
      <p:pic>
        <p:nvPicPr>
          <p:cNvPr id="3074" name="Picture 2" descr="Image result for Melissa virus">
            <a:extLst>
              <a:ext uri="{FF2B5EF4-FFF2-40B4-BE49-F238E27FC236}">
                <a16:creationId xmlns:a16="http://schemas.microsoft.com/office/drawing/2014/main" id="{9E72C50C-205E-4F3F-ACA0-DDED9AE9669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8789" y="1263651"/>
            <a:ext cx="8319221" cy="5229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1394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E46C6-5412-4177-8B72-890EFD11E5BA}"/>
              </a:ext>
            </a:extLst>
          </p:cNvPr>
          <p:cNvSpPr>
            <a:spLocks noGrp="1"/>
          </p:cNvSpPr>
          <p:nvPr>
            <p:ph type="title"/>
          </p:nvPr>
        </p:nvSpPr>
        <p:spPr/>
        <p:txBody>
          <a:bodyPr/>
          <a:lstStyle/>
          <a:p>
            <a:r>
              <a:rPr lang="en-US" dirty="0"/>
              <a:t>Virus: Melissa (1999)</a:t>
            </a:r>
          </a:p>
        </p:txBody>
      </p:sp>
      <p:sp>
        <p:nvSpPr>
          <p:cNvPr id="3" name="Content Placeholder 2">
            <a:extLst>
              <a:ext uri="{FF2B5EF4-FFF2-40B4-BE49-F238E27FC236}">
                <a16:creationId xmlns:a16="http://schemas.microsoft.com/office/drawing/2014/main" id="{BCF37A17-C526-4D3A-9A09-C0614DF66556}"/>
              </a:ext>
            </a:extLst>
          </p:cNvPr>
          <p:cNvSpPr>
            <a:spLocks noGrp="1"/>
          </p:cNvSpPr>
          <p:nvPr>
            <p:ph idx="1"/>
          </p:nvPr>
        </p:nvSpPr>
        <p:spPr>
          <a:xfrm>
            <a:off x="838200" y="1825625"/>
            <a:ext cx="11577638" cy="4351338"/>
          </a:xfrm>
        </p:spPr>
        <p:txBody>
          <a:bodyPr>
            <a:normAutofit/>
          </a:bodyPr>
          <a:lstStyle/>
          <a:p>
            <a:pPr marL="0" indent="0">
              <a:buNone/>
            </a:pPr>
            <a:r>
              <a:rPr lang="en-US" dirty="0"/>
              <a:t>Word97 macro:</a:t>
            </a:r>
          </a:p>
          <a:p>
            <a:pPr marL="0" indent="0">
              <a:buNone/>
            </a:pPr>
            <a:r>
              <a:rPr lang="en-US" dirty="0"/>
              <a:t>1. Checks in the registry for a “</a:t>
            </a:r>
            <a:r>
              <a:rPr lang="en-US" dirty="0" err="1"/>
              <a:t>melissa</a:t>
            </a:r>
            <a:r>
              <a:rPr lang="en-US" dirty="0"/>
              <a:t>” entry.</a:t>
            </a:r>
          </a:p>
          <a:p>
            <a:pPr marL="0" indent="0">
              <a:buNone/>
            </a:pPr>
            <a:r>
              <a:rPr lang="en-US" dirty="0"/>
              <a:t>	 The value there should be :</a:t>
            </a:r>
            <a:r>
              <a:rPr lang="en-US" dirty="0">
                <a:solidFill>
                  <a:srgbClr val="FF0000"/>
                </a:solidFill>
              </a:rPr>
              <a:t>KWYJIBO</a:t>
            </a:r>
            <a:r>
              <a:rPr lang="en-US" dirty="0"/>
              <a:t>.  </a:t>
            </a:r>
          </a:p>
          <a:p>
            <a:pPr marL="0" indent="0">
              <a:buNone/>
            </a:pPr>
            <a:r>
              <a:rPr lang="en-US" dirty="0"/>
              <a:t>	If not there:	Send itself via outlook to max of 50 entries 	(people/mailing list)</a:t>
            </a:r>
          </a:p>
          <a:p>
            <a:pPr marL="0" indent="0">
              <a:buNone/>
            </a:pPr>
            <a:r>
              <a:rPr lang="en-US" dirty="0"/>
              <a:t>2. Copy itself to </a:t>
            </a:r>
            <a:r>
              <a:rPr lang="en-US" dirty="0">
                <a:solidFill>
                  <a:srgbClr val="FF0000"/>
                </a:solidFill>
              </a:rPr>
              <a:t>other</a:t>
            </a:r>
            <a:r>
              <a:rPr lang="en-US" dirty="0"/>
              <a:t> opened word docs.</a:t>
            </a:r>
          </a:p>
          <a:p>
            <a:pPr marL="0" indent="0">
              <a:buNone/>
            </a:pPr>
            <a:r>
              <a:rPr lang="en-US" dirty="0"/>
              <a:t>3. Also – on some random X day in every </a:t>
            </a:r>
            <a:r>
              <a:rPr lang="en-US" dirty="0" err="1"/>
              <a:t>hour+X</a:t>
            </a:r>
            <a:r>
              <a:rPr lang="en-US" dirty="0"/>
              <a:t> minutes, if a</a:t>
            </a:r>
          </a:p>
          <a:p>
            <a:pPr marL="0" indent="0">
              <a:buNone/>
            </a:pPr>
            <a:r>
              <a:rPr lang="en-US" dirty="0"/>
              <a:t>	document is open he will add to it -</a:t>
            </a:r>
          </a:p>
          <a:p>
            <a:endParaRPr lang="en-US" dirty="0"/>
          </a:p>
        </p:txBody>
      </p:sp>
    </p:spTree>
    <p:extLst>
      <p:ext uri="{BB962C8B-B14F-4D97-AF65-F5344CB8AC3E}">
        <p14:creationId xmlns:p14="http://schemas.microsoft.com/office/powerpoint/2010/main" val="907299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E46C6-5412-4177-8B72-890EFD11E5BA}"/>
              </a:ext>
            </a:extLst>
          </p:cNvPr>
          <p:cNvSpPr>
            <a:spLocks noGrp="1"/>
          </p:cNvSpPr>
          <p:nvPr>
            <p:ph type="title"/>
          </p:nvPr>
        </p:nvSpPr>
        <p:spPr/>
        <p:txBody>
          <a:bodyPr/>
          <a:lstStyle/>
          <a:p>
            <a:r>
              <a:rPr lang="en-US" dirty="0"/>
              <a:t>Introduction to cyber security</a:t>
            </a:r>
          </a:p>
        </p:txBody>
      </p:sp>
      <p:sp>
        <p:nvSpPr>
          <p:cNvPr id="7" name="Content Placeholder 2">
            <a:extLst>
              <a:ext uri="{FF2B5EF4-FFF2-40B4-BE49-F238E27FC236}">
                <a16:creationId xmlns:a16="http://schemas.microsoft.com/office/drawing/2014/main" id="{6FF9288B-CCF3-45A9-A4BB-46565DBDD5A9}"/>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t>" Twenty-two points, plus triple-word-score, plus fifty points for using all my letters.</a:t>
            </a:r>
          </a:p>
          <a:p>
            <a:pPr marL="0" indent="0" algn="ctr">
              <a:buNone/>
            </a:pPr>
            <a:r>
              <a:rPr lang="en-US" dirty="0"/>
              <a:t>Game's over. I'm </a:t>
            </a:r>
            <a:r>
              <a:rPr lang="en-US" dirty="0" err="1"/>
              <a:t>outta</a:t>
            </a:r>
            <a:r>
              <a:rPr lang="en-US" dirty="0"/>
              <a:t> here."</a:t>
            </a:r>
          </a:p>
        </p:txBody>
      </p:sp>
      <p:pic>
        <p:nvPicPr>
          <p:cNvPr id="3" name="Picture 2">
            <a:extLst>
              <a:ext uri="{FF2B5EF4-FFF2-40B4-BE49-F238E27FC236}">
                <a16:creationId xmlns:a16="http://schemas.microsoft.com/office/drawing/2014/main" id="{3B28610E-92ED-4C82-8A18-EA32CF1D2B74}"/>
              </a:ext>
            </a:extLst>
          </p:cNvPr>
          <p:cNvPicPr>
            <a:picLocks noChangeAspect="1"/>
          </p:cNvPicPr>
          <p:nvPr/>
        </p:nvPicPr>
        <p:blipFill>
          <a:blip r:embed="rId3"/>
          <a:stretch>
            <a:fillRect/>
          </a:stretch>
        </p:blipFill>
        <p:spPr>
          <a:xfrm>
            <a:off x="1142047" y="866776"/>
            <a:ext cx="9572625" cy="5476875"/>
          </a:xfrm>
          <a:prstGeom prst="rect">
            <a:avLst/>
          </a:prstGeom>
        </p:spPr>
      </p:pic>
      <p:pic>
        <p:nvPicPr>
          <p:cNvPr id="1026" name="Picture 2" descr="Image result for melissa the simpsons">
            <a:extLst>
              <a:ext uri="{FF2B5EF4-FFF2-40B4-BE49-F238E27FC236}">
                <a16:creationId xmlns:a16="http://schemas.microsoft.com/office/drawing/2014/main" id="{0DE868C2-63A9-4B17-80AD-09D9458D48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1143000"/>
            <a:ext cx="45720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5601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E46C6-5412-4177-8B72-890EFD11E5BA}"/>
              </a:ext>
            </a:extLst>
          </p:cNvPr>
          <p:cNvSpPr>
            <a:spLocks noGrp="1"/>
          </p:cNvSpPr>
          <p:nvPr>
            <p:ph type="title"/>
          </p:nvPr>
        </p:nvSpPr>
        <p:spPr/>
        <p:txBody>
          <a:bodyPr/>
          <a:lstStyle/>
          <a:p>
            <a:r>
              <a:rPr lang="en-US" dirty="0"/>
              <a:t>Virus: Melissa (1999)</a:t>
            </a:r>
          </a:p>
        </p:txBody>
      </p:sp>
      <p:sp>
        <p:nvSpPr>
          <p:cNvPr id="3" name="Content Placeholder 2">
            <a:extLst>
              <a:ext uri="{FF2B5EF4-FFF2-40B4-BE49-F238E27FC236}">
                <a16:creationId xmlns:a16="http://schemas.microsoft.com/office/drawing/2014/main" id="{BCF37A17-C526-4D3A-9A09-C0614DF66556}"/>
              </a:ext>
            </a:extLst>
          </p:cNvPr>
          <p:cNvSpPr>
            <a:spLocks noGrp="1"/>
          </p:cNvSpPr>
          <p:nvPr>
            <p:ph idx="1"/>
          </p:nvPr>
        </p:nvSpPr>
        <p:spPr>
          <a:xfrm>
            <a:off x="838200" y="1825625"/>
            <a:ext cx="11577638" cy="4351338"/>
          </a:xfrm>
        </p:spPr>
        <p:txBody>
          <a:bodyPr>
            <a:normAutofit/>
          </a:bodyPr>
          <a:lstStyle/>
          <a:p>
            <a:r>
              <a:rPr lang="en-US" dirty="0"/>
              <a:t>Hundreds of thousands machines</a:t>
            </a:r>
          </a:p>
          <a:p>
            <a:r>
              <a:rPr lang="en-US" dirty="0"/>
              <a:t>80M$ damage</a:t>
            </a:r>
          </a:p>
          <a:p>
            <a:r>
              <a:rPr lang="en-US" dirty="0"/>
              <a:t>FBI investigation</a:t>
            </a:r>
          </a:p>
          <a:p>
            <a:r>
              <a:rPr lang="en-US" dirty="0"/>
              <a:t>David </a:t>
            </a:r>
            <a:r>
              <a:rPr lang="en-US" dirty="0" err="1"/>
              <a:t>L.Smith</a:t>
            </a:r>
            <a:endParaRPr lang="en-US" dirty="0"/>
          </a:p>
          <a:p>
            <a:r>
              <a:rPr lang="en-US" dirty="0"/>
              <a:t>10 years in jail (did 20 months)</a:t>
            </a:r>
          </a:p>
          <a:p>
            <a:r>
              <a:rPr lang="en-US" dirty="0"/>
              <a:t>5k$ fine.</a:t>
            </a:r>
          </a:p>
          <a:p>
            <a:endParaRPr lang="en-US" dirty="0"/>
          </a:p>
        </p:txBody>
      </p:sp>
    </p:spTree>
    <p:extLst>
      <p:ext uri="{BB962C8B-B14F-4D97-AF65-F5344CB8AC3E}">
        <p14:creationId xmlns:p14="http://schemas.microsoft.com/office/powerpoint/2010/main" val="2876081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E46C6-5412-4177-8B72-890EFD11E5BA}"/>
              </a:ext>
            </a:extLst>
          </p:cNvPr>
          <p:cNvSpPr>
            <a:spLocks noGrp="1"/>
          </p:cNvSpPr>
          <p:nvPr>
            <p:ph type="title"/>
          </p:nvPr>
        </p:nvSpPr>
        <p:spPr/>
        <p:txBody>
          <a:bodyPr/>
          <a:lstStyle/>
          <a:p>
            <a:r>
              <a:rPr lang="en-US" dirty="0"/>
              <a:t>Introduction to cyber security</a:t>
            </a:r>
          </a:p>
        </p:txBody>
      </p:sp>
      <p:sp>
        <p:nvSpPr>
          <p:cNvPr id="3" name="Content Placeholder 2">
            <a:extLst>
              <a:ext uri="{FF2B5EF4-FFF2-40B4-BE49-F238E27FC236}">
                <a16:creationId xmlns:a16="http://schemas.microsoft.com/office/drawing/2014/main" id="{BCF37A17-C526-4D3A-9A09-C0614DF66556}"/>
              </a:ext>
            </a:extLst>
          </p:cNvPr>
          <p:cNvSpPr>
            <a:spLocks noGrp="1"/>
          </p:cNvSpPr>
          <p:nvPr>
            <p:ph idx="1"/>
          </p:nvPr>
        </p:nvSpPr>
        <p:spPr/>
        <p:txBody>
          <a:bodyPr>
            <a:normAutofit/>
          </a:bodyPr>
          <a:lstStyle/>
          <a:p>
            <a:r>
              <a:rPr lang="en-US" dirty="0"/>
              <a:t> </a:t>
            </a:r>
            <a:r>
              <a:rPr lang="en-US" dirty="0">
                <a:hlinkClick r:id="rId3"/>
              </a:rPr>
              <a:t>Viruses</a:t>
            </a:r>
            <a:r>
              <a:rPr lang="en-US" dirty="0"/>
              <a:t> </a:t>
            </a:r>
          </a:p>
          <a:p>
            <a:pPr marL="0" indent="0" algn="ctr">
              <a:buNone/>
            </a:pPr>
            <a:r>
              <a:rPr lang="en-US" i="1" dirty="0"/>
              <a:t>	“when executed, replicates itself by modifying other computer programs and inserting its own code.”</a:t>
            </a:r>
          </a:p>
          <a:p>
            <a:r>
              <a:rPr lang="en-US" dirty="0">
                <a:hlinkClick r:id="rId4"/>
              </a:rPr>
              <a:t>Worms</a:t>
            </a:r>
            <a:endParaRPr lang="en-US" dirty="0"/>
          </a:p>
          <a:p>
            <a:pPr marL="0" indent="0" algn="ctr">
              <a:buNone/>
            </a:pPr>
            <a:r>
              <a:rPr lang="en-US" i="1" dirty="0"/>
              <a:t>	“a </a:t>
            </a:r>
            <a:r>
              <a:rPr lang="en-US" b="1" i="1" dirty="0"/>
              <a:t>standalone</a:t>
            </a:r>
            <a:r>
              <a:rPr lang="en-US" i="1" dirty="0"/>
              <a:t> malware computer program that replicates itself in order to spread to other computers.”</a:t>
            </a:r>
          </a:p>
        </p:txBody>
      </p:sp>
      <p:pic>
        <p:nvPicPr>
          <p:cNvPr id="5" name="Picture 2" descr="Image result">
            <a:extLst>
              <a:ext uri="{FF2B5EF4-FFF2-40B4-BE49-F238E27FC236}">
                <a16:creationId xmlns:a16="http://schemas.microsoft.com/office/drawing/2014/main" id="{1EA148E2-EB3D-445A-B83F-45E394B2E4F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5700" y="1692276"/>
            <a:ext cx="4800599" cy="4800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4333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E46C6-5412-4177-8B72-890EFD11E5BA}"/>
              </a:ext>
            </a:extLst>
          </p:cNvPr>
          <p:cNvSpPr>
            <a:spLocks noGrp="1"/>
          </p:cNvSpPr>
          <p:nvPr>
            <p:ph type="title"/>
          </p:nvPr>
        </p:nvSpPr>
        <p:spPr/>
        <p:txBody>
          <a:bodyPr/>
          <a:lstStyle/>
          <a:p>
            <a:r>
              <a:rPr lang="en-US" dirty="0"/>
              <a:t>Worm: I love you (2000)</a:t>
            </a:r>
          </a:p>
        </p:txBody>
      </p:sp>
      <p:sp>
        <p:nvSpPr>
          <p:cNvPr id="3" name="Content Placeholder 2">
            <a:extLst>
              <a:ext uri="{FF2B5EF4-FFF2-40B4-BE49-F238E27FC236}">
                <a16:creationId xmlns:a16="http://schemas.microsoft.com/office/drawing/2014/main" id="{BCF37A17-C526-4D3A-9A09-C0614DF66556}"/>
              </a:ext>
            </a:extLst>
          </p:cNvPr>
          <p:cNvSpPr>
            <a:spLocks noGrp="1"/>
          </p:cNvSpPr>
          <p:nvPr>
            <p:ph idx="1"/>
          </p:nvPr>
        </p:nvSpPr>
        <p:spPr>
          <a:xfrm>
            <a:off x="838200" y="1825625"/>
            <a:ext cx="11577638" cy="4351338"/>
          </a:xfrm>
        </p:spPr>
        <p:txBody>
          <a:bodyPr>
            <a:normAutofit/>
          </a:bodyPr>
          <a:lstStyle/>
          <a:p>
            <a:r>
              <a:rPr lang="en-US" dirty="0"/>
              <a:t>VBS – visual basic script</a:t>
            </a:r>
          </a:p>
          <a:p>
            <a:r>
              <a:rPr lang="en-US" dirty="0"/>
              <a:t>Overwriting random types of files (including Office files, image files, and audio files)</a:t>
            </a:r>
          </a:p>
          <a:p>
            <a:r>
              <a:rPr lang="en-US" dirty="0"/>
              <a:t>Send a copy of </a:t>
            </a:r>
            <a:r>
              <a:rPr lang="en-US" b="1" dirty="0"/>
              <a:t>itself</a:t>
            </a:r>
            <a:r>
              <a:rPr lang="en-US" dirty="0"/>
              <a:t> to all addresses in the Windows Address Book used by Microsoft Outlook.</a:t>
            </a:r>
          </a:p>
          <a:p>
            <a:pPr>
              <a:lnSpc>
                <a:spcPct val="100000"/>
              </a:lnSpc>
              <a:spcBef>
                <a:spcPts val="0"/>
              </a:spcBef>
              <a:defRPr/>
            </a:pPr>
            <a:r>
              <a:rPr lang="en-US" dirty="0" err="1"/>
              <a:t>Philipins</a:t>
            </a:r>
            <a:r>
              <a:rPr lang="en-US" dirty="0"/>
              <a:t>, Hong-Kong, EU, US</a:t>
            </a:r>
          </a:p>
          <a:p>
            <a:r>
              <a:rPr lang="en-US" dirty="0"/>
              <a:t>Tens of millions - 10% of all computers at the time!</a:t>
            </a:r>
          </a:p>
        </p:txBody>
      </p:sp>
      <p:pic>
        <p:nvPicPr>
          <p:cNvPr id="4" name="Picture 3">
            <a:extLst>
              <a:ext uri="{FF2B5EF4-FFF2-40B4-BE49-F238E27FC236}">
                <a16:creationId xmlns:a16="http://schemas.microsoft.com/office/drawing/2014/main" id="{514AA9EF-FCBE-4B5C-8A6F-3BF7F7CA8EAF}"/>
              </a:ext>
            </a:extLst>
          </p:cNvPr>
          <p:cNvPicPr>
            <a:picLocks noChangeAspect="1"/>
          </p:cNvPicPr>
          <p:nvPr/>
        </p:nvPicPr>
        <p:blipFill>
          <a:blip r:embed="rId3"/>
          <a:stretch>
            <a:fillRect/>
          </a:stretch>
        </p:blipFill>
        <p:spPr>
          <a:xfrm>
            <a:off x="2024062" y="1497013"/>
            <a:ext cx="7000875" cy="3533775"/>
          </a:xfrm>
          <a:prstGeom prst="rect">
            <a:avLst/>
          </a:prstGeom>
        </p:spPr>
      </p:pic>
    </p:spTree>
    <p:extLst>
      <p:ext uri="{BB962C8B-B14F-4D97-AF65-F5344CB8AC3E}">
        <p14:creationId xmlns:p14="http://schemas.microsoft.com/office/powerpoint/2010/main" val="2632057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E46C6-5412-4177-8B72-890EFD11E5BA}"/>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BCF37A17-C526-4D3A-9A09-C0614DF66556}"/>
              </a:ext>
            </a:extLst>
          </p:cNvPr>
          <p:cNvSpPr>
            <a:spLocks noGrp="1"/>
          </p:cNvSpPr>
          <p:nvPr>
            <p:ph idx="1"/>
          </p:nvPr>
        </p:nvSpPr>
        <p:spPr/>
        <p:txBody>
          <a:bodyPr/>
          <a:lstStyle/>
          <a:p>
            <a:r>
              <a:rPr lang="en-US" dirty="0"/>
              <a:t>Mini project requirements</a:t>
            </a:r>
          </a:p>
          <a:p>
            <a:r>
              <a:rPr lang="en-US" dirty="0"/>
              <a:t>Introduction to cyber security</a:t>
            </a:r>
          </a:p>
          <a:p>
            <a:r>
              <a:rPr lang="en-US" dirty="0"/>
              <a:t>The dataset - overview</a:t>
            </a:r>
          </a:p>
          <a:p>
            <a:r>
              <a:rPr lang="en-US" dirty="0"/>
              <a:t>Mini projects - overview</a:t>
            </a:r>
          </a:p>
        </p:txBody>
      </p:sp>
    </p:spTree>
    <p:extLst>
      <p:ext uri="{BB962C8B-B14F-4D97-AF65-F5344CB8AC3E}">
        <p14:creationId xmlns:p14="http://schemas.microsoft.com/office/powerpoint/2010/main" val="29254130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E46C6-5412-4177-8B72-890EFD11E5BA}"/>
              </a:ext>
            </a:extLst>
          </p:cNvPr>
          <p:cNvSpPr>
            <a:spLocks noGrp="1"/>
          </p:cNvSpPr>
          <p:nvPr>
            <p:ph type="title"/>
          </p:nvPr>
        </p:nvSpPr>
        <p:spPr/>
        <p:txBody>
          <a:bodyPr/>
          <a:lstStyle/>
          <a:p>
            <a:r>
              <a:rPr lang="en-US" dirty="0"/>
              <a:t>Introduction to cyber security</a:t>
            </a:r>
          </a:p>
        </p:txBody>
      </p:sp>
      <p:sp>
        <p:nvSpPr>
          <p:cNvPr id="3" name="Content Placeholder 2">
            <a:extLst>
              <a:ext uri="{FF2B5EF4-FFF2-40B4-BE49-F238E27FC236}">
                <a16:creationId xmlns:a16="http://schemas.microsoft.com/office/drawing/2014/main" id="{BCF37A17-C526-4D3A-9A09-C0614DF66556}"/>
              </a:ext>
            </a:extLst>
          </p:cNvPr>
          <p:cNvSpPr>
            <a:spLocks noGrp="1"/>
          </p:cNvSpPr>
          <p:nvPr>
            <p:ph idx="1"/>
          </p:nvPr>
        </p:nvSpPr>
        <p:spPr/>
        <p:txBody>
          <a:bodyPr>
            <a:normAutofit fontScale="92500" lnSpcReduction="20000"/>
          </a:bodyPr>
          <a:lstStyle/>
          <a:p>
            <a:r>
              <a:rPr lang="en-US" dirty="0">
                <a:hlinkClick r:id="rId3"/>
              </a:rPr>
              <a:t>Viruses</a:t>
            </a:r>
            <a:r>
              <a:rPr lang="en-US" dirty="0"/>
              <a:t> </a:t>
            </a:r>
          </a:p>
          <a:p>
            <a:pPr marL="0" indent="0" algn="ctr">
              <a:buNone/>
            </a:pPr>
            <a:r>
              <a:rPr lang="en-US" i="1" dirty="0"/>
              <a:t>	“when executed, replicates itself by modifying other computer programs and inserting its own code.”</a:t>
            </a:r>
          </a:p>
          <a:p>
            <a:r>
              <a:rPr lang="en-US" dirty="0">
                <a:hlinkClick r:id="rId4"/>
              </a:rPr>
              <a:t>Worms</a:t>
            </a:r>
            <a:endParaRPr lang="en-US" dirty="0"/>
          </a:p>
          <a:p>
            <a:pPr marL="0" indent="0" algn="ctr">
              <a:buNone/>
            </a:pPr>
            <a:r>
              <a:rPr lang="en-US" i="1" dirty="0"/>
              <a:t>	“a standalone malware computer program that replicates itself in order to spread to other computers.”</a:t>
            </a:r>
          </a:p>
          <a:p>
            <a:r>
              <a:rPr lang="en-US" dirty="0">
                <a:hlinkClick r:id="rId5"/>
              </a:rPr>
              <a:t>Trojan horses</a:t>
            </a:r>
            <a:endParaRPr lang="en-US" dirty="0"/>
          </a:p>
          <a:p>
            <a:pPr marL="0" indent="0" algn="ctr">
              <a:buNone/>
            </a:pPr>
            <a:r>
              <a:rPr lang="en-US" i="1" dirty="0"/>
              <a:t>	“any malicious computer program which misleads users of its true intent.”</a:t>
            </a:r>
          </a:p>
          <a:p>
            <a:r>
              <a:rPr lang="en-US" dirty="0">
                <a:hlinkClick r:id="rId6"/>
              </a:rPr>
              <a:t>Ransomware</a:t>
            </a:r>
            <a:endParaRPr lang="en-US" dirty="0"/>
          </a:p>
          <a:p>
            <a:pPr marL="0" indent="0" algn="ctr">
              <a:buNone/>
            </a:pPr>
            <a:r>
              <a:rPr lang="en-US" i="1" dirty="0"/>
              <a:t>	“threatens to publish the victim's data or perpetually block access to it unless a ransom is paid.”</a:t>
            </a:r>
          </a:p>
        </p:txBody>
      </p:sp>
      <p:pic>
        <p:nvPicPr>
          <p:cNvPr id="4" name="Picture 3">
            <a:extLst>
              <a:ext uri="{FF2B5EF4-FFF2-40B4-BE49-F238E27FC236}">
                <a16:creationId xmlns:a16="http://schemas.microsoft.com/office/drawing/2014/main" id="{ACC1E130-1A03-414C-B739-09560B49E260}"/>
              </a:ext>
            </a:extLst>
          </p:cNvPr>
          <p:cNvPicPr>
            <a:picLocks noChangeAspect="1"/>
          </p:cNvPicPr>
          <p:nvPr/>
        </p:nvPicPr>
        <p:blipFill>
          <a:blip r:embed="rId7"/>
          <a:stretch>
            <a:fillRect/>
          </a:stretch>
        </p:blipFill>
        <p:spPr>
          <a:xfrm>
            <a:off x="1516106" y="0"/>
            <a:ext cx="9159787" cy="6858000"/>
          </a:xfrm>
          <a:prstGeom prst="rect">
            <a:avLst/>
          </a:prstGeom>
        </p:spPr>
      </p:pic>
    </p:spTree>
    <p:extLst>
      <p:ext uri="{BB962C8B-B14F-4D97-AF65-F5344CB8AC3E}">
        <p14:creationId xmlns:p14="http://schemas.microsoft.com/office/powerpoint/2010/main" val="1829070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E46C6-5412-4177-8B72-890EFD11E5BA}"/>
              </a:ext>
            </a:extLst>
          </p:cNvPr>
          <p:cNvSpPr>
            <a:spLocks noGrp="1"/>
          </p:cNvSpPr>
          <p:nvPr>
            <p:ph type="title"/>
          </p:nvPr>
        </p:nvSpPr>
        <p:spPr/>
        <p:txBody>
          <a:bodyPr/>
          <a:lstStyle/>
          <a:p>
            <a:r>
              <a:rPr lang="en-US" dirty="0"/>
              <a:t>Ransomware: WannaCry (2017)</a:t>
            </a:r>
          </a:p>
        </p:txBody>
      </p:sp>
      <p:sp>
        <p:nvSpPr>
          <p:cNvPr id="3" name="Content Placeholder 2">
            <a:extLst>
              <a:ext uri="{FF2B5EF4-FFF2-40B4-BE49-F238E27FC236}">
                <a16:creationId xmlns:a16="http://schemas.microsoft.com/office/drawing/2014/main" id="{BCF37A17-C526-4D3A-9A09-C0614DF66556}"/>
              </a:ext>
            </a:extLst>
          </p:cNvPr>
          <p:cNvSpPr>
            <a:spLocks noGrp="1"/>
          </p:cNvSpPr>
          <p:nvPr>
            <p:ph idx="1"/>
          </p:nvPr>
        </p:nvSpPr>
        <p:spPr>
          <a:xfrm>
            <a:off x="838200" y="1825625"/>
            <a:ext cx="11577638" cy="4351338"/>
          </a:xfrm>
        </p:spPr>
        <p:txBody>
          <a:bodyPr>
            <a:normAutofit/>
          </a:bodyPr>
          <a:lstStyle/>
          <a:p>
            <a:r>
              <a:rPr lang="en-US" dirty="0"/>
              <a:t>Worm spreading via SMB</a:t>
            </a:r>
          </a:p>
          <a:p>
            <a:r>
              <a:rPr lang="en-US" dirty="0"/>
              <a:t>Encrypts data</a:t>
            </a:r>
          </a:p>
          <a:p>
            <a:r>
              <a:rPr lang="en-US" dirty="0"/>
              <a:t>Spreads to other machines</a:t>
            </a:r>
          </a:p>
          <a:p>
            <a:r>
              <a:rPr lang="en-US" dirty="0"/>
              <a:t>Demands 300$ in </a:t>
            </a:r>
            <a:r>
              <a:rPr lang="en-US" dirty="0" err="1"/>
              <a:t>BitCoin</a:t>
            </a:r>
            <a:endParaRPr lang="en-US" dirty="0"/>
          </a:p>
        </p:txBody>
      </p:sp>
    </p:spTree>
    <p:extLst>
      <p:ext uri="{BB962C8B-B14F-4D97-AF65-F5344CB8AC3E}">
        <p14:creationId xmlns:p14="http://schemas.microsoft.com/office/powerpoint/2010/main" val="3022085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E46C6-5412-4177-8B72-890EFD11E5BA}"/>
              </a:ext>
            </a:extLst>
          </p:cNvPr>
          <p:cNvSpPr>
            <a:spLocks noGrp="1"/>
          </p:cNvSpPr>
          <p:nvPr>
            <p:ph type="title"/>
          </p:nvPr>
        </p:nvSpPr>
        <p:spPr/>
        <p:txBody>
          <a:bodyPr/>
          <a:lstStyle/>
          <a:p>
            <a:r>
              <a:rPr lang="en-US" dirty="0"/>
              <a:t>Ransomware: WannaCry (2017)</a:t>
            </a:r>
          </a:p>
        </p:txBody>
      </p:sp>
      <p:sp>
        <p:nvSpPr>
          <p:cNvPr id="3" name="Content Placeholder 2">
            <a:extLst>
              <a:ext uri="{FF2B5EF4-FFF2-40B4-BE49-F238E27FC236}">
                <a16:creationId xmlns:a16="http://schemas.microsoft.com/office/drawing/2014/main" id="{BCF37A17-C526-4D3A-9A09-C0614DF66556}"/>
              </a:ext>
            </a:extLst>
          </p:cNvPr>
          <p:cNvSpPr>
            <a:spLocks noGrp="1"/>
          </p:cNvSpPr>
          <p:nvPr>
            <p:ph idx="1"/>
          </p:nvPr>
        </p:nvSpPr>
        <p:spPr>
          <a:xfrm>
            <a:off x="838200" y="1825625"/>
            <a:ext cx="11577638" cy="4351338"/>
          </a:xfrm>
        </p:spPr>
        <p:txBody>
          <a:bodyPr>
            <a:normAutofit lnSpcReduction="10000"/>
          </a:bodyPr>
          <a:lstStyle/>
          <a:p>
            <a:r>
              <a:rPr lang="en-US" dirty="0"/>
              <a:t>4 days</a:t>
            </a:r>
          </a:p>
          <a:p>
            <a:r>
              <a:rPr lang="en-US" dirty="0"/>
              <a:t>200K machines, 150 countries</a:t>
            </a:r>
          </a:p>
          <a:p>
            <a:r>
              <a:rPr lang="en-US" dirty="0"/>
              <a:t>Hundreds of Millions of $</a:t>
            </a:r>
          </a:p>
          <a:p>
            <a:r>
              <a:rPr lang="en-US" dirty="0"/>
              <a:t>North Korea</a:t>
            </a:r>
          </a:p>
          <a:p>
            <a:r>
              <a:rPr lang="en-US" dirty="0"/>
              <a:t>NSA knew about this for a long time – </a:t>
            </a:r>
          </a:p>
          <a:p>
            <a:pPr marL="0" indent="0">
              <a:buNone/>
            </a:pPr>
            <a:r>
              <a:rPr lang="en-US" dirty="0"/>
              <a:t>	BUT, used it instead of reporting to MS..</a:t>
            </a:r>
          </a:p>
          <a:p>
            <a:r>
              <a:rPr lang="en-US" dirty="0"/>
              <a:t>Uses </a:t>
            </a:r>
            <a:r>
              <a:rPr lang="en-US" dirty="0" err="1"/>
              <a:t>EthernalBlue</a:t>
            </a:r>
            <a:r>
              <a:rPr lang="en-US" dirty="0"/>
              <a:t> – Developed by the NSA, leaked April 2017.</a:t>
            </a:r>
          </a:p>
          <a:p>
            <a:pPr marL="0" indent="0">
              <a:buNone/>
            </a:pPr>
            <a:r>
              <a:rPr lang="en-US" dirty="0"/>
              <a:t>	(attack started 12.5.17)</a:t>
            </a:r>
          </a:p>
          <a:p>
            <a:r>
              <a:rPr lang="en-US" dirty="0"/>
              <a:t>MS published a patch on April 2017 – BUT not all installed it </a:t>
            </a:r>
            <a:r>
              <a:rPr lang="en-US" dirty="0">
                <a:sym typeface="Wingdings" panose="05000000000000000000" pitchFamily="2" charset="2"/>
              </a:rPr>
              <a:t> </a:t>
            </a:r>
          </a:p>
          <a:p>
            <a:endParaRPr lang="en-US" dirty="0"/>
          </a:p>
        </p:txBody>
      </p:sp>
    </p:spTree>
    <p:extLst>
      <p:ext uri="{BB962C8B-B14F-4D97-AF65-F5344CB8AC3E}">
        <p14:creationId xmlns:p14="http://schemas.microsoft.com/office/powerpoint/2010/main" val="1196459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E46C6-5412-4177-8B72-890EFD11E5BA}"/>
              </a:ext>
            </a:extLst>
          </p:cNvPr>
          <p:cNvSpPr>
            <a:spLocks noGrp="1"/>
          </p:cNvSpPr>
          <p:nvPr>
            <p:ph type="title"/>
          </p:nvPr>
        </p:nvSpPr>
        <p:spPr/>
        <p:txBody>
          <a:bodyPr/>
          <a:lstStyle/>
          <a:p>
            <a:r>
              <a:rPr lang="en-US" dirty="0"/>
              <a:t>Introduction to cyber security</a:t>
            </a:r>
          </a:p>
        </p:txBody>
      </p:sp>
      <p:sp>
        <p:nvSpPr>
          <p:cNvPr id="3" name="Content Placeholder 2">
            <a:extLst>
              <a:ext uri="{FF2B5EF4-FFF2-40B4-BE49-F238E27FC236}">
                <a16:creationId xmlns:a16="http://schemas.microsoft.com/office/drawing/2014/main" id="{BCF37A17-C526-4D3A-9A09-C0614DF66556}"/>
              </a:ext>
            </a:extLst>
          </p:cNvPr>
          <p:cNvSpPr>
            <a:spLocks noGrp="1"/>
          </p:cNvSpPr>
          <p:nvPr>
            <p:ph idx="1"/>
          </p:nvPr>
        </p:nvSpPr>
        <p:spPr/>
        <p:txBody>
          <a:bodyPr>
            <a:normAutofit fontScale="92500" lnSpcReduction="20000"/>
          </a:bodyPr>
          <a:lstStyle/>
          <a:p>
            <a:r>
              <a:rPr lang="en-US" dirty="0">
                <a:hlinkClick r:id="rId3"/>
              </a:rPr>
              <a:t>Viruses</a:t>
            </a:r>
            <a:r>
              <a:rPr lang="en-US" dirty="0"/>
              <a:t> </a:t>
            </a:r>
          </a:p>
          <a:p>
            <a:pPr marL="0" indent="0" algn="ctr">
              <a:buNone/>
            </a:pPr>
            <a:r>
              <a:rPr lang="en-US" i="1" dirty="0"/>
              <a:t>	“when executed, replicates itself by modifying other computer programs and inserting its own code.”</a:t>
            </a:r>
          </a:p>
          <a:p>
            <a:r>
              <a:rPr lang="en-US" dirty="0">
                <a:hlinkClick r:id="rId4"/>
              </a:rPr>
              <a:t>Worms</a:t>
            </a:r>
            <a:endParaRPr lang="en-US" dirty="0"/>
          </a:p>
          <a:p>
            <a:pPr marL="0" indent="0" algn="ctr">
              <a:buNone/>
            </a:pPr>
            <a:r>
              <a:rPr lang="en-US" i="1" dirty="0"/>
              <a:t>	“a standalone malware computer program that replicates itself in order to spread to other computers.”</a:t>
            </a:r>
          </a:p>
          <a:p>
            <a:r>
              <a:rPr lang="en-US" dirty="0">
                <a:hlinkClick r:id="rId5"/>
              </a:rPr>
              <a:t>Trojan horses</a:t>
            </a:r>
            <a:endParaRPr lang="en-US" dirty="0"/>
          </a:p>
          <a:p>
            <a:pPr marL="0" indent="0" algn="ctr">
              <a:buNone/>
            </a:pPr>
            <a:r>
              <a:rPr lang="en-US" i="1" dirty="0"/>
              <a:t>	“any malicious computer program which misleads users of its true intent.”</a:t>
            </a:r>
          </a:p>
          <a:p>
            <a:r>
              <a:rPr lang="en-US" dirty="0">
                <a:hlinkClick r:id="rId6"/>
              </a:rPr>
              <a:t>Ransomware</a:t>
            </a:r>
            <a:endParaRPr lang="en-US" dirty="0"/>
          </a:p>
          <a:p>
            <a:pPr marL="0" indent="0" algn="ctr">
              <a:buNone/>
            </a:pPr>
            <a:r>
              <a:rPr lang="en-US" i="1" dirty="0"/>
              <a:t>	“threatens to publish the victim's data or perpetually block access to it unless a ransom is paid.”</a:t>
            </a:r>
          </a:p>
        </p:txBody>
      </p:sp>
    </p:spTree>
    <p:extLst>
      <p:ext uri="{BB962C8B-B14F-4D97-AF65-F5344CB8AC3E}">
        <p14:creationId xmlns:p14="http://schemas.microsoft.com/office/powerpoint/2010/main" val="39502568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E46C6-5412-4177-8B72-890EFD11E5BA}"/>
              </a:ext>
            </a:extLst>
          </p:cNvPr>
          <p:cNvSpPr>
            <a:spLocks noGrp="1"/>
          </p:cNvSpPr>
          <p:nvPr>
            <p:ph type="title"/>
          </p:nvPr>
        </p:nvSpPr>
        <p:spPr/>
        <p:txBody>
          <a:bodyPr/>
          <a:lstStyle/>
          <a:p>
            <a:r>
              <a:rPr lang="en-US" dirty="0"/>
              <a:t>Introduction to cyber security</a:t>
            </a:r>
          </a:p>
        </p:txBody>
      </p:sp>
      <p:sp>
        <p:nvSpPr>
          <p:cNvPr id="3" name="Content Placeholder 2">
            <a:extLst>
              <a:ext uri="{FF2B5EF4-FFF2-40B4-BE49-F238E27FC236}">
                <a16:creationId xmlns:a16="http://schemas.microsoft.com/office/drawing/2014/main" id="{BCF37A17-C526-4D3A-9A09-C0614DF66556}"/>
              </a:ext>
            </a:extLst>
          </p:cNvPr>
          <p:cNvSpPr>
            <a:spLocks noGrp="1"/>
          </p:cNvSpPr>
          <p:nvPr>
            <p:ph idx="1"/>
          </p:nvPr>
        </p:nvSpPr>
        <p:spPr/>
        <p:txBody>
          <a:bodyPr>
            <a:normAutofit fontScale="92500" lnSpcReduction="20000"/>
          </a:bodyPr>
          <a:lstStyle/>
          <a:p>
            <a:r>
              <a:rPr lang="en-US" dirty="0">
                <a:hlinkClick r:id="rId3"/>
              </a:rPr>
              <a:t>Spyware</a:t>
            </a:r>
            <a:endParaRPr lang="en-US" dirty="0"/>
          </a:p>
          <a:p>
            <a:pPr marL="0" indent="0" algn="ctr">
              <a:buNone/>
            </a:pPr>
            <a:r>
              <a:rPr lang="en-US" i="1" dirty="0"/>
              <a:t>“software that aims to gather information about a person or organization without their knowledge, that may send such information to another entity without the consumer's consent, or that asserts control over a device without the consumer's knowledge.</a:t>
            </a:r>
            <a:r>
              <a:rPr lang="en-US" i="1" baseline="30000" dirty="0"/>
              <a:t>”</a:t>
            </a:r>
            <a:endParaRPr lang="en-US" i="1" dirty="0"/>
          </a:p>
          <a:p>
            <a:r>
              <a:rPr lang="en-US" dirty="0">
                <a:hlinkClick r:id="rId4"/>
              </a:rPr>
              <a:t>Adware</a:t>
            </a:r>
            <a:r>
              <a:rPr lang="en-US" dirty="0"/>
              <a:t> </a:t>
            </a:r>
          </a:p>
          <a:p>
            <a:pPr marL="0" indent="0" algn="ctr">
              <a:buNone/>
            </a:pPr>
            <a:r>
              <a:rPr lang="en-US" i="1" dirty="0"/>
              <a:t>“advertising-supported software, is software that generates revenue for its developer by automatically generating online advertisements in the user interface of the software or on a screen presented to the user during the installation process.”</a:t>
            </a:r>
          </a:p>
          <a:p>
            <a:pPr marL="0" indent="0">
              <a:buNone/>
            </a:pPr>
            <a:r>
              <a:rPr lang="en-US" dirty="0"/>
              <a:t>Is all adware malware?</a:t>
            </a:r>
          </a:p>
          <a:p>
            <a:pPr marL="0" indent="0">
              <a:buNone/>
            </a:pPr>
            <a:r>
              <a:rPr lang="en-US" i="1" dirty="0"/>
              <a:t>	“presents unwanted advertisements to the user of a computer”</a:t>
            </a:r>
          </a:p>
        </p:txBody>
      </p:sp>
      <p:pic>
        <p:nvPicPr>
          <p:cNvPr id="4" name="Picture 3">
            <a:extLst>
              <a:ext uri="{FF2B5EF4-FFF2-40B4-BE49-F238E27FC236}">
                <a16:creationId xmlns:a16="http://schemas.microsoft.com/office/drawing/2014/main" id="{12A5C2F8-4DE9-4125-B33A-C8A82B92A71B}"/>
              </a:ext>
            </a:extLst>
          </p:cNvPr>
          <p:cNvPicPr>
            <a:picLocks noChangeAspect="1"/>
          </p:cNvPicPr>
          <p:nvPr/>
        </p:nvPicPr>
        <p:blipFill>
          <a:blip r:embed="rId5"/>
          <a:stretch>
            <a:fillRect/>
          </a:stretch>
        </p:blipFill>
        <p:spPr>
          <a:xfrm>
            <a:off x="1197427" y="3841354"/>
            <a:ext cx="8882743" cy="2335609"/>
          </a:xfrm>
          <a:prstGeom prst="rect">
            <a:avLst/>
          </a:prstGeom>
        </p:spPr>
      </p:pic>
    </p:spTree>
    <p:extLst>
      <p:ext uri="{BB962C8B-B14F-4D97-AF65-F5344CB8AC3E}">
        <p14:creationId xmlns:p14="http://schemas.microsoft.com/office/powerpoint/2010/main" val="1085658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E46C6-5412-4177-8B72-890EFD11E5BA}"/>
              </a:ext>
            </a:extLst>
          </p:cNvPr>
          <p:cNvSpPr>
            <a:spLocks noGrp="1"/>
          </p:cNvSpPr>
          <p:nvPr>
            <p:ph type="title"/>
          </p:nvPr>
        </p:nvSpPr>
        <p:spPr/>
        <p:txBody>
          <a:bodyPr/>
          <a:lstStyle/>
          <a:p>
            <a:r>
              <a:rPr lang="en-US" dirty="0"/>
              <a:t>Introduction to cyber security</a:t>
            </a:r>
          </a:p>
        </p:txBody>
      </p:sp>
      <p:sp>
        <p:nvSpPr>
          <p:cNvPr id="3" name="Content Placeholder 2">
            <a:extLst>
              <a:ext uri="{FF2B5EF4-FFF2-40B4-BE49-F238E27FC236}">
                <a16:creationId xmlns:a16="http://schemas.microsoft.com/office/drawing/2014/main" id="{BCF37A17-C526-4D3A-9A09-C0614DF66556}"/>
              </a:ext>
            </a:extLst>
          </p:cNvPr>
          <p:cNvSpPr>
            <a:spLocks noGrp="1"/>
          </p:cNvSpPr>
          <p:nvPr>
            <p:ph idx="1"/>
          </p:nvPr>
        </p:nvSpPr>
        <p:spPr/>
        <p:txBody>
          <a:bodyPr>
            <a:normAutofit/>
          </a:bodyPr>
          <a:lstStyle/>
          <a:p>
            <a:pPr marL="0" indent="0">
              <a:buNone/>
            </a:pPr>
            <a:r>
              <a:rPr lang="en-US" dirty="0"/>
              <a:t>Greyware –(PUA/PUS)</a:t>
            </a:r>
          </a:p>
          <a:p>
            <a:pPr marL="0" indent="0" algn="ctr">
              <a:buNone/>
            </a:pPr>
            <a:r>
              <a:rPr lang="en-US" i="1" dirty="0"/>
              <a:t>“Programs that do not contain viruses and that are not obviously malicious, but which can be annoying or even harmful to the user. For example, hack tools, spyware, adware, and joke programs.“</a:t>
            </a:r>
          </a:p>
          <a:p>
            <a:pPr marL="0" indent="0">
              <a:buNone/>
            </a:pPr>
            <a:r>
              <a:rPr lang="en-US" sz="2100" i="1" dirty="0">
                <a:hlinkClick r:id="rId3"/>
              </a:rPr>
              <a:t>Symantec</a:t>
            </a:r>
            <a:endParaRPr lang="en-US" sz="2100" i="1" dirty="0"/>
          </a:p>
        </p:txBody>
      </p:sp>
      <p:pic>
        <p:nvPicPr>
          <p:cNvPr id="1026" name="Picture 2" descr="Image result for adware examples">
            <a:extLst>
              <a:ext uri="{FF2B5EF4-FFF2-40B4-BE49-F238E27FC236}">
                <a16:creationId xmlns:a16="http://schemas.microsoft.com/office/drawing/2014/main" id="{AEAE7B03-0A4E-455C-AD8E-280E0C438F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91362" y="3575446"/>
            <a:ext cx="4262438" cy="31968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8066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E46C6-5412-4177-8B72-890EFD11E5BA}"/>
              </a:ext>
            </a:extLst>
          </p:cNvPr>
          <p:cNvSpPr>
            <a:spLocks noGrp="1"/>
          </p:cNvSpPr>
          <p:nvPr>
            <p:ph type="title"/>
          </p:nvPr>
        </p:nvSpPr>
        <p:spPr/>
        <p:txBody>
          <a:bodyPr/>
          <a:lstStyle/>
          <a:p>
            <a:r>
              <a:rPr lang="en-US" dirty="0"/>
              <a:t>Meltdown and </a:t>
            </a:r>
            <a:r>
              <a:rPr lang="en-US" dirty="0" err="1"/>
              <a:t>Spectre</a:t>
            </a:r>
            <a:r>
              <a:rPr lang="en-US" dirty="0"/>
              <a:t> (2017)</a:t>
            </a:r>
          </a:p>
        </p:txBody>
      </p:sp>
      <p:pic>
        <p:nvPicPr>
          <p:cNvPr id="11" name="Picture 10" descr="A picture containing clock&#10;&#10;Description automatically generated">
            <a:extLst>
              <a:ext uri="{FF2B5EF4-FFF2-40B4-BE49-F238E27FC236}">
                <a16:creationId xmlns:a16="http://schemas.microsoft.com/office/drawing/2014/main" id="{02D54216-1F50-4683-B222-CBEAFA5CE7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6026" y="1429603"/>
            <a:ext cx="893485" cy="1738312"/>
          </a:xfrm>
          <a:prstGeom prst="rect">
            <a:avLst/>
          </a:prstGeom>
        </p:spPr>
      </p:pic>
      <p:pic>
        <p:nvPicPr>
          <p:cNvPr id="15" name="Content Placeholder 14" descr="A picture containing light&#10;&#10;Description automatically generated">
            <a:extLst>
              <a:ext uri="{FF2B5EF4-FFF2-40B4-BE49-F238E27FC236}">
                <a16:creationId xmlns:a16="http://schemas.microsoft.com/office/drawing/2014/main" id="{3B1AC55A-17F9-49F8-B840-08F2EFE06325}"/>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499340" y="1429603"/>
            <a:ext cx="1460182" cy="1738312"/>
          </a:xfrm>
        </p:spPr>
      </p:pic>
      <p:sp>
        <p:nvSpPr>
          <p:cNvPr id="17" name="Content Placeholder 2">
            <a:extLst>
              <a:ext uri="{FF2B5EF4-FFF2-40B4-BE49-F238E27FC236}">
                <a16:creationId xmlns:a16="http://schemas.microsoft.com/office/drawing/2014/main" id="{15CB0586-815E-47BF-8338-AFD17952AE97}"/>
              </a:ext>
            </a:extLst>
          </p:cNvPr>
          <p:cNvSpPr txBox="1">
            <a:spLocks/>
          </p:cNvSpPr>
          <p:nvPr/>
        </p:nvSpPr>
        <p:spPr>
          <a:xfrm>
            <a:off x="581256" y="3429000"/>
            <a:ext cx="11577638" cy="34137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Exploit critical vulnerabilities in modern </a:t>
            </a:r>
            <a:r>
              <a:rPr lang="en-US" b="1" dirty="0"/>
              <a:t>processors</a:t>
            </a:r>
            <a:r>
              <a:rPr lang="en-US" dirty="0"/>
              <a:t>.  (hardware!)</a:t>
            </a:r>
          </a:p>
          <a:p>
            <a:r>
              <a:rPr lang="en-US" dirty="0"/>
              <a:t>Damage – unknown</a:t>
            </a:r>
          </a:p>
          <a:p>
            <a:r>
              <a:rPr lang="en-US" dirty="0"/>
              <a:t>Fix – patches available, but, people never really update.</a:t>
            </a:r>
          </a:p>
        </p:txBody>
      </p:sp>
      <p:pic>
        <p:nvPicPr>
          <p:cNvPr id="19" name="Picture 18" descr="A screenshot of a cell phone&#10;&#10;Description automatically generated">
            <a:extLst>
              <a:ext uri="{FF2B5EF4-FFF2-40B4-BE49-F238E27FC236}">
                <a16:creationId xmlns:a16="http://schemas.microsoft.com/office/drawing/2014/main" id="{4488D285-3A01-4410-9C18-3AA7F1F51C0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41686" y="5135859"/>
            <a:ext cx="3943350" cy="1628775"/>
          </a:xfrm>
          <a:prstGeom prst="rect">
            <a:avLst/>
          </a:prstGeom>
        </p:spPr>
      </p:pic>
    </p:spTree>
    <p:extLst>
      <p:ext uri="{BB962C8B-B14F-4D97-AF65-F5344CB8AC3E}">
        <p14:creationId xmlns:p14="http://schemas.microsoft.com/office/powerpoint/2010/main" val="72242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E46C6-5412-4177-8B72-890EFD11E5BA}"/>
              </a:ext>
            </a:extLst>
          </p:cNvPr>
          <p:cNvSpPr>
            <a:spLocks noGrp="1"/>
          </p:cNvSpPr>
          <p:nvPr>
            <p:ph type="title"/>
          </p:nvPr>
        </p:nvSpPr>
        <p:spPr/>
        <p:txBody>
          <a:bodyPr/>
          <a:lstStyle/>
          <a:p>
            <a:r>
              <a:rPr lang="en-US" dirty="0"/>
              <a:t>2019 - examples</a:t>
            </a:r>
          </a:p>
        </p:txBody>
      </p:sp>
      <p:sp>
        <p:nvSpPr>
          <p:cNvPr id="17" name="Content Placeholder 2">
            <a:extLst>
              <a:ext uri="{FF2B5EF4-FFF2-40B4-BE49-F238E27FC236}">
                <a16:creationId xmlns:a16="http://schemas.microsoft.com/office/drawing/2014/main" id="{15CB0586-815E-47BF-8338-AFD17952AE97}"/>
              </a:ext>
            </a:extLst>
          </p:cNvPr>
          <p:cNvSpPr txBox="1">
            <a:spLocks/>
          </p:cNvSpPr>
          <p:nvPr/>
        </p:nvSpPr>
        <p:spPr>
          <a:xfrm>
            <a:off x="581256" y="3429000"/>
            <a:ext cx="11577638" cy="34137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4" name="Content Placeholder 3">
            <a:extLst>
              <a:ext uri="{FF2B5EF4-FFF2-40B4-BE49-F238E27FC236}">
                <a16:creationId xmlns:a16="http://schemas.microsoft.com/office/drawing/2014/main" id="{DC498FD3-81C6-429D-BED8-DE95F65DF525}"/>
              </a:ext>
            </a:extLst>
          </p:cNvPr>
          <p:cNvSpPr>
            <a:spLocks noGrp="1"/>
          </p:cNvSpPr>
          <p:nvPr>
            <p:ph idx="1"/>
          </p:nvPr>
        </p:nvSpPr>
        <p:spPr/>
        <p:txBody>
          <a:bodyPr/>
          <a:lstStyle/>
          <a:p>
            <a:r>
              <a:rPr lang="en-US" dirty="0"/>
              <a:t>Toyota japan (3M costumers data stolen)</a:t>
            </a:r>
          </a:p>
          <a:p>
            <a:r>
              <a:rPr lang="en-US" dirty="0"/>
              <a:t>City of Baltimore (ransomware)</a:t>
            </a:r>
          </a:p>
          <a:p>
            <a:r>
              <a:rPr lang="en-US" dirty="0"/>
              <a:t>Phishing via Instagram (the nasty list)</a:t>
            </a:r>
          </a:p>
          <a:p>
            <a:r>
              <a:rPr lang="en-US" dirty="0"/>
              <a:t>Phishing via </a:t>
            </a:r>
            <a:r>
              <a:rPr lang="en-US" dirty="0" err="1"/>
              <a:t>Linkedin</a:t>
            </a:r>
            <a:r>
              <a:rPr lang="en-US" dirty="0"/>
              <a:t> (</a:t>
            </a:r>
            <a:r>
              <a:rPr lang="en-US" dirty="0" err="1"/>
              <a:t>more_eggs</a:t>
            </a:r>
            <a:r>
              <a:rPr lang="en-US" dirty="0"/>
              <a:t> JScript malware)</a:t>
            </a:r>
          </a:p>
          <a:p>
            <a:endParaRPr lang="en-US" dirty="0"/>
          </a:p>
          <a:p>
            <a:endParaRPr lang="en-US" dirty="0"/>
          </a:p>
        </p:txBody>
      </p:sp>
    </p:spTree>
    <p:extLst>
      <p:ext uri="{BB962C8B-B14F-4D97-AF65-F5344CB8AC3E}">
        <p14:creationId xmlns:p14="http://schemas.microsoft.com/office/powerpoint/2010/main" val="316147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E46C6-5412-4177-8B72-890EFD11E5BA}"/>
              </a:ext>
            </a:extLst>
          </p:cNvPr>
          <p:cNvSpPr>
            <a:spLocks noGrp="1"/>
          </p:cNvSpPr>
          <p:nvPr>
            <p:ph type="title"/>
          </p:nvPr>
        </p:nvSpPr>
        <p:spPr/>
        <p:txBody>
          <a:bodyPr/>
          <a:lstStyle/>
          <a:p>
            <a:r>
              <a:rPr lang="en-US" dirty="0"/>
              <a:t>Introduction to cyber security</a:t>
            </a:r>
          </a:p>
        </p:txBody>
      </p:sp>
      <p:sp>
        <p:nvSpPr>
          <p:cNvPr id="3" name="Content Placeholder 2">
            <a:extLst>
              <a:ext uri="{FF2B5EF4-FFF2-40B4-BE49-F238E27FC236}">
                <a16:creationId xmlns:a16="http://schemas.microsoft.com/office/drawing/2014/main" id="{BCF37A17-C526-4D3A-9A09-C0614DF66556}"/>
              </a:ext>
            </a:extLst>
          </p:cNvPr>
          <p:cNvSpPr>
            <a:spLocks noGrp="1"/>
          </p:cNvSpPr>
          <p:nvPr>
            <p:ph idx="1"/>
          </p:nvPr>
        </p:nvSpPr>
        <p:spPr/>
        <p:txBody>
          <a:bodyPr/>
          <a:lstStyle/>
          <a:p>
            <a:r>
              <a:rPr lang="en-US" dirty="0">
                <a:solidFill>
                  <a:schemeClr val="bg1">
                    <a:lumMod val="50000"/>
                  </a:schemeClr>
                </a:solidFill>
              </a:rPr>
              <a:t>Malware definition</a:t>
            </a:r>
          </a:p>
          <a:p>
            <a:r>
              <a:rPr lang="en-US" dirty="0">
                <a:solidFill>
                  <a:schemeClr val="bg1">
                    <a:lumMod val="50000"/>
                  </a:schemeClr>
                </a:solidFill>
              </a:rPr>
              <a:t>Types of malware + examples</a:t>
            </a:r>
          </a:p>
          <a:p>
            <a:r>
              <a:rPr lang="en-US" dirty="0"/>
              <a:t>Defense – static/dynamic analysis</a:t>
            </a:r>
          </a:p>
          <a:p>
            <a:r>
              <a:rPr lang="en-US" dirty="0">
                <a:solidFill>
                  <a:schemeClr val="bg1">
                    <a:lumMod val="50000"/>
                  </a:schemeClr>
                </a:solidFill>
              </a:rPr>
              <a:t>Anti-malware systems</a:t>
            </a:r>
          </a:p>
          <a:p>
            <a:endParaRPr lang="en-US" dirty="0"/>
          </a:p>
        </p:txBody>
      </p:sp>
    </p:spTree>
    <p:extLst>
      <p:ext uri="{BB962C8B-B14F-4D97-AF65-F5344CB8AC3E}">
        <p14:creationId xmlns:p14="http://schemas.microsoft.com/office/powerpoint/2010/main" val="12825169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A61B9-AACE-48D7-AD07-7C64E1254425}"/>
              </a:ext>
            </a:extLst>
          </p:cNvPr>
          <p:cNvSpPr>
            <a:spLocks noGrp="1"/>
          </p:cNvSpPr>
          <p:nvPr>
            <p:ph type="title"/>
          </p:nvPr>
        </p:nvSpPr>
        <p:spPr/>
        <p:txBody>
          <a:bodyPr/>
          <a:lstStyle/>
          <a:p>
            <a:r>
              <a:rPr lang="en-US" dirty="0"/>
              <a:t>Defense – static/dynamic analysis</a:t>
            </a:r>
          </a:p>
        </p:txBody>
      </p:sp>
      <p:sp>
        <p:nvSpPr>
          <p:cNvPr id="3" name="Content Placeholder 2">
            <a:extLst>
              <a:ext uri="{FF2B5EF4-FFF2-40B4-BE49-F238E27FC236}">
                <a16:creationId xmlns:a16="http://schemas.microsoft.com/office/drawing/2014/main" id="{0469BF36-3698-44A2-97BE-08C2846B5092}"/>
              </a:ext>
            </a:extLst>
          </p:cNvPr>
          <p:cNvSpPr>
            <a:spLocks noGrp="1"/>
          </p:cNvSpPr>
          <p:nvPr>
            <p:ph idx="1"/>
          </p:nvPr>
        </p:nvSpPr>
        <p:spPr/>
        <p:txBody>
          <a:bodyPr>
            <a:normAutofit lnSpcReduction="10000"/>
          </a:bodyPr>
          <a:lstStyle/>
          <a:p>
            <a:r>
              <a:rPr lang="en-US" sz="3600" dirty="0"/>
              <a:t>Static analysis</a:t>
            </a:r>
          </a:p>
          <a:p>
            <a:pPr lvl="1"/>
            <a:r>
              <a:rPr lang="en-US" sz="3200" dirty="0"/>
              <a:t>Code is not executed</a:t>
            </a:r>
          </a:p>
          <a:p>
            <a:pPr lvl="1"/>
            <a:r>
              <a:rPr lang="en-US" sz="3200" dirty="0"/>
              <a:t>Code is analyzed (if available)</a:t>
            </a:r>
          </a:p>
          <a:p>
            <a:pPr lvl="1"/>
            <a:r>
              <a:rPr lang="en-US" sz="3200" dirty="0"/>
              <a:t>Portable executable file analysis: PE header, strings, compression methods</a:t>
            </a:r>
          </a:p>
          <a:p>
            <a:pPr marL="457200" lvl="1" indent="0">
              <a:buNone/>
            </a:pPr>
            <a:r>
              <a:rPr lang="en-US" sz="3200" dirty="0"/>
              <a:t>		</a:t>
            </a:r>
          </a:p>
          <a:p>
            <a:pPr marL="457200" lvl="1" indent="0">
              <a:buNone/>
            </a:pPr>
            <a:endParaRPr lang="en-US" sz="3200" b="1" dirty="0"/>
          </a:p>
          <a:p>
            <a:pPr marL="457200" lvl="1" indent="0">
              <a:buNone/>
            </a:pPr>
            <a:endParaRPr lang="en-US" sz="3200" b="1" dirty="0"/>
          </a:p>
          <a:p>
            <a:pPr marL="457200" lvl="1" indent="0" algn="ctr">
              <a:buNone/>
            </a:pPr>
            <a:r>
              <a:rPr lang="en-US" sz="3200" b="1" dirty="0"/>
              <a:t>Fast and safe, but not a lot of information</a:t>
            </a:r>
          </a:p>
          <a:p>
            <a:pPr marL="0" indent="0">
              <a:buNone/>
            </a:pPr>
            <a:endParaRPr lang="en-US" sz="3600" dirty="0"/>
          </a:p>
        </p:txBody>
      </p:sp>
    </p:spTree>
    <p:extLst>
      <p:ext uri="{BB962C8B-B14F-4D97-AF65-F5344CB8AC3E}">
        <p14:creationId xmlns:p14="http://schemas.microsoft.com/office/powerpoint/2010/main" val="3452773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E46C6-5412-4177-8B72-890EFD11E5BA}"/>
              </a:ext>
            </a:extLst>
          </p:cNvPr>
          <p:cNvSpPr>
            <a:spLocks noGrp="1"/>
          </p:cNvSpPr>
          <p:nvPr>
            <p:ph type="title"/>
          </p:nvPr>
        </p:nvSpPr>
        <p:spPr/>
        <p:txBody>
          <a:bodyPr/>
          <a:lstStyle/>
          <a:p>
            <a:r>
              <a:rPr lang="en-US" dirty="0"/>
              <a:t>Mini project requirements</a:t>
            </a:r>
          </a:p>
        </p:txBody>
      </p:sp>
      <p:sp>
        <p:nvSpPr>
          <p:cNvPr id="3" name="Content Placeholder 2">
            <a:extLst>
              <a:ext uri="{FF2B5EF4-FFF2-40B4-BE49-F238E27FC236}">
                <a16:creationId xmlns:a16="http://schemas.microsoft.com/office/drawing/2014/main" id="{BCF37A17-C526-4D3A-9A09-C0614DF66556}"/>
              </a:ext>
            </a:extLst>
          </p:cNvPr>
          <p:cNvSpPr>
            <a:spLocks noGrp="1"/>
          </p:cNvSpPr>
          <p:nvPr>
            <p:ph idx="1"/>
          </p:nvPr>
        </p:nvSpPr>
        <p:spPr/>
        <p:txBody>
          <a:bodyPr>
            <a:normAutofit/>
          </a:bodyPr>
          <a:lstStyle/>
          <a:p>
            <a:r>
              <a:rPr lang="he-IL" dirty="0"/>
              <a:t>3</a:t>
            </a:r>
            <a:r>
              <a:rPr lang="en-US" dirty="0"/>
              <a:t>-</a:t>
            </a:r>
            <a:r>
              <a:rPr lang="he-IL" dirty="0"/>
              <a:t>4</a:t>
            </a:r>
            <a:r>
              <a:rPr lang="en-US" dirty="0"/>
              <a:t> lectures</a:t>
            </a:r>
          </a:p>
          <a:p>
            <a:r>
              <a:rPr lang="en-US" dirty="0"/>
              <a:t>3 mandatory “checkpoints”</a:t>
            </a:r>
          </a:p>
          <a:p>
            <a:endParaRPr lang="en-US" dirty="0"/>
          </a:p>
          <a:p>
            <a:r>
              <a:rPr lang="en-US" dirty="0"/>
              <a:t>A report</a:t>
            </a:r>
          </a:p>
          <a:p>
            <a:r>
              <a:rPr lang="en-US" dirty="0"/>
              <a:t>A presentation</a:t>
            </a:r>
          </a:p>
          <a:p>
            <a:r>
              <a:rPr lang="en-US" dirty="0"/>
              <a:t>A short discussing on your project</a:t>
            </a:r>
          </a:p>
          <a:p>
            <a:r>
              <a:rPr lang="en-US" dirty="0"/>
              <a:t>(Possible bonus)</a:t>
            </a:r>
          </a:p>
          <a:p>
            <a:endParaRPr lang="en-US" dirty="0"/>
          </a:p>
        </p:txBody>
      </p:sp>
    </p:spTree>
    <p:extLst>
      <p:ext uri="{BB962C8B-B14F-4D97-AF65-F5344CB8AC3E}">
        <p14:creationId xmlns:p14="http://schemas.microsoft.com/office/powerpoint/2010/main" val="13131533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A61B9-AACE-48D7-AD07-7C64E1254425}"/>
              </a:ext>
            </a:extLst>
          </p:cNvPr>
          <p:cNvSpPr>
            <a:spLocks noGrp="1"/>
          </p:cNvSpPr>
          <p:nvPr>
            <p:ph type="title"/>
          </p:nvPr>
        </p:nvSpPr>
        <p:spPr/>
        <p:txBody>
          <a:bodyPr/>
          <a:lstStyle/>
          <a:p>
            <a:r>
              <a:rPr lang="en-US" dirty="0"/>
              <a:t>Defense – static/dynamic analysis</a:t>
            </a:r>
          </a:p>
        </p:txBody>
      </p:sp>
      <p:sp>
        <p:nvSpPr>
          <p:cNvPr id="3" name="Content Placeholder 2">
            <a:extLst>
              <a:ext uri="{FF2B5EF4-FFF2-40B4-BE49-F238E27FC236}">
                <a16:creationId xmlns:a16="http://schemas.microsoft.com/office/drawing/2014/main" id="{0469BF36-3698-44A2-97BE-08C2846B5092}"/>
              </a:ext>
            </a:extLst>
          </p:cNvPr>
          <p:cNvSpPr>
            <a:spLocks noGrp="1"/>
          </p:cNvSpPr>
          <p:nvPr>
            <p:ph idx="1"/>
          </p:nvPr>
        </p:nvSpPr>
        <p:spPr/>
        <p:txBody>
          <a:bodyPr>
            <a:normAutofit fontScale="92500" lnSpcReduction="10000"/>
          </a:bodyPr>
          <a:lstStyle/>
          <a:p>
            <a:r>
              <a:rPr lang="en-US" sz="3600" dirty="0"/>
              <a:t>Dynamic analysis (behavioral)</a:t>
            </a:r>
          </a:p>
          <a:p>
            <a:pPr lvl="1"/>
            <a:r>
              <a:rPr lang="en-US" sz="3200" dirty="0"/>
              <a:t>Executed in a sandbox/post breach analysis</a:t>
            </a:r>
          </a:p>
          <a:p>
            <a:pPr lvl="1"/>
            <a:r>
              <a:rPr lang="en-US" sz="3200" dirty="0"/>
              <a:t>“Debug”</a:t>
            </a:r>
          </a:p>
          <a:p>
            <a:pPr lvl="1"/>
            <a:r>
              <a:rPr lang="en-US" sz="3200" dirty="0"/>
              <a:t>Collect artifacts: </a:t>
            </a:r>
          </a:p>
          <a:p>
            <a:pPr lvl="2"/>
            <a:r>
              <a:rPr lang="en-US" sz="3200" dirty="0"/>
              <a:t>Network connection, system calls, memory usage etc.</a:t>
            </a:r>
          </a:p>
          <a:p>
            <a:pPr marL="457200" lvl="1" indent="0">
              <a:buNone/>
            </a:pPr>
            <a:r>
              <a:rPr lang="en-US" sz="3200" b="1" dirty="0"/>
              <a:t>		</a:t>
            </a:r>
          </a:p>
          <a:p>
            <a:pPr marL="457200" lvl="1" indent="0">
              <a:buNone/>
            </a:pPr>
            <a:endParaRPr lang="en-US" sz="3200" b="1" dirty="0"/>
          </a:p>
          <a:p>
            <a:pPr marL="457200" lvl="1" indent="0">
              <a:buNone/>
            </a:pPr>
            <a:endParaRPr lang="en-US" sz="3200" b="1" dirty="0"/>
          </a:p>
          <a:p>
            <a:pPr marL="457200" lvl="1" indent="0" algn="ctr">
              <a:buNone/>
            </a:pPr>
            <a:r>
              <a:rPr lang="en-US" sz="3200" b="1" dirty="0"/>
              <a:t>Real and rich information, but may take time, requires a sandbox, and can be dodged </a:t>
            </a:r>
          </a:p>
          <a:p>
            <a:endParaRPr lang="en-US" sz="3600" dirty="0"/>
          </a:p>
        </p:txBody>
      </p:sp>
    </p:spTree>
    <p:extLst>
      <p:ext uri="{BB962C8B-B14F-4D97-AF65-F5344CB8AC3E}">
        <p14:creationId xmlns:p14="http://schemas.microsoft.com/office/powerpoint/2010/main" val="666758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E46C6-5412-4177-8B72-890EFD11E5BA}"/>
              </a:ext>
            </a:extLst>
          </p:cNvPr>
          <p:cNvSpPr>
            <a:spLocks noGrp="1"/>
          </p:cNvSpPr>
          <p:nvPr>
            <p:ph type="title"/>
          </p:nvPr>
        </p:nvSpPr>
        <p:spPr/>
        <p:txBody>
          <a:bodyPr/>
          <a:lstStyle/>
          <a:p>
            <a:r>
              <a:rPr lang="en-US" dirty="0"/>
              <a:t>Introduction to cyber security</a:t>
            </a:r>
          </a:p>
        </p:txBody>
      </p:sp>
      <p:sp>
        <p:nvSpPr>
          <p:cNvPr id="3" name="Content Placeholder 2">
            <a:extLst>
              <a:ext uri="{FF2B5EF4-FFF2-40B4-BE49-F238E27FC236}">
                <a16:creationId xmlns:a16="http://schemas.microsoft.com/office/drawing/2014/main" id="{BCF37A17-C526-4D3A-9A09-C0614DF66556}"/>
              </a:ext>
            </a:extLst>
          </p:cNvPr>
          <p:cNvSpPr>
            <a:spLocks noGrp="1"/>
          </p:cNvSpPr>
          <p:nvPr>
            <p:ph idx="1"/>
          </p:nvPr>
        </p:nvSpPr>
        <p:spPr/>
        <p:txBody>
          <a:bodyPr/>
          <a:lstStyle/>
          <a:p>
            <a:r>
              <a:rPr lang="en-US" dirty="0">
                <a:solidFill>
                  <a:schemeClr val="bg1">
                    <a:lumMod val="50000"/>
                  </a:schemeClr>
                </a:solidFill>
              </a:rPr>
              <a:t>Malware definition</a:t>
            </a:r>
          </a:p>
          <a:p>
            <a:r>
              <a:rPr lang="en-US" dirty="0">
                <a:solidFill>
                  <a:schemeClr val="bg1">
                    <a:lumMod val="50000"/>
                  </a:schemeClr>
                </a:solidFill>
              </a:rPr>
              <a:t>Types of malware + examples</a:t>
            </a:r>
          </a:p>
          <a:p>
            <a:r>
              <a:rPr lang="en-US" dirty="0">
                <a:solidFill>
                  <a:schemeClr val="bg1">
                    <a:lumMod val="50000"/>
                  </a:schemeClr>
                </a:solidFill>
              </a:rPr>
              <a:t>Defense – static/dynamic analysis</a:t>
            </a:r>
          </a:p>
          <a:p>
            <a:r>
              <a:rPr lang="en-US" dirty="0"/>
              <a:t>Anti-malware systems</a:t>
            </a:r>
          </a:p>
          <a:p>
            <a:endParaRPr lang="en-US" dirty="0"/>
          </a:p>
        </p:txBody>
      </p:sp>
    </p:spTree>
    <p:extLst>
      <p:ext uri="{BB962C8B-B14F-4D97-AF65-F5344CB8AC3E}">
        <p14:creationId xmlns:p14="http://schemas.microsoft.com/office/powerpoint/2010/main" val="37943087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A61B9-AACE-48D7-AD07-7C64E1254425}"/>
              </a:ext>
            </a:extLst>
          </p:cNvPr>
          <p:cNvSpPr>
            <a:spLocks noGrp="1"/>
          </p:cNvSpPr>
          <p:nvPr>
            <p:ph type="title"/>
          </p:nvPr>
        </p:nvSpPr>
        <p:spPr/>
        <p:txBody>
          <a:bodyPr/>
          <a:lstStyle/>
          <a:p>
            <a:r>
              <a:rPr lang="en-US" dirty="0"/>
              <a:t>Anti-malware systems</a:t>
            </a:r>
          </a:p>
        </p:txBody>
      </p:sp>
      <p:sp>
        <p:nvSpPr>
          <p:cNvPr id="3" name="Content Placeholder 2">
            <a:extLst>
              <a:ext uri="{FF2B5EF4-FFF2-40B4-BE49-F238E27FC236}">
                <a16:creationId xmlns:a16="http://schemas.microsoft.com/office/drawing/2014/main" id="{0469BF36-3698-44A2-97BE-08C2846B5092}"/>
              </a:ext>
            </a:extLst>
          </p:cNvPr>
          <p:cNvSpPr>
            <a:spLocks noGrp="1"/>
          </p:cNvSpPr>
          <p:nvPr>
            <p:ph idx="1"/>
          </p:nvPr>
        </p:nvSpPr>
        <p:spPr/>
        <p:txBody>
          <a:bodyPr>
            <a:normAutofit/>
          </a:bodyPr>
          <a:lstStyle/>
          <a:p>
            <a:r>
              <a:rPr lang="en-US" sz="3200" dirty="0"/>
              <a:t>AV: Avast, Norton, McAfee, Kaspersky, Defender</a:t>
            </a:r>
          </a:p>
          <a:p>
            <a:r>
              <a:rPr lang="en-US" sz="3200" dirty="0" err="1">
                <a:hlinkClick r:id="rId3"/>
              </a:rPr>
              <a:t>VirusTotal</a:t>
            </a:r>
            <a:endParaRPr lang="en-US" sz="3200" dirty="0"/>
          </a:p>
          <a:p>
            <a:r>
              <a:rPr lang="en-US" sz="3200" dirty="0"/>
              <a:t>Local/Cloud based</a:t>
            </a:r>
          </a:p>
          <a:p>
            <a:r>
              <a:rPr lang="en-US" sz="3200" dirty="0"/>
              <a:t>Indicators:</a:t>
            </a:r>
          </a:p>
          <a:p>
            <a:pPr lvl="1"/>
            <a:r>
              <a:rPr lang="en-US" sz="2800" dirty="0"/>
              <a:t>Files/Domains/</a:t>
            </a:r>
            <a:r>
              <a:rPr lang="en-US" sz="2800" dirty="0" err="1"/>
              <a:t>ips</a:t>
            </a:r>
            <a:endParaRPr lang="en-US" sz="2800" dirty="0"/>
          </a:p>
          <a:p>
            <a:pPr lvl="1"/>
            <a:r>
              <a:rPr lang="en-US" sz="2800" dirty="0"/>
              <a:t>System calls</a:t>
            </a:r>
          </a:p>
          <a:p>
            <a:pPr lvl="1"/>
            <a:r>
              <a:rPr lang="en-US" sz="2800" dirty="0">
                <a:hlinkClick r:id="rId4"/>
              </a:rPr>
              <a:t>Yara rules</a:t>
            </a:r>
            <a:endParaRPr lang="en-US" sz="2800" dirty="0"/>
          </a:p>
        </p:txBody>
      </p:sp>
      <p:sp>
        <p:nvSpPr>
          <p:cNvPr id="6" name="TextBox 5">
            <a:extLst>
              <a:ext uri="{FF2B5EF4-FFF2-40B4-BE49-F238E27FC236}">
                <a16:creationId xmlns:a16="http://schemas.microsoft.com/office/drawing/2014/main" id="{50D3652B-6A7B-41C9-9CDC-7D3E307C2C47}"/>
              </a:ext>
            </a:extLst>
          </p:cNvPr>
          <p:cNvSpPr txBox="1"/>
          <p:nvPr/>
        </p:nvSpPr>
        <p:spPr>
          <a:xfrm>
            <a:off x="4990011" y="2526248"/>
            <a:ext cx="6635932" cy="3539430"/>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dirty="0">
                <a:latin typeface="Consolas" panose="020B0609020204030204" pitchFamily="49" charset="0"/>
              </a:rPr>
              <a:t>rule </a:t>
            </a:r>
            <a:r>
              <a:rPr lang="en-US" sz="1600" dirty="0" err="1">
                <a:latin typeface="Consolas" panose="020B0609020204030204" pitchFamily="49" charset="0"/>
              </a:rPr>
              <a:t>silent_banker</a:t>
            </a:r>
            <a:r>
              <a:rPr lang="en-US" sz="1600" dirty="0">
                <a:latin typeface="Consolas" panose="020B0609020204030204" pitchFamily="49" charset="0"/>
              </a:rPr>
              <a:t> : banker</a:t>
            </a:r>
          </a:p>
          <a:p>
            <a:r>
              <a:rPr lang="en-US" sz="1600" dirty="0">
                <a:latin typeface="Consolas" panose="020B0609020204030204" pitchFamily="49" charset="0"/>
              </a:rPr>
              <a:t>{</a:t>
            </a:r>
          </a:p>
          <a:p>
            <a:r>
              <a:rPr lang="en-US" sz="1600" dirty="0">
                <a:latin typeface="Consolas" panose="020B0609020204030204" pitchFamily="49" charset="0"/>
              </a:rPr>
              <a:t>    meta:</a:t>
            </a:r>
          </a:p>
          <a:p>
            <a:r>
              <a:rPr lang="en-US" sz="1600" dirty="0">
                <a:latin typeface="Consolas" panose="020B0609020204030204" pitchFamily="49" charset="0"/>
              </a:rPr>
              <a:t>        description = "This is just an example"</a:t>
            </a:r>
          </a:p>
          <a:p>
            <a:r>
              <a:rPr lang="en-US" sz="1600" dirty="0">
                <a:latin typeface="Consolas" panose="020B0609020204030204" pitchFamily="49" charset="0"/>
              </a:rPr>
              <a:t>	</a:t>
            </a:r>
            <a:r>
              <a:rPr lang="en-US" sz="1600" dirty="0" err="1">
                <a:latin typeface="Consolas" panose="020B0609020204030204" pitchFamily="49" charset="0"/>
              </a:rPr>
              <a:t>in_the_wild</a:t>
            </a:r>
            <a:r>
              <a:rPr lang="en-US" sz="1600" dirty="0">
                <a:latin typeface="Consolas" panose="020B0609020204030204" pitchFamily="49" charset="0"/>
              </a:rPr>
              <a:t> = true</a:t>
            </a:r>
          </a:p>
          <a:p>
            <a:endParaRPr lang="en-US" sz="1600" dirty="0">
              <a:latin typeface="Consolas" panose="020B0609020204030204" pitchFamily="49" charset="0"/>
            </a:endParaRPr>
          </a:p>
          <a:p>
            <a:r>
              <a:rPr lang="en-US" sz="1600" dirty="0">
                <a:latin typeface="Consolas" panose="020B0609020204030204" pitchFamily="49" charset="0"/>
              </a:rPr>
              <a:t>    strings:</a:t>
            </a:r>
          </a:p>
          <a:p>
            <a:r>
              <a:rPr lang="en-US" sz="1600" dirty="0">
                <a:latin typeface="Consolas" panose="020B0609020204030204" pitchFamily="49" charset="0"/>
              </a:rPr>
              <a:t>        $a = {6A 40 68 00 30 00 00 6A 14 8D 91}</a:t>
            </a:r>
          </a:p>
          <a:p>
            <a:r>
              <a:rPr lang="en-US" sz="1600" dirty="0">
                <a:latin typeface="Consolas" panose="020B0609020204030204" pitchFamily="49" charset="0"/>
              </a:rPr>
              <a:t>        $b = {8D 4D B0 2B C1 83 C0 27 99 6A 4E 59 F7 F9}</a:t>
            </a:r>
          </a:p>
          <a:p>
            <a:r>
              <a:rPr lang="en-US" sz="1600" dirty="0">
                <a:latin typeface="Consolas" panose="020B0609020204030204" pitchFamily="49" charset="0"/>
              </a:rPr>
              <a:t>        $c = "UVODFRYSIHLNWPEJXQZAKCBGMT"</a:t>
            </a:r>
          </a:p>
          <a:p>
            <a:endParaRPr lang="en-US" sz="1600" dirty="0">
              <a:latin typeface="Consolas" panose="020B0609020204030204" pitchFamily="49" charset="0"/>
            </a:endParaRPr>
          </a:p>
          <a:p>
            <a:r>
              <a:rPr lang="en-US" sz="1600" dirty="0">
                <a:latin typeface="Consolas" panose="020B0609020204030204" pitchFamily="49" charset="0"/>
              </a:rPr>
              <a:t>    condition:</a:t>
            </a:r>
          </a:p>
          <a:p>
            <a:r>
              <a:rPr lang="en-US" sz="1600" dirty="0">
                <a:latin typeface="Consolas" panose="020B0609020204030204" pitchFamily="49" charset="0"/>
              </a:rPr>
              <a:t>        $a or $b or $c</a:t>
            </a:r>
          </a:p>
          <a:p>
            <a:r>
              <a:rPr lang="en-US" sz="1600" dirty="0">
                <a:latin typeface="Consolas" panose="020B0609020204030204" pitchFamily="49" charset="0"/>
              </a:rPr>
              <a:t>}</a:t>
            </a:r>
          </a:p>
        </p:txBody>
      </p:sp>
    </p:spTree>
    <p:extLst>
      <p:ext uri="{BB962C8B-B14F-4D97-AF65-F5344CB8AC3E}">
        <p14:creationId xmlns:p14="http://schemas.microsoft.com/office/powerpoint/2010/main" val="3790839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A61B9-AACE-48D7-AD07-7C64E1254425}"/>
              </a:ext>
            </a:extLst>
          </p:cNvPr>
          <p:cNvSpPr>
            <a:spLocks noGrp="1"/>
          </p:cNvSpPr>
          <p:nvPr>
            <p:ph type="title"/>
          </p:nvPr>
        </p:nvSpPr>
        <p:spPr/>
        <p:txBody>
          <a:bodyPr/>
          <a:lstStyle/>
          <a:p>
            <a:r>
              <a:rPr lang="en-US" dirty="0"/>
              <a:t>Anti-malware systems</a:t>
            </a:r>
          </a:p>
        </p:txBody>
      </p:sp>
      <p:pic>
        <p:nvPicPr>
          <p:cNvPr id="5" name="Graphic 4" descr="Laptop">
            <a:extLst>
              <a:ext uri="{FF2B5EF4-FFF2-40B4-BE49-F238E27FC236}">
                <a16:creationId xmlns:a16="http://schemas.microsoft.com/office/drawing/2014/main" id="{ED9789A7-F21C-421B-9C18-E895EDD97916}"/>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194399" y="3830430"/>
            <a:ext cx="914400" cy="914400"/>
          </a:xfrm>
          <a:prstGeom prst="rect">
            <a:avLst/>
          </a:prstGeom>
        </p:spPr>
      </p:pic>
      <p:pic>
        <p:nvPicPr>
          <p:cNvPr id="8" name="Graphic 7" descr="Computer">
            <a:extLst>
              <a:ext uri="{FF2B5EF4-FFF2-40B4-BE49-F238E27FC236}">
                <a16:creationId xmlns:a16="http://schemas.microsoft.com/office/drawing/2014/main" id="{2913695E-A623-436B-8C0D-ED947C68476B}"/>
              </a:ext>
            </a:extLst>
          </p:cNvP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322629" y="3029245"/>
            <a:ext cx="914400" cy="914400"/>
          </a:xfrm>
          <a:prstGeom prst="rect">
            <a:avLst/>
          </a:prstGeom>
        </p:spPr>
      </p:pic>
      <p:pic>
        <p:nvPicPr>
          <p:cNvPr id="10" name="Graphic 9" descr="Document">
            <a:extLst>
              <a:ext uri="{FF2B5EF4-FFF2-40B4-BE49-F238E27FC236}">
                <a16:creationId xmlns:a16="http://schemas.microsoft.com/office/drawing/2014/main" id="{649B145B-C66C-42A7-931D-9ACFCD7E2268}"/>
              </a:ext>
            </a:extLst>
          </p:cNvPr>
          <p:cNvPicPr>
            <a:picLocks noChangeAspect="1"/>
          </p:cNvPicPr>
          <p:nvPr/>
        </p:nvPicPr>
        <p:blipFill>
          <a:blip r:embed="rId7" cstate="hq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51658" y="3486445"/>
            <a:ext cx="914400" cy="914400"/>
          </a:xfrm>
          <a:prstGeom prst="rect">
            <a:avLst/>
          </a:prstGeom>
        </p:spPr>
      </p:pic>
      <p:pic>
        <p:nvPicPr>
          <p:cNvPr id="12" name="Graphic 11" descr="Gears">
            <a:extLst>
              <a:ext uri="{FF2B5EF4-FFF2-40B4-BE49-F238E27FC236}">
                <a16:creationId xmlns:a16="http://schemas.microsoft.com/office/drawing/2014/main" id="{5AB8A154-3B74-424E-AACB-ABA3F356492F}"/>
              </a:ext>
            </a:extLst>
          </p:cNvPr>
          <p:cNvPicPr>
            <a:picLocks noChangeAspect="1"/>
          </p:cNvPicPr>
          <p:nvPr/>
        </p:nvPicPr>
        <p:blipFill>
          <a:blip r:embed="rId9" cstate="hq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304495" y="3029245"/>
            <a:ext cx="914400" cy="914400"/>
          </a:xfrm>
          <a:prstGeom prst="rect">
            <a:avLst/>
          </a:prstGeom>
        </p:spPr>
      </p:pic>
      <p:pic>
        <p:nvPicPr>
          <p:cNvPr id="14" name="Graphic 13" descr="Database">
            <a:extLst>
              <a:ext uri="{FF2B5EF4-FFF2-40B4-BE49-F238E27FC236}">
                <a16:creationId xmlns:a16="http://schemas.microsoft.com/office/drawing/2014/main" id="{B0A18E69-8C85-4364-B8CD-781655809C10}"/>
              </a:ext>
            </a:extLst>
          </p:cNvPr>
          <p:cNvPicPr>
            <a:picLocks noChangeAspect="1"/>
          </p:cNvPicPr>
          <p:nvPr/>
        </p:nvPicPr>
        <p:blipFill>
          <a:blip r:embed="rId11" cstate="hq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0249097" y="1388959"/>
            <a:ext cx="914400" cy="914400"/>
          </a:xfrm>
          <a:prstGeom prst="rect">
            <a:avLst/>
          </a:prstGeom>
        </p:spPr>
      </p:pic>
      <p:pic>
        <p:nvPicPr>
          <p:cNvPr id="18" name="Graphic 17" descr="Cloud">
            <a:extLst>
              <a:ext uri="{FF2B5EF4-FFF2-40B4-BE49-F238E27FC236}">
                <a16:creationId xmlns:a16="http://schemas.microsoft.com/office/drawing/2014/main" id="{960BFBDF-5E74-43E6-A7FF-91A7474BA61C}"/>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805675" y="1027906"/>
            <a:ext cx="1783920" cy="1783920"/>
          </a:xfrm>
          <a:prstGeom prst="rect">
            <a:avLst/>
          </a:prstGeom>
        </p:spPr>
      </p:pic>
      <p:pic>
        <p:nvPicPr>
          <p:cNvPr id="19" name="Graphic 18" descr="Computer">
            <a:extLst>
              <a:ext uri="{FF2B5EF4-FFF2-40B4-BE49-F238E27FC236}">
                <a16:creationId xmlns:a16="http://schemas.microsoft.com/office/drawing/2014/main" id="{9D08AD5B-A29F-4F51-9A6B-FB324665864F}"/>
              </a:ext>
            </a:extLst>
          </p:cNvP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311966" y="4634628"/>
            <a:ext cx="914400" cy="914400"/>
          </a:xfrm>
          <a:prstGeom prst="rect">
            <a:avLst/>
          </a:prstGeom>
        </p:spPr>
      </p:pic>
      <p:pic>
        <p:nvPicPr>
          <p:cNvPr id="21" name="Graphic 20" descr="Laptop">
            <a:extLst>
              <a:ext uri="{FF2B5EF4-FFF2-40B4-BE49-F238E27FC236}">
                <a16:creationId xmlns:a16="http://schemas.microsoft.com/office/drawing/2014/main" id="{10ECB5A6-F2E9-41B4-BD46-6C8BC0E54C7B}"/>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18125" y="5512141"/>
            <a:ext cx="914400" cy="914400"/>
          </a:xfrm>
          <a:prstGeom prst="rect">
            <a:avLst/>
          </a:prstGeom>
        </p:spPr>
      </p:pic>
      <p:pic>
        <p:nvPicPr>
          <p:cNvPr id="22" name="Graphic 21" descr="Document">
            <a:extLst>
              <a:ext uri="{FF2B5EF4-FFF2-40B4-BE49-F238E27FC236}">
                <a16:creationId xmlns:a16="http://schemas.microsoft.com/office/drawing/2014/main" id="{B9AB2359-3BDD-4CD5-8F06-C8C37E4140EA}"/>
              </a:ext>
            </a:extLst>
          </p:cNvPr>
          <p:cNvPicPr>
            <a:picLocks noChangeAspect="1"/>
          </p:cNvPicPr>
          <p:nvPr/>
        </p:nvPicPr>
        <p:blipFill>
          <a:blip r:embed="rId7" cstate="hq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04206" y="4634628"/>
            <a:ext cx="914400" cy="914400"/>
          </a:xfrm>
          <a:prstGeom prst="rect">
            <a:avLst/>
          </a:prstGeom>
        </p:spPr>
      </p:pic>
      <p:cxnSp>
        <p:nvCxnSpPr>
          <p:cNvPr id="25" name="Straight Arrow Connector 24">
            <a:extLst>
              <a:ext uri="{FF2B5EF4-FFF2-40B4-BE49-F238E27FC236}">
                <a16:creationId xmlns:a16="http://schemas.microsoft.com/office/drawing/2014/main" id="{04535290-F005-4DFB-A7E3-19183DC37E9B}"/>
              </a:ext>
            </a:extLst>
          </p:cNvPr>
          <p:cNvCxnSpPr/>
          <p:nvPr/>
        </p:nvCxnSpPr>
        <p:spPr>
          <a:xfrm flipV="1">
            <a:off x="1397726" y="3579223"/>
            <a:ext cx="1698171" cy="36442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158D9C98-0A75-40E4-83E6-9FD46A751BDB}"/>
              </a:ext>
            </a:extLst>
          </p:cNvPr>
          <p:cNvCxnSpPr>
            <a:cxnSpLocks/>
          </p:cNvCxnSpPr>
          <p:nvPr/>
        </p:nvCxnSpPr>
        <p:spPr>
          <a:xfrm>
            <a:off x="1118606" y="5134040"/>
            <a:ext cx="197729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8" name="Straight Arrow Connector 27">
            <a:extLst>
              <a:ext uri="{FF2B5EF4-FFF2-40B4-BE49-F238E27FC236}">
                <a16:creationId xmlns:a16="http://schemas.microsoft.com/office/drawing/2014/main" id="{3D1110F4-F7D8-473D-8EA2-58D5638642DF}"/>
              </a:ext>
            </a:extLst>
          </p:cNvPr>
          <p:cNvCxnSpPr>
            <a:cxnSpLocks/>
          </p:cNvCxnSpPr>
          <p:nvPr/>
        </p:nvCxnSpPr>
        <p:spPr>
          <a:xfrm>
            <a:off x="1166058" y="5408023"/>
            <a:ext cx="1929839" cy="56131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31" name="Graphic 30" descr="Gears">
            <a:extLst>
              <a:ext uri="{FF2B5EF4-FFF2-40B4-BE49-F238E27FC236}">
                <a16:creationId xmlns:a16="http://schemas.microsoft.com/office/drawing/2014/main" id="{33B2910F-8761-4E64-AE88-9CEA53C2F6C2}"/>
              </a:ext>
            </a:extLst>
          </p:cNvPr>
          <p:cNvPicPr>
            <a:picLocks noChangeAspect="1"/>
          </p:cNvPicPr>
          <p:nvPr/>
        </p:nvPicPr>
        <p:blipFill>
          <a:blip r:embed="rId9" cstate="hq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442435" y="3761434"/>
            <a:ext cx="914400" cy="914400"/>
          </a:xfrm>
          <a:prstGeom prst="rect">
            <a:avLst/>
          </a:prstGeom>
        </p:spPr>
      </p:pic>
      <p:pic>
        <p:nvPicPr>
          <p:cNvPr id="32" name="Graphic 31" descr="Gears">
            <a:extLst>
              <a:ext uri="{FF2B5EF4-FFF2-40B4-BE49-F238E27FC236}">
                <a16:creationId xmlns:a16="http://schemas.microsoft.com/office/drawing/2014/main" id="{69FBE748-573A-4BA7-98F2-4B193EC5659D}"/>
              </a:ext>
            </a:extLst>
          </p:cNvPr>
          <p:cNvPicPr>
            <a:picLocks noChangeAspect="1"/>
          </p:cNvPicPr>
          <p:nvPr/>
        </p:nvPicPr>
        <p:blipFill>
          <a:blip r:embed="rId9" cstate="hq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374857" y="4633959"/>
            <a:ext cx="914400" cy="914400"/>
          </a:xfrm>
          <a:prstGeom prst="rect">
            <a:avLst/>
          </a:prstGeom>
        </p:spPr>
      </p:pic>
      <p:pic>
        <p:nvPicPr>
          <p:cNvPr id="33" name="Graphic 32" descr="Gears">
            <a:extLst>
              <a:ext uri="{FF2B5EF4-FFF2-40B4-BE49-F238E27FC236}">
                <a16:creationId xmlns:a16="http://schemas.microsoft.com/office/drawing/2014/main" id="{E129D398-CF24-4DE7-9B38-784A86B5DD70}"/>
              </a:ext>
            </a:extLst>
          </p:cNvPr>
          <p:cNvPicPr>
            <a:picLocks noChangeAspect="1"/>
          </p:cNvPicPr>
          <p:nvPr/>
        </p:nvPicPr>
        <p:blipFill>
          <a:blip r:embed="rId9" cstate="hq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386447" y="5425894"/>
            <a:ext cx="914400" cy="914400"/>
          </a:xfrm>
          <a:prstGeom prst="rect">
            <a:avLst/>
          </a:prstGeom>
        </p:spPr>
      </p:pic>
      <p:sp>
        <p:nvSpPr>
          <p:cNvPr id="34" name="TextBox 33">
            <a:extLst>
              <a:ext uri="{FF2B5EF4-FFF2-40B4-BE49-F238E27FC236}">
                <a16:creationId xmlns:a16="http://schemas.microsoft.com/office/drawing/2014/main" id="{4AE4B644-66F2-45B0-B83B-C37E9222D0AB}"/>
              </a:ext>
            </a:extLst>
          </p:cNvPr>
          <p:cNvSpPr txBox="1"/>
          <p:nvPr/>
        </p:nvSpPr>
        <p:spPr>
          <a:xfrm>
            <a:off x="5422953" y="2947836"/>
            <a:ext cx="1188719" cy="107721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dirty="0"/>
              <a:t>File: X </a:t>
            </a:r>
          </a:p>
          <a:p>
            <a:r>
              <a:rPr lang="en-US" sz="1600" dirty="0"/>
              <a:t>Time: T1</a:t>
            </a:r>
          </a:p>
          <a:p>
            <a:r>
              <a:rPr lang="en-US" sz="1600" dirty="0"/>
              <a:t>Domain: D1</a:t>
            </a:r>
          </a:p>
          <a:p>
            <a:r>
              <a:rPr lang="en-US" sz="1600" dirty="0"/>
              <a:t>…</a:t>
            </a:r>
          </a:p>
        </p:txBody>
      </p:sp>
      <p:sp>
        <p:nvSpPr>
          <p:cNvPr id="35" name="TextBox 34">
            <a:extLst>
              <a:ext uri="{FF2B5EF4-FFF2-40B4-BE49-F238E27FC236}">
                <a16:creationId xmlns:a16="http://schemas.microsoft.com/office/drawing/2014/main" id="{A7D03167-AA62-4346-898A-03ED0B89F6A4}"/>
              </a:ext>
            </a:extLst>
          </p:cNvPr>
          <p:cNvSpPr txBox="1"/>
          <p:nvPr/>
        </p:nvSpPr>
        <p:spPr>
          <a:xfrm>
            <a:off x="5477763" y="5408023"/>
            <a:ext cx="1269326" cy="107721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dirty="0"/>
              <a:t>File: Y</a:t>
            </a:r>
          </a:p>
          <a:p>
            <a:r>
              <a:rPr lang="en-US" sz="1600" dirty="0"/>
              <a:t>Time: T2</a:t>
            </a:r>
          </a:p>
          <a:p>
            <a:r>
              <a:rPr lang="en-US" sz="1600" dirty="0"/>
              <a:t>Domain: D1</a:t>
            </a:r>
          </a:p>
          <a:p>
            <a:r>
              <a:rPr lang="en-US" sz="1600" dirty="0"/>
              <a:t>…</a:t>
            </a:r>
          </a:p>
        </p:txBody>
      </p:sp>
      <p:cxnSp>
        <p:nvCxnSpPr>
          <p:cNvPr id="36" name="Straight Arrow Connector 35">
            <a:extLst>
              <a:ext uri="{FF2B5EF4-FFF2-40B4-BE49-F238E27FC236}">
                <a16:creationId xmlns:a16="http://schemas.microsoft.com/office/drawing/2014/main" id="{1FF11FC2-82E5-4AEF-9563-3407E9588344}"/>
              </a:ext>
            </a:extLst>
          </p:cNvPr>
          <p:cNvCxnSpPr>
            <a:cxnSpLocks/>
          </p:cNvCxnSpPr>
          <p:nvPr/>
        </p:nvCxnSpPr>
        <p:spPr>
          <a:xfrm flipV="1">
            <a:off x="6706636" y="2452744"/>
            <a:ext cx="1392335" cy="71160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8" name="Straight Arrow Connector 37">
            <a:extLst>
              <a:ext uri="{FF2B5EF4-FFF2-40B4-BE49-F238E27FC236}">
                <a16:creationId xmlns:a16="http://schemas.microsoft.com/office/drawing/2014/main" id="{79C22ACF-9492-4490-A88C-3A1973F45E2E}"/>
              </a:ext>
            </a:extLst>
          </p:cNvPr>
          <p:cNvCxnSpPr>
            <a:cxnSpLocks/>
          </p:cNvCxnSpPr>
          <p:nvPr/>
        </p:nvCxnSpPr>
        <p:spPr>
          <a:xfrm flipV="1">
            <a:off x="6853643" y="2452744"/>
            <a:ext cx="1741717" cy="323593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40" name="Graphic 39" descr="Gears">
            <a:extLst>
              <a:ext uri="{FF2B5EF4-FFF2-40B4-BE49-F238E27FC236}">
                <a16:creationId xmlns:a16="http://schemas.microsoft.com/office/drawing/2014/main" id="{28520279-5B92-497A-8600-B214FB5A1CA3}"/>
              </a:ext>
            </a:extLst>
          </p:cNvPr>
          <p:cNvPicPr>
            <a:picLocks noChangeAspect="1"/>
          </p:cNvPicPr>
          <p:nvPr/>
        </p:nvPicPr>
        <p:blipFill>
          <a:blip r:embed="rId9" cstate="hq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222339" y="1624003"/>
            <a:ext cx="746041" cy="746041"/>
          </a:xfrm>
          <a:prstGeom prst="rect">
            <a:avLst/>
          </a:prstGeom>
        </p:spPr>
      </p:pic>
      <p:cxnSp>
        <p:nvCxnSpPr>
          <p:cNvPr id="41" name="Straight Arrow Connector 40">
            <a:extLst>
              <a:ext uri="{FF2B5EF4-FFF2-40B4-BE49-F238E27FC236}">
                <a16:creationId xmlns:a16="http://schemas.microsoft.com/office/drawing/2014/main" id="{6B0E74EF-4980-44C5-A4D7-D208FECE2218}"/>
              </a:ext>
            </a:extLst>
          </p:cNvPr>
          <p:cNvCxnSpPr>
            <a:cxnSpLocks/>
            <a:endCxn id="14" idx="1"/>
          </p:cNvCxnSpPr>
          <p:nvPr/>
        </p:nvCxnSpPr>
        <p:spPr>
          <a:xfrm>
            <a:off x="9589595" y="1846159"/>
            <a:ext cx="65950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4" name="Straight Arrow Connector 43">
            <a:extLst>
              <a:ext uri="{FF2B5EF4-FFF2-40B4-BE49-F238E27FC236}">
                <a16:creationId xmlns:a16="http://schemas.microsoft.com/office/drawing/2014/main" id="{A6A9587F-3210-4751-A3C4-BFEEF64BC5C4}"/>
              </a:ext>
            </a:extLst>
          </p:cNvPr>
          <p:cNvCxnSpPr>
            <a:cxnSpLocks/>
            <a:stCxn id="18" idx="1"/>
          </p:cNvCxnSpPr>
          <p:nvPr/>
        </p:nvCxnSpPr>
        <p:spPr>
          <a:xfrm flipH="1">
            <a:off x="5048547" y="1919866"/>
            <a:ext cx="2757128" cy="104859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7" name="Straight Arrow Connector 26">
            <a:extLst>
              <a:ext uri="{FF2B5EF4-FFF2-40B4-BE49-F238E27FC236}">
                <a16:creationId xmlns:a16="http://schemas.microsoft.com/office/drawing/2014/main" id="{BD87D263-7200-4AC8-ACF0-7DA07EA2EF3F}"/>
              </a:ext>
            </a:extLst>
          </p:cNvPr>
          <p:cNvCxnSpPr>
            <a:cxnSpLocks/>
          </p:cNvCxnSpPr>
          <p:nvPr/>
        </p:nvCxnSpPr>
        <p:spPr>
          <a:xfrm flipV="1">
            <a:off x="1397726" y="4300538"/>
            <a:ext cx="1698171" cy="10030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29" name="Graphic 28" descr="Gears">
            <a:extLst>
              <a:ext uri="{FF2B5EF4-FFF2-40B4-BE49-F238E27FC236}">
                <a16:creationId xmlns:a16="http://schemas.microsoft.com/office/drawing/2014/main" id="{FA32425F-3124-48D8-A45C-ED706F7783F4}"/>
              </a:ext>
            </a:extLst>
          </p:cNvPr>
          <p:cNvPicPr>
            <a:picLocks noChangeAspect="1"/>
          </p:cNvPicPr>
          <p:nvPr/>
        </p:nvPicPr>
        <p:blipFill>
          <a:blip r:embed="rId9" cstate="hq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1060615" y="1445566"/>
            <a:ext cx="914400" cy="914400"/>
          </a:xfrm>
          <a:prstGeom prst="rect">
            <a:avLst/>
          </a:prstGeom>
        </p:spPr>
      </p:pic>
      <p:cxnSp>
        <p:nvCxnSpPr>
          <p:cNvPr id="30" name="Straight Arrow Connector 29">
            <a:extLst>
              <a:ext uri="{FF2B5EF4-FFF2-40B4-BE49-F238E27FC236}">
                <a16:creationId xmlns:a16="http://schemas.microsoft.com/office/drawing/2014/main" id="{E870C243-0AB2-49D3-9194-35C75ACFF898}"/>
              </a:ext>
            </a:extLst>
          </p:cNvPr>
          <p:cNvCxnSpPr>
            <a:cxnSpLocks/>
          </p:cNvCxnSpPr>
          <p:nvPr/>
        </p:nvCxnSpPr>
        <p:spPr>
          <a:xfrm flipH="1">
            <a:off x="9641133" y="2069412"/>
            <a:ext cx="528441" cy="153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2" name="Straight Arrow Connector 41">
            <a:extLst>
              <a:ext uri="{FF2B5EF4-FFF2-40B4-BE49-F238E27FC236}">
                <a16:creationId xmlns:a16="http://schemas.microsoft.com/office/drawing/2014/main" id="{1A715DE0-6112-47F5-835D-FEA70213F1CA}"/>
              </a:ext>
            </a:extLst>
          </p:cNvPr>
          <p:cNvCxnSpPr>
            <a:cxnSpLocks/>
          </p:cNvCxnSpPr>
          <p:nvPr/>
        </p:nvCxnSpPr>
        <p:spPr>
          <a:xfrm flipH="1">
            <a:off x="5460866" y="2599222"/>
            <a:ext cx="2883034" cy="26347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138530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8"/>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E46C6-5412-4177-8B72-890EFD11E5BA}"/>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BCF37A17-C526-4D3A-9A09-C0614DF66556}"/>
              </a:ext>
            </a:extLst>
          </p:cNvPr>
          <p:cNvSpPr>
            <a:spLocks noGrp="1"/>
          </p:cNvSpPr>
          <p:nvPr>
            <p:ph idx="1"/>
          </p:nvPr>
        </p:nvSpPr>
        <p:spPr/>
        <p:txBody>
          <a:bodyPr/>
          <a:lstStyle/>
          <a:p>
            <a:r>
              <a:rPr lang="en-US" dirty="0">
                <a:solidFill>
                  <a:schemeClr val="bg1">
                    <a:lumMod val="50000"/>
                  </a:schemeClr>
                </a:solidFill>
              </a:rPr>
              <a:t>Mini project requirements</a:t>
            </a:r>
          </a:p>
          <a:p>
            <a:r>
              <a:rPr lang="en-US" dirty="0">
                <a:solidFill>
                  <a:schemeClr val="bg1">
                    <a:lumMod val="50000"/>
                  </a:schemeClr>
                </a:solidFill>
              </a:rPr>
              <a:t>Introduction to cyber security</a:t>
            </a:r>
          </a:p>
          <a:p>
            <a:r>
              <a:rPr lang="en-US" dirty="0"/>
              <a:t>The dataset - overview</a:t>
            </a:r>
          </a:p>
          <a:p>
            <a:r>
              <a:rPr lang="en-US" dirty="0">
                <a:solidFill>
                  <a:schemeClr val="bg1">
                    <a:lumMod val="50000"/>
                  </a:schemeClr>
                </a:solidFill>
              </a:rPr>
              <a:t>Mini projects - overview</a:t>
            </a:r>
          </a:p>
        </p:txBody>
      </p:sp>
    </p:spTree>
    <p:extLst>
      <p:ext uri="{BB962C8B-B14F-4D97-AF65-F5344CB8AC3E}">
        <p14:creationId xmlns:p14="http://schemas.microsoft.com/office/powerpoint/2010/main" val="14202275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A61B9-AACE-48D7-AD07-7C64E1254425}"/>
              </a:ext>
            </a:extLst>
          </p:cNvPr>
          <p:cNvSpPr>
            <a:spLocks noGrp="1"/>
          </p:cNvSpPr>
          <p:nvPr>
            <p:ph type="title"/>
          </p:nvPr>
        </p:nvSpPr>
        <p:spPr/>
        <p:txBody>
          <a:bodyPr/>
          <a:lstStyle/>
          <a:p>
            <a:r>
              <a:rPr lang="en-US" dirty="0"/>
              <a:t>Anti-malware systems</a:t>
            </a:r>
          </a:p>
        </p:txBody>
      </p:sp>
      <p:pic>
        <p:nvPicPr>
          <p:cNvPr id="5" name="Graphic 4" descr="Laptop">
            <a:extLst>
              <a:ext uri="{FF2B5EF4-FFF2-40B4-BE49-F238E27FC236}">
                <a16:creationId xmlns:a16="http://schemas.microsoft.com/office/drawing/2014/main" id="{ED9789A7-F21C-421B-9C18-E895EDD97916}"/>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194399" y="3830430"/>
            <a:ext cx="914400" cy="914400"/>
          </a:xfrm>
          <a:prstGeom prst="rect">
            <a:avLst/>
          </a:prstGeom>
        </p:spPr>
      </p:pic>
      <p:pic>
        <p:nvPicPr>
          <p:cNvPr id="8" name="Graphic 7" descr="Computer">
            <a:extLst>
              <a:ext uri="{FF2B5EF4-FFF2-40B4-BE49-F238E27FC236}">
                <a16:creationId xmlns:a16="http://schemas.microsoft.com/office/drawing/2014/main" id="{2913695E-A623-436B-8C0D-ED947C68476B}"/>
              </a:ext>
            </a:extLst>
          </p:cNvP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322629" y="3029245"/>
            <a:ext cx="914400" cy="914400"/>
          </a:xfrm>
          <a:prstGeom prst="rect">
            <a:avLst/>
          </a:prstGeom>
        </p:spPr>
      </p:pic>
      <p:pic>
        <p:nvPicPr>
          <p:cNvPr id="10" name="Graphic 9" descr="Document">
            <a:extLst>
              <a:ext uri="{FF2B5EF4-FFF2-40B4-BE49-F238E27FC236}">
                <a16:creationId xmlns:a16="http://schemas.microsoft.com/office/drawing/2014/main" id="{649B145B-C66C-42A7-931D-9ACFCD7E2268}"/>
              </a:ext>
            </a:extLst>
          </p:cNvPr>
          <p:cNvPicPr>
            <a:picLocks noChangeAspect="1"/>
          </p:cNvPicPr>
          <p:nvPr/>
        </p:nvPicPr>
        <p:blipFill>
          <a:blip r:embed="rId7" cstate="hq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51658" y="3486445"/>
            <a:ext cx="914400" cy="914400"/>
          </a:xfrm>
          <a:prstGeom prst="rect">
            <a:avLst/>
          </a:prstGeom>
        </p:spPr>
      </p:pic>
      <p:pic>
        <p:nvPicPr>
          <p:cNvPr id="12" name="Graphic 11" descr="Gears">
            <a:extLst>
              <a:ext uri="{FF2B5EF4-FFF2-40B4-BE49-F238E27FC236}">
                <a16:creationId xmlns:a16="http://schemas.microsoft.com/office/drawing/2014/main" id="{5AB8A154-3B74-424E-AACB-ABA3F356492F}"/>
              </a:ext>
            </a:extLst>
          </p:cNvPr>
          <p:cNvPicPr>
            <a:picLocks noChangeAspect="1"/>
          </p:cNvPicPr>
          <p:nvPr/>
        </p:nvPicPr>
        <p:blipFill>
          <a:blip r:embed="rId9" cstate="hq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304495" y="3029245"/>
            <a:ext cx="914400" cy="914400"/>
          </a:xfrm>
          <a:prstGeom prst="rect">
            <a:avLst/>
          </a:prstGeom>
        </p:spPr>
      </p:pic>
      <p:pic>
        <p:nvPicPr>
          <p:cNvPr id="14" name="Graphic 13" descr="Database">
            <a:extLst>
              <a:ext uri="{FF2B5EF4-FFF2-40B4-BE49-F238E27FC236}">
                <a16:creationId xmlns:a16="http://schemas.microsoft.com/office/drawing/2014/main" id="{B0A18E69-8C85-4364-B8CD-781655809C10}"/>
              </a:ext>
            </a:extLst>
          </p:cNvPr>
          <p:cNvPicPr>
            <a:picLocks noChangeAspect="1"/>
          </p:cNvPicPr>
          <p:nvPr/>
        </p:nvPicPr>
        <p:blipFill>
          <a:blip r:embed="rId11" cstate="hq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0249097" y="1388959"/>
            <a:ext cx="914400" cy="914400"/>
          </a:xfrm>
          <a:prstGeom prst="rect">
            <a:avLst/>
          </a:prstGeom>
        </p:spPr>
      </p:pic>
      <p:pic>
        <p:nvPicPr>
          <p:cNvPr id="18" name="Graphic 17" descr="Cloud">
            <a:extLst>
              <a:ext uri="{FF2B5EF4-FFF2-40B4-BE49-F238E27FC236}">
                <a16:creationId xmlns:a16="http://schemas.microsoft.com/office/drawing/2014/main" id="{960BFBDF-5E74-43E6-A7FF-91A7474BA61C}"/>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805675" y="1027906"/>
            <a:ext cx="1783920" cy="1783920"/>
          </a:xfrm>
          <a:prstGeom prst="rect">
            <a:avLst/>
          </a:prstGeom>
        </p:spPr>
      </p:pic>
      <p:pic>
        <p:nvPicPr>
          <p:cNvPr id="19" name="Graphic 18" descr="Computer">
            <a:extLst>
              <a:ext uri="{FF2B5EF4-FFF2-40B4-BE49-F238E27FC236}">
                <a16:creationId xmlns:a16="http://schemas.microsoft.com/office/drawing/2014/main" id="{9D08AD5B-A29F-4F51-9A6B-FB324665864F}"/>
              </a:ext>
            </a:extLst>
          </p:cNvP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311966" y="4634628"/>
            <a:ext cx="914400" cy="914400"/>
          </a:xfrm>
          <a:prstGeom prst="rect">
            <a:avLst/>
          </a:prstGeom>
        </p:spPr>
      </p:pic>
      <p:pic>
        <p:nvPicPr>
          <p:cNvPr id="21" name="Graphic 20" descr="Laptop">
            <a:extLst>
              <a:ext uri="{FF2B5EF4-FFF2-40B4-BE49-F238E27FC236}">
                <a16:creationId xmlns:a16="http://schemas.microsoft.com/office/drawing/2014/main" id="{10ECB5A6-F2E9-41B4-BD46-6C8BC0E54C7B}"/>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18125" y="5512141"/>
            <a:ext cx="914400" cy="914400"/>
          </a:xfrm>
          <a:prstGeom prst="rect">
            <a:avLst/>
          </a:prstGeom>
        </p:spPr>
      </p:pic>
      <p:pic>
        <p:nvPicPr>
          <p:cNvPr id="22" name="Graphic 21" descr="Document">
            <a:extLst>
              <a:ext uri="{FF2B5EF4-FFF2-40B4-BE49-F238E27FC236}">
                <a16:creationId xmlns:a16="http://schemas.microsoft.com/office/drawing/2014/main" id="{B9AB2359-3BDD-4CD5-8F06-C8C37E4140EA}"/>
              </a:ext>
            </a:extLst>
          </p:cNvPr>
          <p:cNvPicPr>
            <a:picLocks noChangeAspect="1"/>
          </p:cNvPicPr>
          <p:nvPr/>
        </p:nvPicPr>
        <p:blipFill>
          <a:blip r:embed="rId7" cstate="hq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04206" y="4634628"/>
            <a:ext cx="914400" cy="914400"/>
          </a:xfrm>
          <a:prstGeom prst="rect">
            <a:avLst/>
          </a:prstGeom>
        </p:spPr>
      </p:pic>
      <p:cxnSp>
        <p:nvCxnSpPr>
          <p:cNvPr id="25" name="Straight Arrow Connector 24">
            <a:extLst>
              <a:ext uri="{FF2B5EF4-FFF2-40B4-BE49-F238E27FC236}">
                <a16:creationId xmlns:a16="http://schemas.microsoft.com/office/drawing/2014/main" id="{04535290-F005-4DFB-A7E3-19183DC37E9B}"/>
              </a:ext>
            </a:extLst>
          </p:cNvPr>
          <p:cNvCxnSpPr/>
          <p:nvPr/>
        </p:nvCxnSpPr>
        <p:spPr>
          <a:xfrm flipV="1">
            <a:off x="1397726" y="3579223"/>
            <a:ext cx="1698171" cy="36442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158D9C98-0A75-40E4-83E6-9FD46A751BDB}"/>
              </a:ext>
            </a:extLst>
          </p:cNvPr>
          <p:cNvCxnSpPr>
            <a:cxnSpLocks/>
          </p:cNvCxnSpPr>
          <p:nvPr/>
        </p:nvCxnSpPr>
        <p:spPr>
          <a:xfrm>
            <a:off x="1118606" y="5134040"/>
            <a:ext cx="197729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8" name="Straight Arrow Connector 27">
            <a:extLst>
              <a:ext uri="{FF2B5EF4-FFF2-40B4-BE49-F238E27FC236}">
                <a16:creationId xmlns:a16="http://schemas.microsoft.com/office/drawing/2014/main" id="{3D1110F4-F7D8-473D-8EA2-58D5638642DF}"/>
              </a:ext>
            </a:extLst>
          </p:cNvPr>
          <p:cNvCxnSpPr>
            <a:cxnSpLocks/>
          </p:cNvCxnSpPr>
          <p:nvPr/>
        </p:nvCxnSpPr>
        <p:spPr>
          <a:xfrm>
            <a:off x="1166058" y="5408023"/>
            <a:ext cx="1929839" cy="56131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31" name="Graphic 30" descr="Gears">
            <a:extLst>
              <a:ext uri="{FF2B5EF4-FFF2-40B4-BE49-F238E27FC236}">
                <a16:creationId xmlns:a16="http://schemas.microsoft.com/office/drawing/2014/main" id="{33B2910F-8761-4E64-AE88-9CEA53C2F6C2}"/>
              </a:ext>
            </a:extLst>
          </p:cNvPr>
          <p:cNvPicPr>
            <a:picLocks noChangeAspect="1"/>
          </p:cNvPicPr>
          <p:nvPr/>
        </p:nvPicPr>
        <p:blipFill>
          <a:blip r:embed="rId9" cstate="hq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442435" y="3761434"/>
            <a:ext cx="914400" cy="914400"/>
          </a:xfrm>
          <a:prstGeom prst="rect">
            <a:avLst/>
          </a:prstGeom>
        </p:spPr>
      </p:pic>
      <p:pic>
        <p:nvPicPr>
          <p:cNvPr id="32" name="Graphic 31" descr="Gears">
            <a:extLst>
              <a:ext uri="{FF2B5EF4-FFF2-40B4-BE49-F238E27FC236}">
                <a16:creationId xmlns:a16="http://schemas.microsoft.com/office/drawing/2014/main" id="{69FBE748-573A-4BA7-98F2-4B193EC5659D}"/>
              </a:ext>
            </a:extLst>
          </p:cNvPr>
          <p:cNvPicPr>
            <a:picLocks noChangeAspect="1"/>
          </p:cNvPicPr>
          <p:nvPr/>
        </p:nvPicPr>
        <p:blipFill>
          <a:blip r:embed="rId9" cstate="hq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374857" y="4633959"/>
            <a:ext cx="914400" cy="914400"/>
          </a:xfrm>
          <a:prstGeom prst="rect">
            <a:avLst/>
          </a:prstGeom>
        </p:spPr>
      </p:pic>
      <p:pic>
        <p:nvPicPr>
          <p:cNvPr id="33" name="Graphic 32" descr="Gears">
            <a:extLst>
              <a:ext uri="{FF2B5EF4-FFF2-40B4-BE49-F238E27FC236}">
                <a16:creationId xmlns:a16="http://schemas.microsoft.com/office/drawing/2014/main" id="{E129D398-CF24-4DE7-9B38-784A86B5DD70}"/>
              </a:ext>
            </a:extLst>
          </p:cNvPr>
          <p:cNvPicPr>
            <a:picLocks noChangeAspect="1"/>
          </p:cNvPicPr>
          <p:nvPr/>
        </p:nvPicPr>
        <p:blipFill>
          <a:blip r:embed="rId9" cstate="hq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386447" y="5425894"/>
            <a:ext cx="914400" cy="914400"/>
          </a:xfrm>
          <a:prstGeom prst="rect">
            <a:avLst/>
          </a:prstGeom>
        </p:spPr>
      </p:pic>
      <p:sp>
        <p:nvSpPr>
          <p:cNvPr id="34" name="TextBox 33">
            <a:extLst>
              <a:ext uri="{FF2B5EF4-FFF2-40B4-BE49-F238E27FC236}">
                <a16:creationId xmlns:a16="http://schemas.microsoft.com/office/drawing/2014/main" id="{4AE4B644-66F2-45B0-B83B-C37E9222D0AB}"/>
              </a:ext>
            </a:extLst>
          </p:cNvPr>
          <p:cNvSpPr txBox="1"/>
          <p:nvPr/>
        </p:nvSpPr>
        <p:spPr>
          <a:xfrm>
            <a:off x="5422953" y="2947836"/>
            <a:ext cx="1188719" cy="107721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dirty="0"/>
              <a:t>File: X </a:t>
            </a:r>
          </a:p>
          <a:p>
            <a:r>
              <a:rPr lang="en-US" sz="1600" dirty="0"/>
              <a:t>Time: T1</a:t>
            </a:r>
          </a:p>
          <a:p>
            <a:r>
              <a:rPr lang="en-US" sz="1600" dirty="0"/>
              <a:t>Domain: D1</a:t>
            </a:r>
          </a:p>
          <a:p>
            <a:r>
              <a:rPr lang="en-US" sz="1600" dirty="0"/>
              <a:t>…</a:t>
            </a:r>
          </a:p>
        </p:txBody>
      </p:sp>
      <p:sp>
        <p:nvSpPr>
          <p:cNvPr id="35" name="TextBox 34">
            <a:extLst>
              <a:ext uri="{FF2B5EF4-FFF2-40B4-BE49-F238E27FC236}">
                <a16:creationId xmlns:a16="http://schemas.microsoft.com/office/drawing/2014/main" id="{A7D03167-AA62-4346-898A-03ED0B89F6A4}"/>
              </a:ext>
            </a:extLst>
          </p:cNvPr>
          <p:cNvSpPr txBox="1"/>
          <p:nvPr/>
        </p:nvSpPr>
        <p:spPr>
          <a:xfrm>
            <a:off x="5477763" y="5408023"/>
            <a:ext cx="1269326" cy="107721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dirty="0"/>
              <a:t>File: Y</a:t>
            </a:r>
          </a:p>
          <a:p>
            <a:r>
              <a:rPr lang="en-US" sz="1600" dirty="0"/>
              <a:t>Time: T2</a:t>
            </a:r>
          </a:p>
          <a:p>
            <a:r>
              <a:rPr lang="en-US" sz="1600" dirty="0"/>
              <a:t>Domain: D1</a:t>
            </a:r>
          </a:p>
          <a:p>
            <a:r>
              <a:rPr lang="en-US" sz="1600" dirty="0"/>
              <a:t>…</a:t>
            </a:r>
          </a:p>
        </p:txBody>
      </p:sp>
      <p:cxnSp>
        <p:nvCxnSpPr>
          <p:cNvPr id="36" name="Straight Arrow Connector 35">
            <a:extLst>
              <a:ext uri="{FF2B5EF4-FFF2-40B4-BE49-F238E27FC236}">
                <a16:creationId xmlns:a16="http://schemas.microsoft.com/office/drawing/2014/main" id="{1FF11FC2-82E5-4AEF-9563-3407E9588344}"/>
              </a:ext>
            </a:extLst>
          </p:cNvPr>
          <p:cNvCxnSpPr>
            <a:cxnSpLocks/>
          </p:cNvCxnSpPr>
          <p:nvPr/>
        </p:nvCxnSpPr>
        <p:spPr>
          <a:xfrm flipV="1">
            <a:off x="6706636" y="2452744"/>
            <a:ext cx="1392335" cy="71160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8" name="Straight Arrow Connector 37">
            <a:extLst>
              <a:ext uri="{FF2B5EF4-FFF2-40B4-BE49-F238E27FC236}">
                <a16:creationId xmlns:a16="http://schemas.microsoft.com/office/drawing/2014/main" id="{79C22ACF-9492-4490-A88C-3A1973F45E2E}"/>
              </a:ext>
            </a:extLst>
          </p:cNvPr>
          <p:cNvCxnSpPr>
            <a:cxnSpLocks/>
          </p:cNvCxnSpPr>
          <p:nvPr/>
        </p:nvCxnSpPr>
        <p:spPr>
          <a:xfrm flipV="1">
            <a:off x="6853643" y="2452744"/>
            <a:ext cx="1741717" cy="323593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40" name="Graphic 39" descr="Gears">
            <a:extLst>
              <a:ext uri="{FF2B5EF4-FFF2-40B4-BE49-F238E27FC236}">
                <a16:creationId xmlns:a16="http://schemas.microsoft.com/office/drawing/2014/main" id="{28520279-5B92-497A-8600-B214FB5A1CA3}"/>
              </a:ext>
            </a:extLst>
          </p:cNvPr>
          <p:cNvPicPr>
            <a:picLocks noChangeAspect="1"/>
          </p:cNvPicPr>
          <p:nvPr/>
        </p:nvPicPr>
        <p:blipFill>
          <a:blip r:embed="rId9" cstate="hq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222339" y="1624003"/>
            <a:ext cx="746041" cy="746041"/>
          </a:xfrm>
          <a:prstGeom prst="rect">
            <a:avLst/>
          </a:prstGeom>
        </p:spPr>
      </p:pic>
      <p:cxnSp>
        <p:nvCxnSpPr>
          <p:cNvPr id="41" name="Straight Arrow Connector 40">
            <a:extLst>
              <a:ext uri="{FF2B5EF4-FFF2-40B4-BE49-F238E27FC236}">
                <a16:creationId xmlns:a16="http://schemas.microsoft.com/office/drawing/2014/main" id="{6B0E74EF-4980-44C5-A4D7-D208FECE2218}"/>
              </a:ext>
            </a:extLst>
          </p:cNvPr>
          <p:cNvCxnSpPr>
            <a:cxnSpLocks/>
            <a:endCxn id="14" idx="1"/>
          </p:cNvCxnSpPr>
          <p:nvPr/>
        </p:nvCxnSpPr>
        <p:spPr>
          <a:xfrm>
            <a:off x="9589595" y="1846159"/>
            <a:ext cx="65950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4" name="Straight Arrow Connector 43">
            <a:extLst>
              <a:ext uri="{FF2B5EF4-FFF2-40B4-BE49-F238E27FC236}">
                <a16:creationId xmlns:a16="http://schemas.microsoft.com/office/drawing/2014/main" id="{A6A9587F-3210-4751-A3C4-BFEEF64BC5C4}"/>
              </a:ext>
            </a:extLst>
          </p:cNvPr>
          <p:cNvCxnSpPr>
            <a:cxnSpLocks/>
            <a:stCxn id="18" idx="1"/>
          </p:cNvCxnSpPr>
          <p:nvPr/>
        </p:nvCxnSpPr>
        <p:spPr>
          <a:xfrm flipH="1">
            <a:off x="5048547" y="1919866"/>
            <a:ext cx="2757128" cy="104859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7" name="Straight Arrow Connector 26">
            <a:extLst>
              <a:ext uri="{FF2B5EF4-FFF2-40B4-BE49-F238E27FC236}">
                <a16:creationId xmlns:a16="http://schemas.microsoft.com/office/drawing/2014/main" id="{BD87D263-7200-4AC8-ACF0-7DA07EA2EF3F}"/>
              </a:ext>
            </a:extLst>
          </p:cNvPr>
          <p:cNvCxnSpPr>
            <a:cxnSpLocks/>
          </p:cNvCxnSpPr>
          <p:nvPr/>
        </p:nvCxnSpPr>
        <p:spPr>
          <a:xfrm flipV="1">
            <a:off x="1397726" y="4300538"/>
            <a:ext cx="1698171" cy="10030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29" name="Graphic 28" descr="Gears">
            <a:extLst>
              <a:ext uri="{FF2B5EF4-FFF2-40B4-BE49-F238E27FC236}">
                <a16:creationId xmlns:a16="http://schemas.microsoft.com/office/drawing/2014/main" id="{FA32425F-3124-48D8-A45C-ED706F7783F4}"/>
              </a:ext>
            </a:extLst>
          </p:cNvPr>
          <p:cNvPicPr>
            <a:picLocks noChangeAspect="1"/>
          </p:cNvPicPr>
          <p:nvPr/>
        </p:nvPicPr>
        <p:blipFill>
          <a:blip r:embed="rId9" cstate="hq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1060615" y="1445566"/>
            <a:ext cx="914400" cy="914400"/>
          </a:xfrm>
          <a:prstGeom prst="rect">
            <a:avLst/>
          </a:prstGeom>
        </p:spPr>
      </p:pic>
      <p:cxnSp>
        <p:nvCxnSpPr>
          <p:cNvPr id="30" name="Straight Arrow Connector 29">
            <a:extLst>
              <a:ext uri="{FF2B5EF4-FFF2-40B4-BE49-F238E27FC236}">
                <a16:creationId xmlns:a16="http://schemas.microsoft.com/office/drawing/2014/main" id="{E870C243-0AB2-49D3-9194-35C75ACFF898}"/>
              </a:ext>
            </a:extLst>
          </p:cNvPr>
          <p:cNvCxnSpPr>
            <a:cxnSpLocks/>
          </p:cNvCxnSpPr>
          <p:nvPr/>
        </p:nvCxnSpPr>
        <p:spPr>
          <a:xfrm flipH="1">
            <a:off x="9641133" y="2069412"/>
            <a:ext cx="528441" cy="153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2" name="Straight Arrow Connector 41">
            <a:extLst>
              <a:ext uri="{FF2B5EF4-FFF2-40B4-BE49-F238E27FC236}">
                <a16:creationId xmlns:a16="http://schemas.microsoft.com/office/drawing/2014/main" id="{1A715DE0-6112-47F5-835D-FEA70213F1CA}"/>
              </a:ext>
            </a:extLst>
          </p:cNvPr>
          <p:cNvCxnSpPr>
            <a:cxnSpLocks/>
          </p:cNvCxnSpPr>
          <p:nvPr/>
        </p:nvCxnSpPr>
        <p:spPr>
          <a:xfrm flipH="1">
            <a:off x="5460866" y="2599222"/>
            <a:ext cx="2883034" cy="26347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7" name="Content Placeholder 2">
            <a:extLst>
              <a:ext uri="{FF2B5EF4-FFF2-40B4-BE49-F238E27FC236}">
                <a16:creationId xmlns:a16="http://schemas.microsoft.com/office/drawing/2014/main" id="{E8EDC064-41BF-4731-9800-25D291847963}"/>
              </a:ext>
            </a:extLst>
          </p:cNvPr>
          <p:cNvSpPr>
            <a:spLocks noGrp="1"/>
          </p:cNvSpPr>
          <p:nvPr>
            <p:ph idx="1"/>
          </p:nvPr>
        </p:nvSpPr>
        <p:spPr>
          <a:xfrm>
            <a:off x="838200" y="1825625"/>
            <a:ext cx="10515600" cy="4351338"/>
          </a:xfrm>
        </p:spPr>
        <p:txBody>
          <a:bodyPr/>
          <a:lstStyle/>
          <a:p>
            <a:pPr marL="0" indent="0">
              <a:buNone/>
            </a:pPr>
            <a:endParaRPr lang="en-US" dirty="0"/>
          </a:p>
        </p:txBody>
      </p:sp>
    </p:spTree>
    <p:extLst>
      <p:ext uri="{BB962C8B-B14F-4D97-AF65-F5344CB8AC3E}">
        <p14:creationId xmlns:p14="http://schemas.microsoft.com/office/powerpoint/2010/main" val="35287606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E46C6-5412-4177-8B72-890EFD11E5BA}"/>
              </a:ext>
            </a:extLst>
          </p:cNvPr>
          <p:cNvSpPr>
            <a:spLocks noGrp="1"/>
          </p:cNvSpPr>
          <p:nvPr>
            <p:ph type="title"/>
          </p:nvPr>
        </p:nvSpPr>
        <p:spPr/>
        <p:txBody>
          <a:bodyPr/>
          <a:lstStyle/>
          <a:p>
            <a:r>
              <a:rPr lang="en-US" dirty="0"/>
              <a:t>The Dataset – overview</a:t>
            </a:r>
          </a:p>
        </p:txBody>
      </p:sp>
      <p:sp>
        <p:nvSpPr>
          <p:cNvPr id="3" name="Content Placeholder 2">
            <a:extLst>
              <a:ext uri="{FF2B5EF4-FFF2-40B4-BE49-F238E27FC236}">
                <a16:creationId xmlns:a16="http://schemas.microsoft.com/office/drawing/2014/main" id="{BCF37A17-C526-4D3A-9A09-C0614DF66556}"/>
              </a:ext>
            </a:extLst>
          </p:cNvPr>
          <p:cNvSpPr>
            <a:spLocks noGrp="1"/>
          </p:cNvSpPr>
          <p:nvPr>
            <p:ph idx="1"/>
          </p:nvPr>
        </p:nvSpPr>
        <p:spPr/>
        <p:txBody>
          <a:bodyPr>
            <a:normAutofit lnSpcReduction="10000"/>
          </a:bodyPr>
          <a:lstStyle/>
          <a:p>
            <a:r>
              <a:rPr lang="en-US" dirty="0"/>
              <a:t>First 7 days of January 2017</a:t>
            </a:r>
          </a:p>
          <a:p>
            <a:r>
              <a:rPr lang="en-US" dirty="0"/>
              <a:t>Files arriving from the internet</a:t>
            </a:r>
          </a:p>
          <a:p>
            <a:r>
              <a:rPr lang="en-US" dirty="0"/>
              <a:t>Something suspicious about the files (zip/YARA/domain etc.)</a:t>
            </a:r>
          </a:p>
          <a:p>
            <a:r>
              <a:rPr lang="en-US" dirty="0"/>
              <a:t># files? # machines? # reports? # domains?</a:t>
            </a:r>
          </a:p>
          <a:p>
            <a:r>
              <a:rPr lang="en-US" dirty="0"/>
              <a:t>Anonymized + Obfuscated</a:t>
            </a:r>
          </a:p>
          <a:p>
            <a:r>
              <a:rPr lang="en-US" dirty="0"/>
              <a:t>43 attributes:</a:t>
            </a:r>
          </a:p>
          <a:p>
            <a:pPr lvl="1"/>
            <a:r>
              <a:rPr lang="en-US" dirty="0" err="1"/>
              <a:t>ReportTime</a:t>
            </a:r>
            <a:r>
              <a:rPr lang="en-US" dirty="0"/>
              <a:t>, </a:t>
            </a:r>
            <a:r>
              <a:rPr lang="en-US" dirty="0" err="1"/>
              <a:t>FileNameID</a:t>
            </a:r>
            <a:r>
              <a:rPr lang="en-US" dirty="0"/>
              <a:t>, Sha1ID, </a:t>
            </a:r>
            <a:r>
              <a:rPr lang="en-US" dirty="0" err="1"/>
              <a:t>MachineGuidID</a:t>
            </a:r>
            <a:r>
              <a:rPr lang="en-US" dirty="0"/>
              <a:t>, </a:t>
            </a:r>
            <a:r>
              <a:rPr lang="en-US" dirty="0" err="1"/>
              <a:t>WebFileUrlDomain</a:t>
            </a:r>
            <a:r>
              <a:rPr lang="en-US" dirty="0"/>
              <a:t>, Size ..</a:t>
            </a:r>
          </a:p>
          <a:p>
            <a:r>
              <a:rPr lang="en-US" dirty="0"/>
              <a:t>7 slices, each contains a day</a:t>
            </a:r>
          </a:p>
          <a:p>
            <a:r>
              <a:rPr lang="en-US" dirty="0"/>
              <a:t>Sampled </a:t>
            </a:r>
            <a:r>
              <a:rPr lang="he-IL" dirty="0"/>
              <a:t>~</a:t>
            </a:r>
            <a:r>
              <a:rPr lang="en-US" dirty="0"/>
              <a:t>1:10 from the real dataset</a:t>
            </a:r>
          </a:p>
          <a:p>
            <a:endParaRPr lang="en-US" dirty="0"/>
          </a:p>
        </p:txBody>
      </p:sp>
    </p:spTree>
    <p:extLst>
      <p:ext uri="{BB962C8B-B14F-4D97-AF65-F5344CB8AC3E}">
        <p14:creationId xmlns:p14="http://schemas.microsoft.com/office/powerpoint/2010/main" val="1286108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E46C6-5412-4177-8B72-890EFD11E5BA}"/>
              </a:ext>
            </a:extLst>
          </p:cNvPr>
          <p:cNvSpPr>
            <a:spLocks noGrp="1"/>
          </p:cNvSpPr>
          <p:nvPr>
            <p:ph type="title"/>
          </p:nvPr>
        </p:nvSpPr>
        <p:spPr/>
        <p:txBody>
          <a:bodyPr/>
          <a:lstStyle/>
          <a:p>
            <a:r>
              <a:rPr lang="en-US" dirty="0"/>
              <a:t>The Dataset – an example</a:t>
            </a:r>
          </a:p>
        </p:txBody>
      </p:sp>
      <p:graphicFrame>
        <p:nvGraphicFramePr>
          <p:cNvPr id="4" name="Content Placeholder 3">
            <a:extLst>
              <a:ext uri="{FF2B5EF4-FFF2-40B4-BE49-F238E27FC236}">
                <a16:creationId xmlns:a16="http://schemas.microsoft.com/office/drawing/2014/main" id="{AAE5CAC9-A60A-4D56-8012-8C7C57074084}"/>
              </a:ext>
            </a:extLst>
          </p:cNvPr>
          <p:cNvGraphicFramePr>
            <a:graphicFrameLocks noGrp="1"/>
          </p:cNvGraphicFramePr>
          <p:nvPr>
            <p:ph idx="1"/>
            <p:extLst>
              <p:ext uri="{D42A27DB-BD31-4B8C-83A1-F6EECF244321}">
                <p14:modId xmlns:p14="http://schemas.microsoft.com/office/powerpoint/2010/main" val="2046774948"/>
              </p:ext>
            </p:extLst>
          </p:nvPr>
        </p:nvGraphicFramePr>
        <p:xfrm>
          <a:off x="211181" y="1690688"/>
          <a:ext cx="11353803" cy="1599250"/>
        </p:xfrm>
        <a:graphic>
          <a:graphicData uri="http://schemas.openxmlformats.org/drawingml/2006/table">
            <a:tbl>
              <a:tblPr>
                <a:tableStyleId>{5C22544A-7EE6-4342-B048-85BDC9FD1C3A}</a:tableStyleId>
              </a:tblPr>
              <a:tblGrid>
                <a:gridCol w="3185162">
                  <a:extLst>
                    <a:ext uri="{9D8B030D-6E8A-4147-A177-3AD203B41FA5}">
                      <a16:colId xmlns:a16="http://schemas.microsoft.com/office/drawing/2014/main" val="2920588397"/>
                    </a:ext>
                  </a:extLst>
                </a:gridCol>
                <a:gridCol w="2011680">
                  <a:extLst>
                    <a:ext uri="{9D8B030D-6E8A-4147-A177-3AD203B41FA5}">
                      <a16:colId xmlns:a16="http://schemas.microsoft.com/office/drawing/2014/main" val="528104678"/>
                    </a:ext>
                  </a:extLst>
                </a:gridCol>
                <a:gridCol w="979714">
                  <a:extLst>
                    <a:ext uri="{9D8B030D-6E8A-4147-A177-3AD203B41FA5}">
                      <a16:colId xmlns:a16="http://schemas.microsoft.com/office/drawing/2014/main" val="35668554"/>
                    </a:ext>
                  </a:extLst>
                </a:gridCol>
                <a:gridCol w="1867989">
                  <a:extLst>
                    <a:ext uri="{9D8B030D-6E8A-4147-A177-3AD203B41FA5}">
                      <a16:colId xmlns:a16="http://schemas.microsoft.com/office/drawing/2014/main" val="398558915"/>
                    </a:ext>
                  </a:extLst>
                </a:gridCol>
                <a:gridCol w="2233748">
                  <a:extLst>
                    <a:ext uri="{9D8B030D-6E8A-4147-A177-3AD203B41FA5}">
                      <a16:colId xmlns:a16="http://schemas.microsoft.com/office/drawing/2014/main" val="3359825011"/>
                    </a:ext>
                  </a:extLst>
                </a:gridCol>
                <a:gridCol w="1075510">
                  <a:extLst>
                    <a:ext uri="{9D8B030D-6E8A-4147-A177-3AD203B41FA5}">
                      <a16:colId xmlns:a16="http://schemas.microsoft.com/office/drawing/2014/main" val="3732604184"/>
                    </a:ext>
                  </a:extLst>
                </a:gridCol>
              </a:tblGrid>
              <a:tr h="799625">
                <a:tc>
                  <a:txBody>
                    <a:bodyPr/>
                    <a:lstStyle/>
                    <a:p>
                      <a:pPr algn="ctr" fontAlgn="b"/>
                      <a:r>
                        <a:rPr lang="en-US" sz="2000" u="none" strike="noStrike" dirty="0" err="1">
                          <a:solidFill>
                            <a:schemeClr val="tx1"/>
                          </a:solidFill>
                          <a:effectLst/>
                          <a:latin typeface="+mn-lt"/>
                        </a:rPr>
                        <a:t>ReportTime</a:t>
                      </a:r>
                      <a:endParaRPr lang="en-US" sz="2000" b="0" i="0" u="none" strike="noStrike" dirty="0">
                        <a:solidFill>
                          <a:schemeClr val="tx1"/>
                        </a:solidFill>
                        <a:effectLst/>
                        <a:latin typeface="+mn-lt"/>
                      </a:endParaRPr>
                    </a:p>
                  </a:txBody>
                  <a:tcPr marL="7620" marR="7620" marT="7620" marB="0" anchor="b">
                    <a:solidFill>
                      <a:srgbClr val="00B0F0"/>
                    </a:solidFill>
                  </a:tcPr>
                </a:tc>
                <a:tc>
                  <a:txBody>
                    <a:bodyPr/>
                    <a:lstStyle/>
                    <a:p>
                      <a:pPr algn="ctr" fontAlgn="b"/>
                      <a:r>
                        <a:rPr lang="en-US" sz="2000" u="none" strike="noStrike" dirty="0" err="1">
                          <a:solidFill>
                            <a:schemeClr val="tx1"/>
                          </a:solidFill>
                          <a:effectLst/>
                          <a:latin typeface="+mn-lt"/>
                        </a:rPr>
                        <a:t>FileNameID</a:t>
                      </a:r>
                      <a:endParaRPr lang="en-US" sz="2000" b="0" i="0" u="none" strike="noStrike" dirty="0">
                        <a:solidFill>
                          <a:schemeClr val="tx1"/>
                        </a:solidFill>
                        <a:effectLst/>
                        <a:latin typeface="+mn-lt"/>
                      </a:endParaRPr>
                    </a:p>
                  </a:txBody>
                  <a:tcPr marL="7620" marR="7620" marT="7620" marB="0" anchor="b">
                    <a:solidFill>
                      <a:srgbClr val="00B0F0"/>
                    </a:solidFill>
                  </a:tcPr>
                </a:tc>
                <a:tc>
                  <a:txBody>
                    <a:bodyPr/>
                    <a:lstStyle/>
                    <a:p>
                      <a:pPr algn="ctr" fontAlgn="b"/>
                      <a:r>
                        <a:rPr lang="en-US" sz="2000" u="none" strike="noStrike" dirty="0">
                          <a:solidFill>
                            <a:schemeClr val="tx1"/>
                          </a:solidFill>
                          <a:effectLst/>
                          <a:latin typeface="+mn-lt"/>
                        </a:rPr>
                        <a:t>Sha1ID</a:t>
                      </a:r>
                      <a:endParaRPr lang="en-US" sz="2000" b="0" i="0" u="none" strike="noStrike" dirty="0">
                        <a:solidFill>
                          <a:schemeClr val="tx1"/>
                        </a:solidFill>
                        <a:effectLst/>
                        <a:latin typeface="+mn-lt"/>
                      </a:endParaRPr>
                    </a:p>
                  </a:txBody>
                  <a:tcPr marL="7620" marR="7620" marT="7620" marB="0" anchor="b">
                    <a:solidFill>
                      <a:srgbClr val="00B0F0"/>
                    </a:solidFill>
                  </a:tcPr>
                </a:tc>
                <a:tc>
                  <a:txBody>
                    <a:bodyPr/>
                    <a:lstStyle/>
                    <a:p>
                      <a:pPr algn="ctr" fontAlgn="b"/>
                      <a:r>
                        <a:rPr lang="en-US" sz="2000" u="none" strike="noStrike" dirty="0" err="1">
                          <a:solidFill>
                            <a:schemeClr val="tx1"/>
                          </a:solidFill>
                          <a:effectLst/>
                          <a:latin typeface="+mn-lt"/>
                        </a:rPr>
                        <a:t>MachineGuidID</a:t>
                      </a:r>
                      <a:endParaRPr lang="en-US" sz="2000" b="0" i="0" u="none" strike="noStrike" dirty="0">
                        <a:solidFill>
                          <a:schemeClr val="tx1"/>
                        </a:solidFill>
                        <a:effectLst/>
                        <a:latin typeface="+mn-lt"/>
                      </a:endParaRPr>
                    </a:p>
                  </a:txBody>
                  <a:tcPr marL="7620" marR="7620" marT="7620" marB="0" anchor="b">
                    <a:solidFill>
                      <a:srgbClr val="00B0F0"/>
                    </a:solidFill>
                  </a:tcPr>
                </a:tc>
                <a:tc>
                  <a:txBody>
                    <a:bodyPr/>
                    <a:lstStyle/>
                    <a:p>
                      <a:pPr algn="ctr" fontAlgn="b"/>
                      <a:r>
                        <a:rPr lang="en-US" sz="2000" u="none" strike="noStrike" dirty="0" err="1">
                          <a:solidFill>
                            <a:schemeClr val="tx1"/>
                          </a:solidFill>
                          <a:effectLst/>
                          <a:latin typeface="+mn-lt"/>
                        </a:rPr>
                        <a:t>WebFileUrlDomain</a:t>
                      </a:r>
                      <a:endParaRPr lang="en-US" sz="2000" b="0" i="0" u="none" strike="noStrike" dirty="0">
                        <a:solidFill>
                          <a:schemeClr val="tx1"/>
                        </a:solidFill>
                        <a:effectLst/>
                        <a:latin typeface="+mn-lt"/>
                      </a:endParaRPr>
                    </a:p>
                  </a:txBody>
                  <a:tcPr marL="7620" marR="7620" marT="7620" marB="0" anchor="b">
                    <a:solidFill>
                      <a:srgbClr val="00B0F0"/>
                    </a:solidFill>
                  </a:tcPr>
                </a:tc>
                <a:tc>
                  <a:txBody>
                    <a:bodyPr/>
                    <a:lstStyle/>
                    <a:p>
                      <a:pPr algn="ctr" fontAlgn="b"/>
                      <a:r>
                        <a:rPr lang="en-US" sz="2000" u="none" strike="noStrike" dirty="0">
                          <a:solidFill>
                            <a:schemeClr val="tx1"/>
                          </a:solidFill>
                          <a:effectLst/>
                          <a:latin typeface="+mn-lt"/>
                        </a:rPr>
                        <a:t>Size</a:t>
                      </a:r>
                      <a:endParaRPr lang="en-US" sz="2000" b="0" i="0" u="none" strike="noStrike" dirty="0">
                        <a:solidFill>
                          <a:schemeClr val="tx1"/>
                        </a:solidFill>
                        <a:effectLst/>
                        <a:latin typeface="+mn-lt"/>
                      </a:endParaRPr>
                    </a:p>
                  </a:txBody>
                  <a:tcPr marL="7620" marR="7620" marT="7620" marB="0" anchor="b">
                    <a:solidFill>
                      <a:srgbClr val="00B0F0"/>
                    </a:solidFill>
                  </a:tcPr>
                </a:tc>
                <a:extLst>
                  <a:ext uri="{0D108BD9-81ED-4DB2-BD59-A6C34878D82A}">
                    <a16:rowId xmlns:a16="http://schemas.microsoft.com/office/drawing/2014/main" val="2904954827"/>
                  </a:ext>
                </a:extLst>
              </a:tr>
              <a:tr h="799625">
                <a:tc>
                  <a:txBody>
                    <a:bodyPr/>
                    <a:lstStyle/>
                    <a:p>
                      <a:pPr algn="ctr" fontAlgn="b"/>
                      <a:r>
                        <a:rPr lang="en-US" sz="2000" u="none" strike="noStrike" dirty="0">
                          <a:effectLst/>
                          <a:latin typeface="+mn-lt"/>
                        </a:rPr>
                        <a:t>2017-01-04 14:55:02.935 UTC</a:t>
                      </a:r>
                      <a:endParaRPr lang="en-US" sz="2000" b="0" i="0" u="none" strike="noStrike" dirty="0">
                        <a:solidFill>
                          <a:srgbClr val="000000"/>
                        </a:solidFill>
                        <a:effectLst/>
                        <a:latin typeface="+mn-lt"/>
                      </a:endParaRPr>
                    </a:p>
                  </a:txBody>
                  <a:tcPr marL="7620" marR="7620" marT="7620" marB="0" anchor="b"/>
                </a:tc>
                <a:tc>
                  <a:txBody>
                    <a:bodyPr/>
                    <a:lstStyle/>
                    <a:p>
                      <a:pPr algn="ctr" fontAlgn="b"/>
                      <a:r>
                        <a:rPr lang="en-US" sz="2000" u="none" strike="noStrike" dirty="0">
                          <a:effectLst/>
                          <a:latin typeface="+mn-lt"/>
                        </a:rPr>
                        <a:t>bsplayer_free.exe</a:t>
                      </a:r>
                      <a:endParaRPr lang="en-US" sz="2000" b="0" i="0" u="none" strike="noStrike" dirty="0">
                        <a:solidFill>
                          <a:srgbClr val="000000"/>
                        </a:solidFill>
                        <a:effectLst/>
                        <a:latin typeface="+mn-lt"/>
                      </a:endParaRPr>
                    </a:p>
                  </a:txBody>
                  <a:tcPr marL="7620" marR="7620" marT="7620" marB="0" anchor="b"/>
                </a:tc>
                <a:tc>
                  <a:txBody>
                    <a:bodyPr/>
                    <a:lstStyle/>
                    <a:p>
                      <a:pPr algn="ctr" fontAlgn="b"/>
                      <a:r>
                        <a:rPr lang="en-US" sz="2000" u="none" strike="noStrike" dirty="0">
                          <a:effectLst/>
                          <a:latin typeface="+mn-lt"/>
                        </a:rPr>
                        <a:t>840640</a:t>
                      </a:r>
                      <a:endParaRPr lang="en-US" sz="2000" b="0" i="0" u="none" strike="noStrike" dirty="0">
                        <a:solidFill>
                          <a:srgbClr val="000000"/>
                        </a:solidFill>
                        <a:effectLst/>
                        <a:latin typeface="+mn-lt"/>
                      </a:endParaRPr>
                    </a:p>
                  </a:txBody>
                  <a:tcPr marL="7620" marR="7620" marT="7620" marB="0" anchor="b"/>
                </a:tc>
                <a:tc>
                  <a:txBody>
                    <a:bodyPr/>
                    <a:lstStyle/>
                    <a:p>
                      <a:pPr algn="ctr" fontAlgn="b"/>
                      <a:r>
                        <a:rPr lang="en-US" sz="2000" u="none" strike="noStrike">
                          <a:effectLst/>
                          <a:latin typeface="+mn-lt"/>
                        </a:rPr>
                        <a:t>11002246</a:t>
                      </a:r>
                      <a:endParaRPr lang="en-US" sz="2000" b="0" i="0" u="none" strike="noStrike">
                        <a:solidFill>
                          <a:srgbClr val="000000"/>
                        </a:solidFill>
                        <a:effectLst/>
                        <a:latin typeface="+mn-lt"/>
                      </a:endParaRPr>
                    </a:p>
                  </a:txBody>
                  <a:tcPr marL="7620" marR="7620" marT="7620" marB="0" anchor="b"/>
                </a:tc>
                <a:tc>
                  <a:txBody>
                    <a:bodyPr/>
                    <a:lstStyle/>
                    <a:p>
                      <a:pPr algn="ctr" fontAlgn="b"/>
                      <a:r>
                        <a:rPr lang="en-US" sz="2000" u="none" strike="noStrike">
                          <a:effectLst/>
                          <a:latin typeface="+mn-lt"/>
                        </a:rPr>
                        <a:t>giftnewgift.com</a:t>
                      </a:r>
                      <a:endParaRPr lang="en-US" sz="2000" b="0" i="0" u="none" strike="noStrike">
                        <a:solidFill>
                          <a:srgbClr val="000000"/>
                        </a:solidFill>
                        <a:effectLst/>
                        <a:latin typeface="+mn-lt"/>
                      </a:endParaRPr>
                    </a:p>
                  </a:txBody>
                  <a:tcPr marL="7620" marR="7620" marT="7620" marB="0" anchor="b"/>
                </a:tc>
                <a:tc>
                  <a:txBody>
                    <a:bodyPr/>
                    <a:lstStyle/>
                    <a:p>
                      <a:pPr algn="ctr" fontAlgn="b"/>
                      <a:r>
                        <a:rPr lang="en-US" sz="2000" u="none" strike="noStrike" dirty="0">
                          <a:effectLst/>
                          <a:latin typeface="+mn-lt"/>
                        </a:rPr>
                        <a:t>1304096</a:t>
                      </a:r>
                      <a:endParaRPr lang="en-US" sz="2000" b="0" i="0" u="none" strike="noStrike" dirty="0">
                        <a:solidFill>
                          <a:srgbClr val="000000"/>
                        </a:solidFill>
                        <a:effectLst/>
                        <a:latin typeface="+mn-lt"/>
                      </a:endParaRPr>
                    </a:p>
                  </a:txBody>
                  <a:tcPr marL="7620" marR="7620" marT="7620" marB="0" anchor="b"/>
                </a:tc>
                <a:extLst>
                  <a:ext uri="{0D108BD9-81ED-4DB2-BD59-A6C34878D82A}">
                    <a16:rowId xmlns:a16="http://schemas.microsoft.com/office/drawing/2014/main" val="1745959461"/>
                  </a:ext>
                </a:extLst>
              </a:tr>
            </a:tbl>
          </a:graphicData>
        </a:graphic>
      </p:graphicFrame>
    </p:spTree>
    <p:extLst>
      <p:ext uri="{BB962C8B-B14F-4D97-AF65-F5344CB8AC3E}">
        <p14:creationId xmlns:p14="http://schemas.microsoft.com/office/powerpoint/2010/main" val="41517158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E46C6-5412-4177-8B72-890EFD11E5BA}"/>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BCF37A17-C526-4D3A-9A09-C0614DF66556}"/>
              </a:ext>
            </a:extLst>
          </p:cNvPr>
          <p:cNvSpPr>
            <a:spLocks noGrp="1"/>
          </p:cNvSpPr>
          <p:nvPr>
            <p:ph idx="1"/>
          </p:nvPr>
        </p:nvSpPr>
        <p:spPr/>
        <p:txBody>
          <a:bodyPr/>
          <a:lstStyle/>
          <a:p>
            <a:r>
              <a:rPr lang="en-US" dirty="0">
                <a:solidFill>
                  <a:schemeClr val="bg1">
                    <a:lumMod val="50000"/>
                  </a:schemeClr>
                </a:solidFill>
              </a:rPr>
              <a:t>Mini project requirements</a:t>
            </a:r>
          </a:p>
          <a:p>
            <a:r>
              <a:rPr lang="en-US" dirty="0">
                <a:solidFill>
                  <a:schemeClr val="bg1">
                    <a:lumMod val="50000"/>
                  </a:schemeClr>
                </a:solidFill>
              </a:rPr>
              <a:t>Introduction to cyber security</a:t>
            </a:r>
          </a:p>
          <a:p>
            <a:r>
              <a:rPr lang="en-US" dirty="0">
                <a:solidFill>
                  <a:schemeClr val="bg1">
                    <a:lumMod val="50000"/>
                  </a:schemeClr>
                </a:solidFill>
              </a:rPr>
              <a:t>The dataset - overview</a:t>
            </a:r>
          </a:p>
          <a:p>
            <a:r>
              <a:rPr lang="en-US" dirty="0"/>
              <a:t>Mini projects - overview</a:t>
            </a:r>
          </a:p>
        </p:txBody>
      </p:sp>
    </p:spTree>
    <p:extLst>
      <p:ext uri="{BB962C8B-B14F-4D97-AF65-F5344CB8AC3E}">
        <p14:creationId xmlns:p14="http://schemas.microsoft.com/office/powerpoint/2010/main" val="17770542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E46C6-5412-4177-8B72-890EFD11E5BA}"/>
              </a:ext>
            </a:extLst>
          </p:cNvPr>
          <p:cNvSpPr>
            <a:spLocks noGrp="1"/>
          </p:cNvSpPr>
          <p:nvPr>
            <p:ph type="title"/>
          </p:nvPr>
        </p:nvSpPr>
        <p:spPr/>
        <p:txBody>
          <a:bodyPr/>
          <a:lstStyle/>
          <a:p>
            <a:r>
              <a:rPr lang="en-US" dirty="0"/>
              <a:t>Mini Projects - overview</a:t>
            </a:r>
          </a:p>
        </p:txBody>
      </p:sp>
      <p:sp>
        <p:nvSpPr>
          <p:cNvPr id="3" name="Content Placeholder 2">
            <a:extLst>
              <a:ext uri="{FF2B5EF4-FFF2-40B4-BE49-F238E27FC236}">
                <a16:creationId xmlns:a16="http://schemas.microsoft.com/office/drawing/2014/main" id="{BCF37A17-C526-4D3A-9A09-C0614DF66556}"/>
              </a:ext>
            </a:extLst>
          </p:cNvPr>
          <p:cNvSpPr>
            <a:spLocks noGrp="1"/>
          </p:cNvSpPr>
          <p:nvPr>
            <p:ph idx="1"/>
          </p:nvPr>
        </p:nvSpPr>
        <p:spPr/>
        <p:txBody>
          <a:bodyPr>
            <a:normAutofit lnSpcReduction="10000"/>
          </a:bodyPr>
          <a:lstStyle/>
          <a:p>
            <a:r>
              <a:rPr lang="en-US" sz="3200" dirty="0"/>
              <a:t>Topics:</a:t>
            </a:r>
          </a:p>
          <a:p>
            <a:pPr lvl="1"/>
            <a:r>
              <a:rPr lang="en-US" sz="2800" dirty="0"/>
              <a:t>Community detection</a:t>
            </a:r>
          </a:p>
          <a:p>
            <a:pPr lvl="1"/>
            <a:r>
              <a:rPr lang="en-US" sz="2800" dirty="0"/>
              <a:t>Time-series analysis</a:t>
            </a:r>
          </a:p>
          <a:p>
            <a:pPr lvl="1"/>
            <a:r>
              <a:rPr lang="en-US" sz="2800" dirty="0"/>
              <a:t>Text analysis</a:t>
            </a:r>
          </a:p>
          <a:p>
            <a:r>
              <a:rPr lang="en-US" sz="3200" dirty="0"/>
              <a:t>Components:</a:t>
            </a:r>
          </a:p>
          <a:p>
            <a:pPr lvl="1"/>
            <a:r>
              <a:rPr lang="en-US" sz="2800" dirty="0"/>
              <a:t>Work with the data (exploration and preparation)</a:t>
            </a:r>
          </a:p>
          <a:p>
            <a:pPr lvl="1"/>
            <a:r>
              <a:rPr lang="en-US" sz="2800" dirty="0"/>
              <a:t>Process the data</a:t>
            </a:r>
          </a:p>
          <a:p>
            <a:pPr lvl="1"/>
            <a:r>
              <a:rPr lang="en-US" sz="2800" dirty="0"/>
              <a:t>Use machine learning</a:t>
            </a:r>
          </a:p>
          <a:p>
            <a:pPr lvl="1"/>
            <a:r>
              <a:rPr lang="en-US" sz="2800" dirty="0"/>
              <a:t>Figures and statistics illustrating insights from each step are required</a:t>
            </a:r>
          </a:p>
          <a:p>
            <a:pPr lvl="1"/>
            <a:endParaRPr lang="en-US" sz="2800" dirty="0"/>
          </a:p>
          <a:p>
            <a:pPr lvl="1"/>
            <a:endParaRPr lang="en-US" sz="2800" dirty="0"/>
          </a:p>
        </p:txBody>
      </p:sp>
    </p:spTree>
    <p:extLst>
      <p:ext uri="{BB962C8B-B14F-4D97-AF65-F5344CB8AC3E}">
        <p14:creationId xmlns:p14="http://schemas.microsoft.com/office/powerpoint/2010/main" val="3990191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E46C6-5412-4177-8B72-890EFD11E5BA}"/>
              </a:ext>
            </a:extLst>
          </p:cNvPr>
          <p:cNvSpPr>
            <a:spLocks noGrp="1"/>
          </p:cNvSpPr>
          <p:nvPr>
            <p:ph type="title"/>
          </p:nvPr>
        </p:nvSpPr>
        <p:spPr/>
        <p:txBody>
          <a:bodyPr/>
          <a:lstStyle/>
          <a:p>
            <a:r>
              <a:rPr lang="en-US" dirty="0"/>
              <a:t>Grade</a:t>
            </a:r>
          </a:p>
        </p:txBody>
      </p:sp>
      <p:sp>
        <p:nvSpPr>
          <p:cNvPr id="3" name="Content Placeholder 2">
            <a:extLst>
              <a:ext uri="{FF2B5EF4-FFF2-40B4-BE49-F238E27FC236}">
                <a16:creationId xmlns:a16="http://schemas.microsoft.com/office/drawing/2014/main" id="{BCF37A17-C526-4D3A-9A09-C0614DF66556}"/>
              </a:ext>
            </a:extLst>
          </p:cNvPr>
          <p:cNvSpPr>
            <a:spLocks noGrp="1"/>
          </p:cNvSpPr>
          <p:nvPr>
            <p:ph idx="1"/>
          </p:nvPr>
        </p:nvSpPr>
        <p:spPr/>
        <p:txBody>
          <a:bodyPr/>
          <a:lstStyle/>
          <a:p>
            <a:r>
              <a:rPr lang="en-US" dirty="0"/>
              <a:t>Presentation – 15% </a:t>
            </a:r>
          </a:p>
          <a:p>
            <a:r>
              <a:rPr lang="en-US" dirty="0"/>
              <a:t>Final report + discussion – 85%</a:t>
            </a:r>
          </a:p>
          <a:p>
            <a:endParaRPr lang="en-US" dirty="0"/>
          </a:p>
        </p:txBody>
      </p:sp>
    </p:spTree>
    <p:extLst>
      <p:ext uri="{BB962C8B-B14F-4D97-AF65-F5344CB8AC3E}">
        <p14:creationId xmlns:p14="http://schemas.microsoft.com/office/powerpoint/2010/main" val="11050098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E46C6-5412-4177-8B72-890EFD11E5BA}"/>
              </a:ext>
            </a:extLst>
          </p:cNvPr>
          <p:cNvSpPr>
            <a:spLocks noGrp="1"/>
          </p:cNvSpPr>
          <p:nvPr>
            <p:ph type="title"/>
          </p:nvPr>
        </p:nvSpPr>
        <p:spPr/>
        <p:txBody>
          <a:bodyPr/>
          <a:lstStyle/>
          <a:p>
            <a:r>
              <a:rPr lang="en-US" dirty="0"/>
              <a:t>Mini Projects - Community Detection</a:t>
            </a:r>
          </a:p>
        </p:txBody>
      </p:sp>
      <p:sp>
        <p:nvSpPr>
          <p:cNvPr id="3" name="Content Placeholder 2">
            <a:extLst>
              <a:ext uri="{FF2B5EF4-FFF2-40B4-BE49-F238E27FC236}">
                <a16:creationId xmlns:a16="http://schemas.microsoft.com/office/drawing/2014/main" id="{BCF37A17-C526-4D3A-9A09-C0614DF66556}"/>
              </a:ext>
            </a:extLst>
          </p:cNvPr>
          <p:cNvSpPr>
            <a:spLocks noGrp="1"/>
          </p:cNvSpPr>
          <p:nvPr>
            <p:ph idx="1"/>
          </p:nvPr>
        </p:nvSpPr>
        <p:spPr/>
        <p:txBody>
          <a:bodyPr>
            <a:normAutofit/>
          </a:bodyPr>
          <a:lstStyle/>
          <a:p>
            <a:r>
              <a:rPr lang="en-US" dirty="0"/>
              <a:t>Build networks</a:t>
            </a:r>
          </a:p>
          <a:p>
            <a:pPr lvl="1"/>
            <a:r>
              <a:rPr lang="en-US" dirty="0"/>
              <a:t>Example: Machine – Files</a:t>
            </a:r>
          </a:p>
          <a:p>
            <a:pPr lvl="1"/>
            <a:r>
              <a:rPr lang="en-US" dirty="0"/>
              <a:t>Weighted?</a:t>
            </a:r>
          </a:p>
          <a:p>
            <a:pPr lvl="1"/>
            <a:r>
              <a:rPr lang="en-US" dirty="0"/>
              <a:t>Extreme values?</a:t>
            </a:r>
          </a:p>
          <a:p>
            <a:r>
              <a:rPr lang="en-US" dirty="0"/>
              <a:t>Community detection algorithms</a:t>
            </a:r>
          </a:p>
          <a:p>
            <a:pPr lvl="1"/>
            <a:r>
              <a:rPr lang="en-US" dirty="0"/>
              <a:t>What is a community?</a:t>
            </a:r>
          </a:p>
          <a:p>
            <a:pPr lvl="1"/>
            <a:r>
              <a:rPr lang="en-US" dirty="0"/>
              <a:t>Overlapping?</a:t>
            </a:r>
          </a:p>
          <a:p>
            <a:r>
              <a:rPr lang="en-US" dirty="0"/>
              <a:t>Machine learning</a:t>
            </a:r>
          </a:p>
          <a:p>
            <a:pPr lvl="1"/>
            <a:r>
              <a:rPr lang="en-US" dirty="0"/>
              <a:t>“Static” features (size, prevalence, etc..)</a:t>
            </a:r>
          </a:p>
          <a:p>
            <a:pPr lvl="1"/>
            <a:r>
              <a:rPr lang="en-US" dirty="0"/>
              <a:t>Features from communities</a:t>
            </a:r>
          </a:p>
          <a:p>
            <a:pPr lvl="1"/>
            <a:endParaRPr lang="en-US" dirty="0"/>
          </a:p>
          <a:p>
            <a:endParaRPr lang="en-US" dirty="0"/>
          </a:p>
          <a:p>
            <a:pPr lvl="1"/>
            <a:endParaRPr lang="en-US" dirty="0"/>
          </a:p>
        </p:txBody>
      </p:sp>
    </p:spTree>
    <p:extLst>
      <p:ext uri="{BB962C8B-B14F-4D97-AF65-F5344CB8AC3E}">
        <p14:creationId xmlns:p14="http://schemas.microsoft.com/office/powerpoint/2010/main" val="3418153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E46C6-5412-4177-8B72-890EFD11E5BA}"/>
              </a:ext>
            </a:extLst>
          </p:cNvPr>
          <p:cNvSpPr>
            <a:spLocks noGrp="1"/>
          </p:cNvSpPr>
          <p:nvPr>
            <p:ph type="title"/>
          </p:nvPr>
        </p:nvSpPr>
        <p:spPr/>
        <p:txBody>
          <a:bodyPr/>
          <a:lstStyle/>
          <a:p>
            <a:r>
              <a:rPr lang="en-US" dirty="0"/>
              <a:t>Mini Projects – Time Series Analysis</a:t>
            </a:r>
          </a:p>
        </p:txBody>
      </p:sp>
      <p:sp>
        <p:nvSpPr>
          <p:cNvPr id="3" name="Content Placeholder 2">
            <a:extLst>
              <a:ext uri="{FF2B5EF4-FFF2-40B4-BE49-F238E27FC236}">
                <a16:creationId xmlns:a16="http://schemas.microsoft.com/office/drawing/2014/main" id="{BCF37A17-C526-4D3A-9A09-C0614DF66556}"/>
              </a:ext>
            </a:extLst>
          </p:cNvPr>
          <p:cNvSpPr>
            <a:spLocks noGrp="1"/>
          </p:cNvSpPr>
          <p:nvPr>
            <p:ph idx="1"/>
          </p:nvPr>
        </p:nvSpPr>
        <p:spPr/>
        <p:txBody>
          <a:bodyPr>
            <a:normAutofit lnSpcReduction="10000"/>
          </a:bodyPr>
          <a:lstStyle/>
          <a:p>
            <a:r>
              <a:rPr lang="en-US" dirty="0"/>
              <a:t>Build timeseries</a:t>
            </a:r>
          </a:p>
          <a:p>
            <a:pPr lvl="1"/>
            <a:r>
              <a:rPr lang="en-US" dirty="0"/>
              <a:t>Example: per file, #machines per hour</a:t>
            </a:r>
          </a:p>
          <a:p>
            <a:pPr lvl="1"/>
            <a:r>
              <a:rPr lang="en-US" dirty="0"/>
              <a:t>Window size?</a:t>
            </a:r>
          </a:p>
          <a:p>
            <a:pPr lvl="1"/>
            <a:r>
              <a:rPr lang="en-US" dirty="0"/>
              <a:t>Step size?</a:t>
            </a:r>
          </a:p>
          <a:p>
            <a:pPr lvl="1"/>
            <a:r>
              <a:rPr lang="en-US" dirty="0"/>
              <a:t>Extreme values?</a:t>
            </a:r>
          </a:p>
          <a:p>
            <a:r>
              <a:rPr lang="en-US" dirty="0"/>
              <a:t>Time series analysis (TSA)</a:t>
            </a:r>
          </a:p>
          <a:p>
            <a:pPr lvl="1"/>
            <a:r>
              <a:rPr lang="en-US" dirty="0"/>
              <a:t>Euclidean/DTW</a:t>
            </a:r>
          </a:p>
          <a:p>
            <a:pPr lvl="1"/>
            <a:r>
              <a:rPr lang="en-US" dirty="0"/>
              <a:t>Time complexity issues</a:t>
            </a:r>
          </a:p>
          <a:p>
            <a:r>
              <a:rPr lang="en-US" dirty="0"/>
              <a:t>Machine learning</a:t>
            </a:r>
          </a:p>
          <a:p>
            <a:pPr lvl="1"/>
            <a:r>
              <a:rPr lang="en-US" dirty="0"/>
              <a:t>“Static” features (size, prevalence, etc..)</a:t>
            </a:r>
          </a:p>
          <a:p>
            <a:pPr lvl="1"/>
            <a:r>
              <a:rPr lang="en-US" dirty="0"/>
              <a:t>Features from TSA</a:t>
            </a:r>
          </a:p>
          <a:p>
            <a:pPr lvl="1"/>
            <a:endParaRPr lang="en-US" dirty="0"/>
          </a:p>
          <a:p>
            <a:endParaRPr lang="en-US" dirty="0"/>
          </a:p>
          <a:p>
            <a:pPr lvl="1"/>
            <a:endParaRPr lang="en-US" dirty="0"/>
          </a:p>
        </p:txBody>
      </p:sp>
    </p:spTree>
    <p:extLst>
      <p:ext uri="{BB962C8B-B14F-4D97-AF65-F5344CB8AC3E}">
        <p14:creationId xmlns:p14="http://schemas.microsoft.com/office/powerpoint/2010/main" val="3363820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E46C6-5412-4177-8B72-890EFD11E5BA}"/>
              </a:ext>
            </a:extLst>
          </p:cNvPr>
          <p:cNvSpPr>
            <a:spLocks noGrp="1"/>
          </p:cNvSpPr>
          <p:nvPr>
            <p:ph type="title"/>
          </p:nvPr>
        </p:nvSpPr>
        <p:spPr/>
        <p:txBody>
          <a:bodyPr/>
          <a:lstStyle/>
          <a:p>
            <a:r>
              <a:rPr lang="en-US" dirty="0"/>
              <a:t>Mini Projects – Text analysis</a:t>
            </a:r>
          </a:p>
        </p:txBody>
      </p:sp>
      <p:sp>
        <p:nvSpPr>
          <p:cNvPr id="3" name="Content Placeholder 2">
            <a:extLst>
              <a:ext uri="{FF2B5EF4-FFF2-40B4-BE49-F238E27FC236}">
                <a16:creationId xmlns:a16="http://schemas.microsoft.com/office/drawing/2014/main" id="{BCF37A17-C526-4D3A-9A09-C0614DF66556}"/>
              </a:ext>
            </a:extLst>
          </p:cNvPr>
          <p:cNvSpPr>
            <a:spLocks noGrp="1"/>
          </p:cNvSpPr>
          <p:nvPr>
            <p:ph idx="1"/>
          </p:nvPr>
        </p:nvSpPr>
        <p:spPr/>
        <p:txBody>
          <a:bodyPr>
            <a:normAutofit/>
          </a:bodyPr>
          <a:lstStyle/>
          <a:p>
            <a:r>
              <a:rPr lang="en-US" dirty="0"/>
              <a:t>Data exploration</a:t>
            </a:r>
          </a:p>
          <a:p>
            <a:pPr lvl="1"/>
            <a:r>
              <a:rPr lang="en-US" dirty="0"/>
              <a:t>Domain/file names</a:t>
            </a:r>
          </a:p>
          <a:p>
            <a:r>
              <a:rPr lang="en-US" dirty="0"/>
              <a:t>Features extraction </a:t>
            </a:r>
          </a:p>
          <a:p>
            <a:pPr lvl="1"/>
            <a:r>
              <a:rPr lang="en-US" dirty="0"/>
              <a:t>N-gram</a:t>
            </a:r>
          </a:p>
          <a:p>
            <a:pPr lvl="1"/>
            <a:r>
              <a:rPr lang="en-US" dirty="0"/>
              <a:t>Bag of Words (</a:t>
            </a:r>
            <a:r>
              <a:rPr lang="en-US" dirty="0" err="1"/>
              <a:t>BoW</a:t>
            </a:r>
            <a:r>
              <a:rPr lang="en-US" dirty="0"/>
              <a:t>)</a:t>
            </a:r>
          </a:p>
          <a:p>
            <a:pPr lvl="1"/>
            <a:r>
              <a:rPr lang="en-US" dirty="0"/>
              <a:t>Weights? (TF/TF-IDF)</a:t>
            </a:r>
          </a:p>
          <a:p>
            <a:r>
              <a:rPr lang="en-US" dirty="0"/>
              <a:t>Machine learning</a:t>
            </a:r>
          </a:p>
          <a:p>
            <a:pPr lvl="1"/>
            <a:r>
              <a:rPr lang="en-US" dirty="0"/>
              <a:t>“Static” features (size, prevalence, etc..)</a:t>
            </a:r>
          </a:p>
          <a:p>
            <a:pPr lvl="1"/>
            <a:r>
              <a:rPr lang="en-US" dirty="0"/>
              <a:t>Features from text columns</a:t>
            </a:r>
          </a:p>
        </p:txBody>
      </p:sp>
    </p:spTree>
    <p:extLst>
      <p:ext uri="{BB962C8B-B14F-4D97-AF65-F5344CB8AC3E}">
        <p14:creationId xmlns:p14="http://schemas.microsoft.com/office/powerpoint/2010/main" val="893801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E46C6-5412-4177-8B72-890EFD11E5BA}"/>
              </a:ext>
            </a:extLst>
          </p:cNvPr>
          <p:cNvSpPr>
            <a:spLocks noGrp="1"/>
          </p:cNvSpPr>
          <p:nvPr>
            <p:ph type="title"/>
          </p:nvPr>
        </p:nvSpPr>
        <p:spPr/>
        <p:txBody>
          <a:bodyPr/>
          <a:lstStyle/>
          <a:p>
            <a:r>
              <a:rPr lang="en-US" b="1" dirty="0"/>
              <a:t>Not </a:t>
            </a:r>
            <a:r>
              <a:rPr lang="en-US" dirty="0"/>
              <a:t>Mini Projects – </a:t>
            </a:r>
            <a:r>
              <a:rPr lang="en-US" dirty="0" err="1"/>
              <a:t>LsHash</a:t>
            </a:r>
            <a:endParaRPr lang="en-US" dirty="0"/>
          </a:p>
        </p:txBody>
      </p:sp>
      <p:sp>
        <p:nvSpPr>
          <p:cNvPr id="3" name="Content Placeholder 2">
            <a:extLst>
              <a:ext uri="{FF2B5EF4-FFF2-40B4-BE49-F238E27FC236}">
                <a16:creationId xmlns:a16="http://schemas.microsoft.com/office/drawing/2014/main" id="{BCF37A17-C526-4D3A-9A09-C0614DF66556}"/>
              </a:ext>
            </a:extLst>
          </p:cNvPr>
          <p:cNvSpPr>
            <a:spLocks noGrp="1"/>
          </p:cNvSpPr>
          <p:nvPr>
            <p:ph idx="1"/>
          </p:nvPr>
        </p:nvSpPr>
        <p:spPr/>
        <p:txBody>
          <a:bodyPr>
            <a:normAutofit/>
          </a:bodyPr>
          <a:lstStyle/>
          <a:p>
            <a:r>
              <a:rPr lang="en-US" dirty="0"/>
              <a:t>To be Published  in </a:t>
            </a:r>
            <a:r>
              <a:rPr lang="en-US" dirty="0">
                <a:hlinkClick r:id="rId3"/>
              </a:rPr>
              <a:t>knowledge based systems</a:t>
            </a:r>
            <a:endParaRPr lang="en-US" dirty="0"/>
          </a:p>
          <a:p>
            <a:r>
              <a:rPr lang="en-US" dirty="0"/>
              <a:t>Local sensitivity hash</a:t>
            </a:r>
          </a:p>
          <a:p>
            <a:r>
              <a:rPr lang="en-US" dirty="0"/>
              <a:t>Group similar </a:t>
            </a:r>
            <a:r>
              <a:rPr lang="en-US" dirty="0" err="1"/>
              <a:t>LsHash</a:t>
            </a:r>
            <a:r>
              <a:rPr lang="en-US" dirty="0"/>
              <a:t> files – </a:t>
            </a:r>
          </a:p>
          <a:p>
            <a:pPr lvl="1"/>
            <a:r>
              <a:rPr lang="en-US" dirty="0"/>
              <a:t>Different sizes?</a:t>
            </a:r>
          </a:p>
          <a:p>
            <a:pPr lvl="1"/>
            <a:r>
              <a:rPr lang="en-US" dirty="0"/>
              <a:t>Different signers?</a:t>
            </a:r>
          </a:p>
          <a:p>
            <a:pPr lvl="1"/>
            <a:r>
              <a:rPr lang="en-US" dirty="0"/>
              <a:t>Different names?</a:t>
            </a:r>
          </a:p>
          <a:p>
            <a:r>
              <a:rPr lang="en-US" dirty="0"/>
              <a:t>Server side polymorphism</a:t>
            </a:r>
          </a:p>
          <a:p>
            <a:endParaRPr lang="en-US" dirty="0"/>
          </a:p>
        </p:txBody>
      </p:sp>
    </p:spTree>
    <p:extLst>
      <p:ext uri="{BB962C8B-B14F-4D97-AF65-F5344CB8AC3E}">
        <p14:creationId xmlns:p14="http://schemas.microsoft.com/office/powerpoint/2010/main" val="2851458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E46C6-5412-4177-8B72-890EFD11E5BA}"/>
              </a:ext>
            </a:extLst>
          </p:cNvPr>
          <p:cNvSpPr>
            <a:spLocks noGrp="1"/>
          </p:cNvSpPr>
          <p:nvPr>
            <p:ph type="title"/>
          </p:nvPr>
        </p:nvSpPr>
        <p:spPr/>
        <p:txBody>
          <a:bodyPr/>
          <a:lstStyle/>
          <a:p>
            <a:r>
              <a:rPr lang="en-US" dirty="0"/>
              <a:t>“Homework”</a:t>
            </a:r>
          </a:p>
        </p:txBody>
      </p:sp>
      <p:sp>
        <p:nvSpPr>
          <p:cNvPr id="3" name="Content Placeholder 2">
            <a:extLst>
              <a:ext uri="{FF2B5EF4-FFF2-40B4-BE49-F238E27FC236}">
                <a16:creationId xmlns:a16="http://schemas.microsoft.com/office/drawing/2014/main" id="{BCF37A17-C526-4D3A-9A09-C0614DF66556}"/>
              </a:ext>
            </a:extLst>
          </p:cNvPr>
          <p:cNvSpPr>
            <a:spLocks noGrp="1"/>
          </p:cNvSpPr>
          <p:nvPr>
            <p:ph idx="1"/>
          </p:nvPr>
        </p:nvSpPr>
        <p:spPr>
          <a:xfrm>
            <a:off x="838200" y="1825625"/>
            <a:ext cx="10515600" cy="4351338"/>
          </a:xfrm>
        </p:spPr>
        <p:txBody>
          <a:bodyPr>
            <a:normAutofit/>
          </a:bodyPr>
          <a:lstStyle/>
          <a:p>
            <a:r>
              <a:rPr lang="en-US" sz="4400" dirty="0"/>
              <a:t>Read projects’ description for next week</a:t>
            </a:r>
          </a:p>
          <a:p>
            <a:r>
              <a:rPr lang="en-US" sz="4400" dirty="0"/>
              <a:t>Start looking for a partner</a:t>
            </a:r>
          </a:p>
          <a:p>
            <a:r>
              <a:rPr lang="en-US" sz="4400" dirty="0"/>
              <a:t>Sign document sent via mail</a:t>
            </a:r>
          </a:p>
          <a:p>
            <a:pPr marL="0" indent="0">
              <a:buNone/>
            </a:pPr>
            <a:endParaRPr lang="en-US" sz="4400" dirty="0"/>
          </a:p>
        </p:txBody>
      </p:sp>
    </p:spTree>
    <p:extLst>
      <p:ext uri="{BB962C8B-B14F-4D97-AF65-F5344CB8AC3E}">
        <p14:creationId xmlns:p14="http://schemas.microsoft.com/office/powerpoint/2010/main" val="10567534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E46C6-5412-4177-8B72-890EFD11E5BA}"/>
              </a:ext>
            </a:extLst>
          </p:cNvPr>
          <p:cNvSpPr>
            <a:spLocks noGrp="1"/>
          </p:cNvSpPr>
          <p:nvPr>
            <p:ph type="title"/>
          </p:nvPr>
        </p:nvSpPr>
        <p:spPr/>
        <p:txBody>
          <a:bodyPr/>
          <a:lstStyle/>
          <a:p>
            <a:r>
              <a:rPr lang="en-US" dirty="0"/>
              <a:t>Azure machine – technical</a:t>
            </a:r>
          </a:p>
        </p:txBody>
      </p:sp>
      <p:sp>
        <p:nvSpPr>
          <p:cNvPr id="3" name="Content Placeholder 2">
            <a:extLst>
              <a:ext uri="{FF2B5EF4-FFF2-40B4-BE49-F238E27FC236}">
                <a16:creationId xmlns:a16="http://schemas.microsoft.com/office/drawing/2014/main" id="{BCF37A17-C526-4D3A-9A09-C0614DF66556}"/>
              </a:ext>
            </a:extLst>
          </p:cNvPr>
          <p:cNvSpPr>
            <a:spLocks noGrp="1"/>
          </p:cNvSpPr>
          <p:nvPr>
            <p:ph idx="1"/>
          </p:nvPr>
        </p:nvSpPr>
        <p:spPr/>
        <p:txBody>
          <a:bodyPr>
            <a:normAutofit fontScale="92500" lnSpcReduction="10000"/>
          </a:bodyPr>
          <a:lstStyle/>
          <a:p>
            <a:r>
              <a:rPr lang="en-US" dirty="0"/>
              <a:t>Azure pass – 250$ monthly</a:t>
            </a:r>
            <a:endParaRPr lang="en-US" dirty="0">
              <a:solidFill>
                <a:schemeClr val="bg1">
                  <a:lumMod val="50000"/>
                </a:schemeClr>
              </a:solidFill>
            </a:endParaRPr>
          </a:p>
          <a:p>
            <a:r>
              <a:rPr lang="en-US" dirty="0"/>
              <a:t>Use it wisely:</a:t>
            </a:r>
          </a:p>
          <a:p>
            <a:pPr lvl="1"/>
            <a:r>
              <a:rPr lang="en-US" dirty="0"/>
              <a:t>VM which costs ~250$ a month – </a:t>
            </a:r>
            <a:r>
              <a:rPr lang="en-US" dirty="0">
                <a:hlinkClick r:id="rId3"/>
              </a:rPr>
              <a:t>calculator</a:t>
            </a:r>
            <a:endParaRPr lang="en-US" dirty="0"/>
          </a:p>
          <a:p>
            <a:pPr lvl="2"/>
            <a:r>
              <a:rPr lang="en-US" dirty="0"/>
              <a:t>The “Region” is critical!</a:t>
            </a:r>
          </a:p>
          <a:p>
            <a:pPr lvl="2"/>
            <a:r>
              <a:rPr lang="en-US" dirty="0"/>
              <a:t>West US 2: A4m v2 (4 cores, 32GB RAM, 230$)</a:t>
            </a:r>
          </a:p>
          <a:p>
            <a:pPr lvl="1"/>
            <a:r>
              <a:rPr lang="en-US" dirty="0"/>
              <a:t>Make sure it is </a:t>
            </a:r>
            <a:r>
              <a:rPr lang="en-US" dirty="0">
                <a:solidFill>
                  <a:srgbClr val="FF0000"/>
                </a:solidFill>
              </a:rPr>
              <a:t>STOPPED</a:t>
            </a:r>
            <a:r>
              <a:rPr lang="en-US" dirty="0"/>
              <a:t> when not in use</a:t>
            </a:r>
          </a:p>
          <a:p>
            <a:pPr lvl="1"/>
            <a:r>
              <a:rPr lang="en-US" dirty="0"/>
              <a:t>Keep track of the costs</a:t>
            </a:r>
          </a:p>
          <a:p>
            <a:r>
              <a:rPr lang="en-US" dirty="0"/>
              <a:t>Prepare the machine:</a:t>
            </a:r>
          </a:p>
          <a:p>
            <a:pPr lvl="1"/>
            <a:r>
              <a:rPr lang="en-US" dirty="0"/>
              <a:t>Get the data</a:t>
            </a:r>
          </a:p>
          <a:p>
            <a:pPr lvl="1"/>
            <a:r>
              <a:rPr lang="en-US" dirty="0"/>
              <a:t>Python/java</a:t>
            </a:r>
          </a:p>
          <a:p>
            <a:pPr lvl="1"/>
            <a:r>
              <a:rPr lang="en-US" dirty="0" err="1"/>
              <a:t>PyCharm</a:t>
            </a:r>
            <a:r>
              <a:rPr lang="en-US" dirty="0"/>
              <a:t>/Eclipse</a:t>
            </a:r>
          </a:p>
          <a:p>
            <a:pPr lvl="1"/>
            <a:r>
              <a:rPr lang="en-US" dirty="0"/>
              <a:t>Notepad++</a:t>
            </a:r>
          </a:p>
          <a:p>
            <a:pPr marL="457200" lvl="1" indent="0">
              <a:buNone/>
            </a:pPr>
            <a:endParaRPr lang="en-US" dirty="0"/>
          </a:p>
        </p:txBody>
      </p:sp>
      <p:pic>
        <p:nvPicPr>
          <p:cNvPr id="5" name="Picture 4">
            <a:extLst>
              <a:ext uri="{FF2B5EF4-FFF2-40B4-BE49-F238E27FC236}">
                <a16:creationId xmlns:a16="http://schemas.microsoft.com/office/drawing/2014/main" id="{496DC7F8-A756-40AB-8ADD-EFA5A04262E2}"/>
              </a:ext>
            </a:extLst>
          </p:cNvPr>
          <p:cNvPicPr>
            <a:picLocks noChangeAspect="1"/>
          </p:cNvPicPr>
          <p:nvPr/>
        </p:nvPicPr>
        <p:blipFill>
          <a:blip r:embed="rId4"/>
          <a:stretch>
            <a:fillRect/>
          </a:stretch>
        </p:blipFill>
        <p:spPr>
          <a:xfrm>
            <a:off x="0" y="1825625"/>
            <a:ext cx="12192000" cy="4132658"/>
          </a:xfrm>
          <a:prstGeom prst="rect">
            <a:avLst/>
          </a:prstGeom>
        </p:spPr>
      </p:pic>
    </p:spTree>
    <p:extLst>
      <p:ext uri="{BB962C8B-B14F-4D97-AF65-F5344CB8AC3E}">
        <p14:creationId xmlns:p14="http://schemas.microsoft.com/office/powerpoint/2010/main" val="3000441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E46C6-5412-4177-8B72-890EFD11E5BA}"/>
              </a:ext>
            </a:extLst>
          </p:cNvPr>
          <p:cNvSpPr>
            <a:spLocks noGrp="1"/>
          </p:cNvSpPr>
          <p:nvPr>
            <p:ph type="title"/>
          </p:nvPr>
        </p:nvSpPr>
        <p:spPr/>
        <p:txBody>
          <a:bodyPr/>
          <a:lstStyle/>
          <a:p>
            <a:r>
              <a:rPr lang="en-US" dirty="0"/>
              <a:t>Azure machine – technical</a:t>
            </a:r>
          </a:p>
        </p:txBody>
      </p:sp>
      <p:sp>
        <p:nvSpPr>
          <p:cNvPr id="3" name="Content Placeholder 2">
            <a:extLst>
              <a:ext uri="{FF2B5EF4-FFF2-40B4-BE49-F238E27FC236}">
                <a16:creationId xmlns:a16="http://schemas.microsoft.com/office/drawing/2014/main" id="{BCF37A17-C526-4D3A-9A09-C0614DF66556}"/>
              </a:ext>
            </a:extLst>
          </p:cNvPr>
          <p:cNvSpPr>
            <a:spLocks noGrp="1"/>
          </p:cNvSpPr>
          <p:nvPr>
            <p:ph idx="1"/>
          </p:nvPr>
        </p:nvSpPr>
        <p:spPr/>
        <p:txBody>
          <a:bodyPr>
            <a:normAutofit fontScale="92500" lnSpcReduction="10000"/>
          </a:bodyPr>
          <a:lstStyle/>
          <a:p>
            <a:r>
              <a:rPr lang="en-US" dirty="0"/>
              <a:t>Azure pass – 250$ monthly</a:t>
            </a:r>
            <a:endParaRPr lang="en-US" dirty="0">
              <a:solidFill>
                <a:schemeClr val="bg1">
                  <a:lumMod val="50000"/>
                </a:schemeClr>
              </a:solidFill>
            </a:endParaRPr>
          </a:p>
          <a:p>
            <a:r>
              <a:rPr lang="en-US" dirty="0"/>
              <a:t>Use it wisely:</a:t>
            </a:r>
          </a:p>
          <a:p>
            <a:pPr lvl="1"/>
            <a:r>
              <a:rPr lang="en-US" dirty="0"/>
              <a:t>VM which costs ~250$ a month – </a:t>
            </a:r>
            <a:r>
              <a:rPr lang="en-US" dirty="0">
                <a:hlinkClick r:id="rId3"/>
              </a:rPr>
              <a:t>calculator</a:t>
            </a:r>
            <a:endParaRPr lang="en-US" dirty="0"/>
          </a:p>
          <a:p>
            <a:pPr lvl="2"/>
            <a:r>
              <a:rPr lang="en-US" dirty="0"/>
              <a:t>The “Region” is critical!</a:t>
            </a:r>
          </a:p>
          <a:p>
            <a:pPr lvl="2"/>
            <a:r>
              <a:rPr lang="en-US" dirty="0"/>
              <a:t>West US 2: A4m v2 (4 cores, 32GB RAM, 230$)</a:t>
            </a:r>
          </a:p>
          <a:p>
            <a:pPr lvl="1"/>
            <a:r>
              <a:rPr lang="en-US" dirty="0"/>
              <a:t>Make sure it is </a:t>
            </a:r>
            <a:r>
              <a:rPr lang="en-US" dirty="0">
                <a:solidFill>
                  <a:srgbClr val="FF0000"/>
                </a:solidFill>
              </a:rPr>
              <a:t>STOPPED</a:t>
            </a:r>
            <a:r>
              <a:rPr lang="en-US" dirty="0"/>
              <a:t> when not in use</a:t>
            </a:r>
          </a:p>
          <a:p>
            <a:pPr lvl="1"/>
            <a:r>
              <a:rPr lang="en-US" dirty="0"/>
              <a:t>Keep track of the costs</a:t>
            </a:r>
          </a:p>
          <a:p>
            <a:r>
              <a:rPr lang="en-US" dirty="0"/>
              <a:t>Prepare the machine:</a:t>
            </a:r>
          </a:p>
          <a:p>
            <a:pPr lvl="1"/>
            <a:r>
              <a:rPr lang="en-US" dirty="0"/>
              <a:t>Get the data</a:t>
            </a:r>
          </a:p>
          <a:p>
            <a:pPr lvl="1"/>
            <a:r>
              <a:rPr lang="en-US" dirty="0"/>
              <a:t>Python/java</a:t>
            </a:r>
          </a:p>
          <a:p>
            <a:pPr lvl="1"/>
            <a:r>
              <a:rPr lang="en-US" dirty="0" err="1"/>
              <a:t>PyCharm</a:t>
            </a:r>
            <a:r>
              <a:rPr lang="en-US" dirty="0"/>
              <a:t>/Eclipse</a:t>
            </a:r>
          </a:p>
          <a:p>
            <a:pPr lvl="1"/>
            <a:r>
              <a:rPr lang="en-US" dirty="0"/>
              <a:t>Notepad++</a:t>
            </a:r>
          </a:p>
          <a:p>
            <a:pPr marL="457200" lvl="1" indent="0">
              <a:buNone/>
            </a:pPr>
            <a:endParaRPr lang="en-US" dirty="0"/>
          </a:p>
        </p:txBody>
      </p:sp>
    </p:spTree>
    <p:extLst>
      <p:ext uri="{BB962C8B-B14F-4D97-AF65-F5344CB8AC3E}">
        <p14:creationId xmlns:p14="http://schemas.microsoft.com/office/powerpoint/2010/main" val="39726990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E46C6-5412-4177-8B72-890EFD11E5BA}"/>
              </a:ext>
            </a:extLst>
          </p:cNvPr>
          <p:cNvSpPr>
            <a:spLocks noGrp="1"/>
          </p:cNvSpPr>
          <p:nvPr>
            <p:ph type="title"/>
          </p:nvPr>
        </p:nvSpPr>
        <p:spPr/>
        <p:txBody>
          <a:bodyPr/>
          <a:lstStyle/>
          <a:p>
            <a:r>
              <a:rPr lang="en-US" dirty="0"/>
              <a:t>Task 1</a:t>
            </a:r>
          </a:p>
        </p:txBody>
      </p:sp>
      <p:sp>
        <p:nvSpPr>
          <p:cNvPr id="3" name="Content Placeholder 2">
            <a:extLst>
              <a:ext uri="{FF2B5EF4-FFF2-40B4-BE49-F238E27FC236}">
                <a16:creationId xmlns:a16="http://schemas.microsoft.com/office/drawing/2014/main" id="{BCF37A17-C526-4D3A-9A09-C0614DF66556}"/>
              </a:ext>
            </a:extLst>
          </p:cNvPr>
          <p:cNvSpPr>
            <a:spLocks noGrp="1"/>
          </p:cNvSpPr>
          <p:nvPr>
            <p:ph idx="1"/>
          </p:nvPr>
        </p:nvSpPr>
        <p:spPr/>
        <p:txBody>
          <a:bodyPr>
            <a:normAutofit fontScale="70000" lnSpcReduction="20000"/>
          </a:bodyPr>
          <a:lstStyle/>
          <a:p>
            <a:r>
              <a:rPr lang="en-US" dirty="0"/>
              <a:t>Find a partner</a:t>
            </a:r>
          </a:p>
          <a:p>
            <a:r>
              <a:rPr lang="en-US" dirty="0"/>
              <a:t>Read projects description for next week</a:t>
            </a:r>
          </a:p>
          <a:p>
            <a:pPr marL="0" indent="0">
              <a:buNone/>
            </a:pPr>
            <a:r>
              <a:rPr lang="en-US" b="1" dirty="0"/>
              <a:t>Azure</a:t>
            </a:r>
          </a:p>
          <a:p>
            <a:r>
              <a:rPr lang="en-US" dirty="0"/>
              <a:t>Request an azure “pass”:</a:t>
            </a:r>
          </a:p>
          <a:p>
            <a:pPr lvl="1"/>
            <a:r>
              <a:rPr lang="en-US" dirty="0"/>
              <a:t>Send an email to </a:t>
            </a:r>
            <a:r>
              <a:rPr lang="en-US" dirty="0">
                <a:hlinkClick r:id="rId3"/>
              </a:rPr>
              <a:t>amirrub@post.bgu.ac.il</a:t>
            </a:r>
            <a:r>
              <a:rPr lang="en-US" dirty="0"/>
              <a:t> with the partners names and ID numbers.</a:t>
            </a:r>
          </a:p>
          <a:p>
            <a:r>
              <a:rPr lang="en-US" dirty="0">
                <a:hlinkClick r:id="rId4"/>
              </a:rPr>
              <a:t>Create a Microsoft account </a:t>
            </a:r>
            <a:r>
              <a:rPr lang="en-US" dirty="0"/>
              <a:t>, if you don’t have one. (you can work on a single account)</a:t>
            </a:r>
          </a:p>
          <a:p>
            <a:r>
              <a:rPr lang="en-US" dirty="0">
                <a:hlinkClick r:id="rId5"/>
              </a:rPr>
              <a:t>Activate your “pass”</a:t>
            </a:r>
            <a:endParaRPr lang="en-US" dirty="0"/>
          </a:p>
          <a:p>
            <a:r>
              <a:rPr lang="en-US" dirty="0"/>
              <a:t>Sign in to the </a:t>
            </a:r>
            <a:r>
              <a:rPr lang="en-US" dirty="0">
                <a:hlinkClick r:id="rId6"/>
              </a:rPr>
              <a:t>Azure portal</a:t>
            </a:r>
            <a:endParaRPr lang="en-US" dirty="0"/>
          </a:p>
          <a:p>
            <a:r>
              <a:rPr lang="en-US" dirty="0"/>
              <a:t>Create a VM</a:t>
            </a:r>
          </a:p>
          <a:p>
            <a:r>
              <a:rPr lang="en-US" dirty="0"/>
              <a:t>Prepare it for your use (Python, Java, Eclipse..)</a:t>
            </a:r>
          </a:p>
          <a:p>
            <a:r>
              <a:rPr lang="en-US" dirty="0"/>
              <a:t>Get the data:</a:t>
            </a:r>
          </a:p>
          <a:p>
            <a:pPr lvl="1"/>
            <a:r>
              <a:rPr lang="en-US" dirty="0"/>
              <a:t>use the link from Amir’s mail, when logged on to the VM</a:t>
            </a:r>
          </a:p>
          <a:p>
            <a:r>
              <a:rPr lang="en-US" dirty="0"/>
              <a:t>Don’t forget to </a:t>
            </a:r>
            <a:r>
              <a:rPr lang="en-US" dirty="0">
                <a:solidFill>
                  <a:srgbClr val="FF0000"/>
                </a:solidFill>
              </a:rPr>
              <a:t>STOP</a:t>
            </a:r>
            <a:r>
              <a:rPr lang="en-US" dirty="0"/>
              <a:t> the VM from the portal after you are done(!)</a:t>
            </a:r>
          </a:p>
          <a:p>
            <a:endParaRPr lang="en-US" dirty="0"/>
          </a:p>
        </p:txBody>
      </p:sp>
    </p:spTree>
    <p:extLst>
      <p:ext uri="{BB962C8B-B14F-4D97-AF65-F5344CB8AC3E}">
        <p14:creationId xmlns:p14="http://schemas.microsoft.com/office/powerpoint/2010/main" val="189467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E46C6-5412-4177-8B72-890EFD11E5BA}"/>
              </a:ext>
            </a:extLst>
          </p:cNvPr>
          <p:cNvSpPr>
            <a:spLocks noGrp="1"/>
          </p:cNvSpPr>
          <p:nvPr>
            <p:ph type="title"/>
          </p:nvPr>
        </p:nvSpPr>
        <p:spPr>
          <a:xfrm>
            <a:off x="469840" y="0"/>
            <a:ext cx="10515600" cy="1325563"/>
          </a:xfrm>
        </p:spPr>
        <p:txBody>
          <a:bodyPr/>
          <a:lstStyle/>
          <a:p>
            <a:r>
              <a:rPr lang="en-US" dirty="0"/>
              <a:t>Mini project schedule</a:t>
            </a:r>
          </a:p>
        </p:txBody>
      </p:sp>
      <p:graphicFrame>
        <p:nvGraphicFramePr>
          <p:cNvPr id="4" name="Table 3">
            <a:extLst>
              <a:ext uri="{FF2B5EF4-FFF2-40B4-BE49-F238E27FC236}">
                <a16:creationId xmlns:a16="http://schemas.microsoft.com/office/drawing/2014/main" id="{74FDDE63-4A1E-4765-879B-F7E640B2622A}"/>
              </a:ext>
            </a:extLst>
          </p:cNvPr>
          <p:cNvGraphicFramePr>
            <a:graphicFrameLocks noGrp="1"/>
          </p:cNvGraphicFramePr>
          <p:nvPr>
            <p:extLst>
              <p:ext uri="{D42A27DB-BD31-4B8C-83A1-F6EECF244321}">
                <p14:modId xmlns:p14="http://schemas.microsoft.com/office/powerpoint/2010/main" val="3504431758"/>
              </p:ext>
            </p:extLst>
          </p:nvPr>
        </p:nvGraphicFramePr>
        <p:xfrm>
          <a:off x="1206560" y="991803"/>
          <a:ext cx="8194766" cy="5429335"/>
        </p:xfrm>
        <a:graphic>
          <a:graphicData uri="http://schemas.openxmlformats.org/drawingml/2006/table">
            <a:tbl>
              <a:tblPr firstRow="1" firstCol="1" bandRow="1">
                <a:tableStyleId>{5C22544A-7EE6-4342-B048-85BDC9FD1C3A}</a:tableStyleId>
              </a:tblPr>
              <a:tblGrid>
                <a:gridCol w="949559">
                  <a:extLst>
                    <a:ext uri="{9D8B030D-6E8A-4147-A177-3AD203B41FA5}">
                      <a16:colId xmlns:a16="http://schemas.microsoft.com/office/drawing/2014/main" val="1740909951"/>
                    </a:ext>
                  </a:extLst>
                </a:gridCol>
                <a:gridCol w="2566592">
                  <a:extLst>
                    <a:ext uri="{9D8B030D-6E8A-4147-A177-3AD203B41FA5}">
                      <a16:colId xmlns:a16="http://schemas.microsoft.com/office/drawing/2014/main" val="3857864304"/>
                    </a:ext>
                  </a:extLst>
                </a:gridCol>
                <a:gridCol w="4678615">
                  <a:extLst>
                    <a:ext uri="{9D8B030D-6E8A-4147-A177-3AD203B41FA5}">
                      <a16:colId xmlns:a16="http://schemas.microsoft.com/office/drawing/2014/main" val="1406082931"/>
                    </a:ext>
                  </a:extLst>
                </a:gridCol>
              </a:tblGrid>
              <a:tr h="410760">
                <a:tc>
                  <a:txBody>
                    <a:bodyPr/>
                    <a:lstStyle/>
                    <a:p>
                      <a:pPr marL="0" marR="0" algn="ctr">
                        <a:lnSpc>
                          <a:spcPct val="107000"/>
                        </a:lnSpc>
                        <a:spcBef>
                          <a:spcPts val="0"/>
                        </a:spcBef>
                        <a:spcAft>
                          <a:spcPts val="0"/>
                        </a:spcAft>
                      </a:pPr>
                      <a:r>
                        <a:rPr lang="en-US" sz="1600">
                          <a:effectLst/>
                        </a:rPr>
                        <a:t>Week</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marL="57363" marR="57363" marT="0" marB="0"/>
                </a:tc>
                <a:tc>
                  <a:txBody>
                    <a:bodyPr/>
                    <a:lstStyle/>
                    <a:p>
                      <a:pPr marL="0" marR="0" algn="ctr">
                        <a:lnSpc>
                          <a:spcPct val="107000"/>
                        </a:lnSpc>
                        <a:spcBef>
                          <a:spcPts val="0"/>
                        </a:spcBef>
                        <a:spcAft>
                          <a:spcPts val="0"/>
                        </a:spcAft>
                      </a:pPr>
                      <a:r>
                        <a:rPr lang="en-US" sz="1600">
                          <a:effectLst/>
                        </a:rPr>
                        <a:t>Lecture</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57363" marR="57363" marT="0" marB="0"/>
                </a:tc>
                <a:tc>
                  <a:txBody>
                    <a:bodyPr/>
                    <a:lstStyle/>
                    <a:p>
                      <a:pPr marL="0" marR="0" algn="ctr">
                        <a:lnSpc>
                          <a:spcPct val="107000"/>
                        </a:lnSpc>
                        <a:spcBef>
                          <a:spcPts val="0"/>
                        </a:spcBef>
                        <a:spcAft>
                          <a:spcPts val="0"/>
                        </a:spcAft>
                      </a:pPr>
                      <a:r>
                        <a:rPr lang="en-US" sz="1600">
                          <a:effectLst/>
                        </a:rPr>
                        <a:t>Project</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marL="57363" marR="57363" marT="0" marB="0"/>
                </a:tc>
                <a:extLst>
                  <a:ext uri="{0D108BD9-81ED-4DB2-BD59-A6C34878D82A}">
                    <a16:rowId xmlns:a16="http://schemas.microsoft.com/office/drawing/2014/main" val="3545849675"/>
                  </a:ext>
                </a:extLst>
              </a:tr>
              <a:tr h="410760">
                <a:tc>
                  <a:txBody>
                    <a:bodyPr/>
                    <a:lstStyle/>
                    <a:p>
                      <a:pPr marL="0" marR="0" algn="ctr">
                        <a:lnSpc>
                          <a:spcPct val="107000"/>
                        </a:lnSpc>
                        <a:spcBef>
                          <a:spcPts val="0"/>
                        </a:spcBef>
                        <a:spcAft>
                          <a:spcPts val="0"/>
                        </a:spcAft>
                      </a:pPr>
                      <a:r>
                        <a:rPr lang="en-US" sz="1600">
                          <a:effectLst/>
                        </a:rPr>
                        <a:t>1</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marL="57363" marR="57363" marT="0" marB="0"/>
                </a:tc>
                <a:tc>
                  <a:txBody>
                    <a:bodyPr/>
                    <a:lstStyle/>
                    <a:p>
                      <a:pPr marL="0" marR="0" algn="ctr">
                        <a:lnSpc>
                          <a:spcPct val="107000"/>
                        </a:lnSpc>
                        <a:spcBef>
                          <a:spcPts val="0"/>
                        </a:spcBef>
                        <a:spcAft>
                          <a:spcPts val="0"/>
                        </a:spcAft>
                      </a:pPr>
                      <a:r>
                        <a:rPr lang="en-US" sz="1600" b="1" dirty="0">
                          <a:effectLst/>
                        </a:rPr>
                        <a:t>Lecture – </a:t>
                      </a:r>
                      <a:r>
                        <a:rPr lang="en-US" sz="1600" b="1" dirty="0" err="1">
                          <a:effectLst/>
                        </a:rPr>
                        <a:t>intro+data</a:t>
                      </a:r>
                      <a:endParaRPr lang="en-US" sz="1600" b="1" dirty="0">
                        <a:effectLst/>
                        <a:latin typeface="Calibri" panose="020F0502020204030204" pitchFamily="34" charset="0"/>
                        <a:ea typeface="Calibri" panose="020F0502020204030204" pitchFamily="34" charset="0"/>
                        <a:cs typeface="Arial" panose="020B0604020202020204" pitchFamily="34" charset="0"/>
                      </a:endParaRPr>
                    </a:p>
                  </a:txBody>
                  <a:tcPr marL="57363" marR="57363" marT="0" marB="0"/>
                </a:tc>
                <a:tc>
                  <a:txBody>
                    <a:bodyPr/>
                    <a:lstStyle/>
                    <a:p>
                      <a:pPr marL="0" marR="0" algn="ctr">
                        <a:lnSpc>
                          <a:spcPct val="107000"/>
                        </a:lnSpc>
                        <a:spcBef>
                          <a:spcPts val="0"/>
                        </a:spcBef>
                        <a:spcAft>
                          <a:spcPts val="0"/>
                        </a:spcAft>
                      </a:pPr>
                      <a:r>
                        <a:rPr lang="en-US" sz="1600" b="1" dirty="0">
                          <a:effectLst/>
                        </a:rPr>
                        <a:t>Find a partner!</a:t>
                      </a:r>
                      <a:endParaRPr lang="en-US" sz="1600" b="1" dirty="0">
                        <a:effectLst/>
                        <a:latin typeface="Calibri" panose="020F0502020204030204" pitchFamily="34" charset="0"/>
                        <a:ea typeface="Calibri" panose="020F0502020204030204" pitchFamily="34" charset="0"/>
                        <a:cs typeface="Arial" panose="020B0604020202020204" pitchFamily="34" charset="0"/>
                      </a:endParaRPr>
                    </a:p>
                  </a:txBody>
                  <a:tcPr marL="57363" marR="57363" marT="0" marB="0"/>
                </a:tc>
                <a:extLst>
                  <a:ext uri="{0D108BD9-81ED-4DB2-BD59-A6C34878D82A}">
                    <a16:rowId xmlns:a16="http://schemas.microsoft.com/office/drawing/2014/main" val="3885365182"/>
                  </a:ext>
                </a:extLst>
              </a:tr>
              <a:tr h="410760">
                <a:tc>
                  <a:txBody>
                    <a:bodyPr/>
                    <a:lstStyle/>
                    <a:p>
                      <a:pPr marL="0" marR="0" algn="ctr">
                        <a:lnSpc>
                          <a:spcPct val="107000"/>
                        </a:lnSpc>
                        <a:spcBef>
                          <a:spcPts val="0"/>
                        </a:spcBef>
                        <a:spcAft>
                          <a:spcPts val="0"/>
                        </a:spcAft>
                      </a:pPr>
                      <a:r>
                        <a:rPr lang="en-US" sz="1600">
                          <a:effectLst/>
                        </a:rPr>
                        <a:t>2</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marL="57363" marR="57363" marT="0" marB="0"/>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600" b="1" dirty="0">
                          <a:effectLst/>
                        </a:rPr>
                        <a:t>Lecture – mini projects</a:t>
                      </a:r>
                    </a:p>
                  </a:txBody>
                  <a:tcPr marL="57363" marR="57363" marT="0" marB="0"/>
                </a:tc>
                <a:tc>
                  <a:txBody>
                    <a:bodyPr/>
                    <a:lstStyle/>
                    <a:p>
                      <a:pPr marL="0" marR="0" algn="ctr">
                        <a:lnSpc>
                          <a:spcPct val="107000"/>
                        </a:lnSpc>
                        <a:spcBef>
                          <a:spcPts val="0"/>
                        </a:spcBef>
                        <a:spcAft>
                          <a:spcPts val="0"/>
                        </a:spcAft>
                      </a:pPr>
                      <a:r>
                        <a:rPr lang="en-US" sz="1600" b="1">
                          <a:effectLst/>
                        </a:rPr>
                        <a:t>Select project</a:t>
                      </a:r>
                      <a:endParaRPr lang="en-US" sz="1600" b="1" dirty="0">
                        <a:effectLst/>
                        <a:latin typeface="Calibri" panose="020F0502020204030204" pitchFamily="34" charset="0"/>
                        <a:ea typeface="Calibri" panose="020F0502020204030204" pitchFamily="34" charset="0"/>
                        <a:cs typeface="Arial" panose="020B0604020202020204" pitchFamily="34" charset="0"/>
                      </a:endParaRPr>
                    </a:p>
                  </a:txBody>
                  <a:tcPr marL="57363" marR="57363" marT="0" marB="0"/>
                </a:tc>
                <a:extLst>
                  <a:ext uri="{0D108BD9-81ED-4DB2-BD59-A6C34878D82A}">
                    <a16:rowId xmlns:a16="http://schemas.microsoft.com/office/drawing/2014/main" val="2811595260"/>
                  </a:ext>
                </a:extLst>
              </a:tr>
              <a:tr h="410760">
                <a:tc>
                  <a:txBody>
                    <a:bodyPr/>
                    <a:lstStyle/>
                    <a:p>
                      <a:pPr marL="0" marR="0" algn="ctr">
                        <a:lnSpc>
                          <a:spcPct val="107000"/>
                        </a:lnSpc>
                        <a:spcBef>
                          <a:spcPts val="0"/>
                        </a:spcBef>
                        <a:spcAft>
                          <a:spcPts val="0"/>
                        </a:spcAft>
                      </a:pPr>
                      <a:r>
                        <a:rPr lang="en-US" sz="1600" dirty="0">
                          <a:effectLst/>
                        </a:rPr>
                        <a:t>3</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57363" marR="57363" marT="0" marB="0"/>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600" b="1" dirty="0">
                        <a:effectLst/>
                      </a:endParaRPr>
                    </a:p>
                  </a:txBody>
                  <a:tcPr marL="57363" marR="57363" marT="0" marB="0"/>
                </a:tc>
                <a:tc>
                  <a:txBody>
                    <a:bodyPr/>
                    <a:lstStyle/>
                    <a:p>
                      <a:pPr marL="0" marR="0" algn="ctr">
                        <a:lnSpc>
                          <a:spcPct val="107000"/>
                        </a:lnSpc>
                        <a:spcBef>
                          <a:spcPts val="0"/>
                        </a:spcBef>
                        <a:spcAft>
                          <a:spcPts val="0"/>
                        </a:spcAft>
                      </a:pPr>
                      <a:endParaRPr lang="en-US" sz="1600" b="1" dirty="0">
                        <a:effectLst/>
                        <a:latin typeface="Calibri" panose="020F0502020204030204" pitchFamily="34" charset="0"/>
                        <a:ea typeface="Calibri" panose="020F0502020204030204" pitchFamily="34" charset="0"/>
                        <a:cs typeface="Arial" panose="020B0604020202020204" pitchFamily="34" charset="0"/>
                      </a:endParaRPr>
                    </a:p>
                  </a:txBody>
                  <a:tcPr marL="57363" marR="57363" marT="0" marB="0"/>
                </a:tc>
                <a:extLst>
                  <a:ext uri="{0D108BD9-81ED-4DB2-BD59-A6C34878D82A}">
                    <a16:rowId xmlns:a16="http://schemas.microsoft.com/office/drawing/2014/main" val="1627548688"/>
                  </a:ext>
                </a:extLst>
              </a:tr>
              <a:tr h="500215">
                <a:tc>
                  <a:txBody>
                    <a:bodyPr/>
                    <a:lstStyle/>
                    <a:p>
                      <a:pPr marL="0" marR="0" algn="ctr">
                        <a:lnSpc>
                          <a:spcPct val="107000"/>
                        </a:lnSpc>
                        <a:spcBef>
                          <a:spcPts val="0"/>
                        </a:spcBef>
                        <a:spcAft>
                          <a:spcPts val="0"/>
                        </a:spcAft>
                      </a:pPr>
                      <a:r>
                        <a:rPr lang="en-US" sz="1600">
                          <a:effectLst/>
                        </a:rPr>
                        <a:t>4</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marL="57363" marR="57363" marT="0" marB="0"/>
                </a:tc>
                <a:tc>
                  <a:txBody>
                    <a:bodyPr/>
                    <a:lstStyle/>
                    <a:p>
                      <a:pPr marL="0" marR="0" algn="ctr">
                        <a:lnSpc>
                          <a:spcPct val="107000"/>
                        </a:lnSpc>
                        <a:spcBef>
                          <a:spcPts val="0"/>
                        </a:spcBef>
                        <a:spcAft>
                          <a:spcPts val="0"/>
                        </a:spcAft>
                      </a:pPr>
                      <a:endParaRPr lang="en-US" sz="1600" b="1" dirty="0">
                        <a:effectLst/>
                        <a:latin typeface="Calibri" panose="020F0502020204030204" pitchFamily="34" charset="0"/>
                        <a:ea typeface="Calibri" panose="020F0502020204030204" pitchFamily="34" charset="0"/>
                        <a:cs typeface="Arial" panose="020B0604020202020204" pitchFamily="34" charset="0"/>
                      </a:endParaRPr>
                    </a:p>
                  </a:txBody>
                  <a:tcPr marL="57363" marR="57363" marT="0" marB="0"/>
                </a:tc>
                <a:tc>
                  <a:txBody>
                    <a:bodyPr/>
                    <a:lstStyle/>
                    <a:p>
                      <a:pPr marL="0" marR="0" algn="ctr">
                        <a:lnSpc>
                          <a:spcPct val="107000"/>
                        </a:lnSpc>
                        <a:spcBef>
                          <a:spcPts val="0"/>
                        </a:spcBef>
                        <a:spcAft>
                          <a:spcPts val="0"/>
                        </a:spcAft>
                      </a:pPr>
                      <a:endParaRPr lang="en-US" sz="1600" b="1" dirty="0">
                        <a:effectLst/>
                        <a:latin typeface="Calibri" panose="020F0502020204030204" pitchFamily="34" charset="0"/>
                        <a:ea typeface="Calibri" panose="020F0502020204030204" pitchFamily="34" charset="0"/>
                        <a:cs typeface="Arial" panose="020B0604020202020204" pitchFamily="34" charset="0"/>
                      </a:endParaRPr>
                    </a:p>
                  </a:txBody>
                  <a:tcPr marL="57363" marR="57363" marT="0" marB="0"/>
                </a:tc>
                <a:extLst>
                  <a:ext uri="{0D108BD9-81ED-4DB2-BD59-A6C34878D82A}">
                    <a16:rowId xmlns:a16="http://schemas.microsoft.com/office/drawing/2014/main" val="1893046033"/>
                  </a:ext>
                </a:extLst>
              </a:tr>
              <a:tr h="410760">
                <a:tc>
                  <a:txBody>
                    <a:bodyPr/>
                    <a:lstStyle/>
                    <a:p>
                      <a:pPr marL="0" marR="0" algn="ctr">
                        <a:lnSpc>
                          <a:spcPct val="107000"/>
                        </a:lnSpc>
                        <a:spcBef>
                          <a:spcPts val="0"/>
                        </a:spcBef>
                        <a:spcAft>
                          <a:spcPts val="0"/>
                        </a:spcAft>
                      </a:pPr>
                      <a:r>
                        <a:rPr lang="en-US" sz="1600">
                          <a:effectLst/>
                        </a:rPr>
                        <a:t>5</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marL="57363" marR="57363" marT="0" marB="0"/>
                </a:tc>
                <a:tc>
                  <a:txBody>
                    <a:bodyPr/>
                    <a:lstStyle/>
                    <a:p>
                      <a:pPr marL="0" marR="0" algn="ctr">
                        <a:lnSpc>
                          <a:spcPct val="107000"/>
                        </a:lnSpc>
                        <a:spcBef>
                          <a:spcPts val="0"/>
                        </a:spcBef>
                        <a:spcAft>
                          <a:spcPts val="0"/>
                        </a:spcAft>
                      </a:pPr>
                      <a:endParaRPr lang="en-US" sz="1600" b="1" dirty="0">
                        <a:effectLst/>
                        <a:latin typeface="Calibri" panose="020F0502020204030204" pitchFamily="34" charset="0"/>
                        <a:ea typeface="Calibri" panose="020F0502020204030204" pitchFamily="34" charset="0"/>
                        <a:cs typeface="Arial" panose="020B0604020202020204" pitchFamily="34" charset="0"/>
                      </a:endParaRPr>
                    </a:p>
                  </a:txBody>
                  <a:tcPr marL="57363" marR="57363" marT="0" marB="0"/>
                </a:tc>
                <a:tc>
                  <a:txBody>
                    <a:bodyPr/>
                    <a:lstStyle/>
                    <a:p>
                      <a:pPr marL="0" marR="0" algn="ctr">
                        <a:lnSpc>
                          <a:spcPct val="107000"/>
                        </a:lnSpc>
                        <a:spcBef>
                          <a:spcPts val="0"/>
                        </a:spcBef>
                        <a:spcAft>
                          <a:spcPts val="0"/>
                        </a:spcAft>
                      </a:pPr>
                      <a:r>
                        <a:rPr lang="en-US" sz="1600" b="1">
                          <a:effectLst/>
                        </a:rPr>
                        <a:t> </a:t>
                      </a:r>
                      <a:endParaRPr lang="en-US" sz="1600" b="1" dirty="0">
                        <a:effectLst/>
                        <a:latin typeface="Calibri" panose="020F0502020204030204" pitchFamily="34" charset="0"/>
                        <a:ea typeface="Calibri" panose="020F0502020204030204" pitchFamily="34" charset="0"/>
                        <a:cs typeface="Arial" panose="020B0604020202020204" pitchFamily="34" charset="0"/>
                      </a:endParaRPr>
                    </a:p>
                  </a:txBody>
                  <a:tcPr marL="57363" marR="57363" marT="0" marB="0"/>
                </a:tc>
                <a:extLst>
                  <a:ext uri="{0D108BD9-81ED-4DB2-BD59-A6C34878D82A}">
                    <a16:rowId xmlns:a16="http://schemas.microsoft.com/office/drawing/2014/main" val="172138352"/>
                  </a:ext>
                </a:extLst>
              </a:tr>
              <a:tr h="410760">
                <a:tc>
                  <a:txBody>
                    <a:bodyPr/>
                    <a:lstStyle/>
                    <a:p>
                      <a:pPr marL="0" marR="0" algn="ctr">
                        <a:lnSpc>
                          <a:spcPct val="107000"/>
                        </a:lnSpc>
                        <a:spcBef>
                          <a:spcPts val="0"/>
                        </a:spcBef>
                        <a:spcAft>
                          <a:spcPts val="0"/>
                        </a:spcAft>
                      </a:pPr>
                      <a:r>
                        <a:rPr lang="en-US" sz="1600">
                          <a:effectLst/>
                        </a:rPr>
                        <a:t>6</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marL="57363" marR="57363" marT="0" marB="0"/>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600" b="1" dirty="0">
                          <a:effectLst/>
                        </a:rPr>
                        <a:t>Lecture – ML</a:t>
                      </a:r>
                      <a:endParaRPr lang="en-US" sz="1600" b="1" dirty="0">
                        <a:effectLst/>
                        <a:latin typeface="Calibri" panose="020F0502020204030204" pitchFamily="34" charset="0"/>
                        <a:ea typeface="Calibri" panose="020F0502020204030204" pitchFamily="34" charset="0"/>
                        <a:cs typeface="Arial" panose="020B0604020202020204" pitchFamily="34" charset="0"/>
                      </a:endParaRPr>
                    </a:p>
                  </a:txBody>
                  <a:tcPr marL="57363" marR="57363" marT="0" marB="0"/>
                </a:tc>
                <a:tc>
                  <a:txBody>
                    <a:bodyPr/>
                    <a:lstStyle/>
                    <a:p>
                      <a:pPr marL="0" marR="0" algn="ctr">
                        <a:lnSpc>
                          <a:spcPct val="107000"/>
                        </a:lnSpc>
                        <a:spcBef>
                          <a:spcPts val="0"/>
                        </a:spcBef>
                        <a:spcAft>
                          <a:spcPts val="0"/>
                        </a:spcAft>
                      </a:pPr>
                      <a:r>
                        <a:rPr lang="en-US" sz="1600" b="1" dirty="0">
                          <a:effectLst/>
                        </a:rPr>
                        <a:t>Checkpoint 1</a:t>
                      </a:r>
                      <a:endParaRPr lang="en-US" sz="1600" b="1" dirty="0">
                        <a:effectLst/>
                        <a:latin typeface="Calibri" panose="020F0502020204030204" pitchFamily="34" charset="0"/>
                        <a:ea typeface="Calibri" panose="020F0502020204030204" pitchFamily="34" charset="0"/>
                        <a:cs typeface="Arial" panose="020B0604020202020204" pitchFamily="34" charset="0"/>
                      </a:endParaRPr>
                    </a:p>
                  </a:txBody>
                  <a:tcPr marL="57363" marR="57363" marT="0" marB="0"/>
                </a:tc>
                <a:extLst>
                  <a:ext uri="{0D108BD9-81ED-4DB2-BD59-A6C34878D82A}">
                    <a16:rowId xmlns:a16="http://schemas.microsoft.com/office/drawing/2014/main" val="450464415"/>
                  </a:ext>
                </a:extLst>
              </a:tr>
              <a:tr h="410760">
                <a:tc>
                  <a:txBody>
                    <a:bodyPr/>
                    <a:lstStyle/>
                    <a:p>
                      <a:pPr marL="0" marR="0" algn="ctr">
                        <a:lnSpc>
                          <a:spcPct val="107000"/>
                        </a:lnSpc>
                        <a:spcBef>
                          <a:spcPts val="0"/>
                        </a:spcBef>
                        <a:spcAft>
                          <a:spcPts val="0"/>
                        </a:spcAft>
                      </a:pPr>
                      <a:r>
                        <a:rPr lang="en-US" sz="1600">
                          <a:effectLst/>
                        </a:rPr>
                        <a:t>7</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marL="57363" marR="57363" marT="0" marB="0"/>
                </a:tc>
                <a:tc>
                  <a:txBody>
                    <a:bodyPr/>
                    <a:lstStyle/>
                    <a:p>
                      <a:pPr marL="0" marR="0" algn="ctr">
                        <a:lnSpc>
                          <a:spcPct val="107000"/>
                        </a:lnSpc>
                        <a:spcBef>
                          <a:spcPts val="0"/>
                        </a:spcBef>
                        <a:spcAft>
                          <a:spcPts val="0"/>
                        </a:spcAft>
                      </a:pPr>
                      <a:endParaRPr lang="en-US" sz="1600" b="1" dirty="0">
                        <a:effectLst/>
                        <a:latin typeface="Calibri" panose="020F0502020204030204" pitchFamily="34" charset="0"/>
                        <a:ea typeface="Calibri" panose="020F0502020204030204" pitchFamily="34" charset="0"/>
                        <a:cs typeface="Arial" panose="020B0604020202020204" pitchFamily="34" charset="0"/>
                      </a:endParaRPr>
                    </a:p>
                  </a:txBody>
                  <a:tcPr marL="57363" marR="57363" marT="0" marB="0"/>
                </a:tc>
                <a:tc>
                  <a:txBody>
                    <a:bodyPr/>
                    <a:lstStyle/>
                    <a:p>
                      <a:pPr marL="0" marR="0" algn="ctr">
                        <a:lnSpc>
                          <a:spcPct val="107000"/>
                        </a:lnSpc>
                        <a:spcBef>
                          <a:spcPts val="0"/>
                        </a:spcBef>
                        <a:spcAft>
                          <a:spcPts val="0"/>
                        </a:spcAft>
                      </a:pPr>
                      <a:r>
                        <a:rPr lang="en-US" sz="1600" b="1">
                          <a:effectLst/>
                        </a:rPr>
                        <a:t> </a:t>
                      </a:r>
                      <a:endParaRPr lang="en-US" sz="1600" b="1" dirty="0">
                        <a:effectLst/>
                        <a:latin typeface="Calibri" panose="020F0502020204030204" pitchFamily="34" charset="0"/>
                        <a:ea typeface="Calibri" panose="020F0502020204030204" pitchFamily="34" charset="0"/>
                        <a:cs typeface="Arial" panose="020B0604020202020204" pitchFamily="34" charset="0"/>
                      </a:endParaRPr>
                    </a:p>
                  </a:txBody>
                  <a:tcPr marL="57363" marR="57363" marT="0" marB="0"/>
                </a:tc>
                <a:extLst>
                  <a:ext uri="{0D108BD9-81ED-4DB2-BD59-A6C34878D82A}">
                    <a16:rowId xmlns:a16="http://schemas.microsoft.com/office/drawing/2014/main" val="3727758183"/>
                  </a:ext>
                </a:extLst>
              </a:tr>
              <a:tr h="410760">
                <a:tc>
                  <a:txBody>
                    <a:bodyPr/>
                    <a:lstStyle/>
                    <a:p>
                      <a:pPr marL="0" marR="0" algn="ctr">
                        <a:lnSpc>
                          <a:spcPct val="107000"/>
                        </a:lnSpc>
                        <a:spcBef>
                          <a:spcPts val="0"/>
                        </a:spcBef>
                        <a:spcAft>
                          <a:spcPts val="0"/>
                        </a:spcAft>
                      </a:pPr>
                      <a:r>
                        <a:rPr lang="en-US" sz="1600">
                          <a:effectLst/>
                        </a:rPr>
                        <a:t>8</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marL="57363" marR="57363" marT="0" marB="0"/>
                </a:tc>
                <a:tc>
                  <a:txBody>
                    <a:bodyPr/>
                    <a:lstStyle/>
                    <a:p>
                      <a:pPr marL="0" marR="0" algn="ctr">
                        <a:lnSpc>
                          <a:spcPct val="107000"/>
                        </a:lnSpc>
                        <a:spcBef>
                          <a:spcPts val="0"/>
                        </a:spcBef>
                        <a:spcAft>
                          <a:spcPts val="0"/>
                        </a:spcAft>
                      </a:pPr>
                      <a:endParaRPr lang="en-US" sz="1600" b="1" dirty="0">
                        <a:effectLst/>
                        <a:latin typeface="Calibri" panose="020F0502020204030204" pitchFamily="34" charset="0"/>
                        <a:ea typeface="Calibri" panose="020F0502020204030204" pitchFamily="34" charset="0"/>
                        <a:cs typeface="Arial" panose="020B0604020202020204" pitchFamily="34" charset="0"/>
                      </a:endParaRPr>
                    </a:p>
                  </a:txBody>
                  <a:tcPr marL="57363" marR="57363" marT="0" marB="0"/>
                </a:tc>
                <a:tc>
                  <a:txBody>
                    <a:bodyPr/>
                    <a:lstStyle/>
                    <a:p>
                      <a:pPr marL="0" marR="0" algn="ctr">
                        <a:lnSpc>
                          <a:spcPct val="107000"/>
                        </a:lnSpc>
                        <a:spcBef>
                          <a:spcPts val="0"/>
                        </a:spcBef>
                        <a:spcAft>
                          <a:spcPts val="0"/>
                        </a:spcAft>
                      </a:pPr>
                      <a:r>
                        <a:rPr lang="en-US" sz="1600" b="1">
                          <a:effectLst/>
                        </a:rPr>
                        <a:t> </a:t>
                      </a:r>
                      <a:endParaRPr lang="en-US" sz="1600" b="1" dirty="0">
                        <a:effectLst/>
                        <a:latin typeface="Calibri" panose="020F0502020204030204" pitchFamily="34" charset="0"/>
                        <a:ea typeface="Calibri" panose="020F0502020204030204" pitchFamily="34" charset="0"/>
                        <a:cs typeface="Arial" panose="020B0604020202020204" pitchFamily="34" charset="0"/>
                      </a:endParaRPr>
                    </a:p>
                  </a:txBody>
                  <a:tcPr marL="57363" marR="57363" marT="0" marB="0"/>
                </a:tc>
                <a:extLst>
                  <a:ext uri="{0D108BD9-81ED-4DB2-BD59-A6C34878D82A}">
                    <a16:rowId xmlns:a16="http://schemas.microsoft.com/office/drawing/2014/main" val="3711484979"/>
                  </a:ext>
                </a:extLst>
              </a:tr>
              <a:tr h="410760">
                <a:tc>
                  <a:txBody>
                    <a:bodyPr/>
                    <a:lstStyle/>
                    <a:p>
                      <a:pPr marL="0" marR="0" algn="ctr">
                        <a:lnSpc>
                          <a:spcPct val="107000"/>
                        </a:lnSpc>
                        <a:spcBef>
                          <a:spcPts val="0"/>
                        </a:spcBef>
                        <a:spcAft>
                          <a:spcPts val="0"/>
                        </a:spcAft>
                      </a:pPr>
                      <a:r>
                        <a:rPr lang="en-US" sz="1600">
                          <a:effectLst/>
                        </a:rPr>
                        <a:t>9</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marL="57363" marR="57363" marT="0" marB="0"/>
                </a:tc>
                <a:tc>
                  <a:txBody>
                    <a:bodyPr/>
                    <a:lstStyle/>
                    <a:p>
                      <a:pPr marL="0" marR="0" algn="ctr">
                        <a:lnSpc>
                          <a:spcPct val="107000"/>
                        </a:lnSpc>
                        <a:spcBef>
                          <a:spcPts val="0"/>
                        </a:spcBef>
                        <a:spcAft>
                          <a:spcPts val="0"/>
                        </a:spcAft>
                      </a:pPr>
                      <a:endParaRPr lang="en-US" sz="1600" b="1" dirty="0">
                        <a:effectLst/>
                        <a:latin typeface="Calibri" panose="020F0502020204030204" pitchFamily="34" charset="0"/>
                        <a:ea typeface="Calibri" panose="020F0502020204030204" pitchFamily="34" charset="0"/>
                        <a:cs typeface="Arial" panose="020B0604020202020204" pitchFamily="34" charset="0"/>
                      </a:endParaRPr>
                    </a:p>
                  </a:txBody>
                  <a:tcPr marL="57363" marR="57363" marT="0" marB="0"/>
                </a:tc>
                <a:tc>
                  <a:txBody>
                    <a:bodyPr/>
                    <a:lstStyle/>
                    <a:p>
                      <a:pPr marL="0" marR="0" algn="ctr">
                        <a:lnSpc>
                          <a:spcPct val="107000"/>
                        </a:lnSpc>
                        <a:spcBef>
                          <a:spcPts val="0"/>
                        </a:spcBef>
                        <a:spcAft>
                          <a:spcPts val="0"/>
                        </a:spcAft>
                      </a:pPr>
                      <a:r>
                        <a:rPr lang="en-US" sz="1600" b="1">
                          <a:effectLst/>
                        </a:rPr>
                        <a:t>Checkpoint 2</a:t>
                      </a:r>
                      <a:endParaRPr lang="en-US" sz="1600" b="1" dirty="0">
                        <a:effectLst/>
                        <a:latin typeface="Calibri" panose="020F0502020204030204" pitchFamily="34" charset="0"/>
                        <a:ea typeface="Calibri" panose="020F0502020204030204" pitchFamily="34" charset="0"/>
                        <a:cs typeface="Arial" panose="020B0604020202020204" pitchFamily="34" charset="0"/>
                      </a:endParaRPr>
                    </a:p>
                  </a:txBody>
                  <a:tcPr marL="57363" marR="57363" marT="0" marB="0"/>
                </a:tc>
                <a:extLst>
                  <a:ext uri="{0D108BD9-81ED-4DB2-BD59-A6C34878D82A}">
                    <a16:rowId xmlns:a16="http://schemas.microsoft.com/office/drawing/2014/main" val="775201784"/>
                  </a:ext>
                </a:extLst>
              </a:tr>
              <a:tr h="410760">
                <a:tc>
                  <a:txBody>
                    <a:bodyPr/>
                    <a:lstStyle/>
                    <a:p>
                      <a:pPr marL="0" marR="0" algn="ctr">
                        <a:lnSpc>
                          <a:spcPct val="107000"/>
                        </a:lnSpc>
                        <a:spcBef>
                          <a:spcPts val="0"/>
                        </a:spcBef>
                        <a:spcAft>
                          <a:spcPts val="0"/>
                        </a:spcAft>
                      </a:pPr>
                      <a:r>
                        <a:rPr lang="en-US" sz="1600">
                          <a:effectLst/>
                        </a:rPr>
                        <a:t>10</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marL="57363" marR="57363" marT="0" marB="0"/>
                </a:tc>
                <a:tc>
                  <a:txBody>
                    <a:bodyPr/>
                    <a:lstStyle/>
                    <a:p>
                      <a:pPr marL="0" marR="0" algn="ctr">
                        <a:lnSpc>
                          <a:spcPct val="107000"/>
                        </a:lnSpc>
                        <a:spcBef>
                          <a:spcPts val="0"/>
                        </a:spcBef>
                        <a:spcAft>
                          <a:spcPts val="0"/>
                        </a:spcAft>
                      </a:pPr>
                      <a:endParaRPr lang="en-US" sz="1600" b="1" dirty="0">
                        <a:effectLst/>
                        <a:latin typeface="Calibri" panose="020F0502020204030204" pitchFamily="34" charset="0"/>
                        <a:ea typeface="Calibri" panose="020F0502020204030204" pitchFamily="34" charset="0"/>
                        <a:cs typeface="Arial" panose="020B0604020202020204" pitchFamily="34" charset="0"/>
                      </a:endParaRPr>
                    </a:p>
                  </a:txBody>
                  <a:tcPr marL="57363" marR="57363" marT="0" marB="0"/>
                </a:tc>
                <a:tc>
                  <a:txBody>
                    <a:bodyPr/>
                    <a:lstStyle/>
                    <a:p>
                      <a:pPr marL="0" marR="0" algn="ctr">
                        <a:lnSpc>
                          <a:spcPct val="107000"/>
                        </a:lnSpc>
                        <a:spcBef>
                          <a:spcPts val="0"/>
                        </a:spcBef>
                        <a:spcAft>
                          <a:spcPts val="0"/>
                        </a:spcAft>
                      </a:pPr>
                      <a:r>
                        <a:rPr lang="en-US" sz="1600" b="1">
                          <a:effectLst/>
                        </a:rPr>
                        <a:t> </a:t>
                      </a:r>
                      <a:endParaRPr lang="en-US" sz="1600" b="1" dirty="0">
                        <a:effectLst/>
                        <a:latin typeface="Calibri" panose="020F0502020204030204" pitchFamily="34" charset="0"/>
                        <a:ea typeface="Calibri" panose="020F0502020204030204" pitchFamily="34" charset="0"/>
                        <a:cs typeface="Arial" panose="020B0604020202020204" pitchFamily="34" charset="0"/>
                      </a:endParaRPr>
                    </a:p>
                  </a:txBody>
                  <a:tcPr marL="57363" marR="57363" marT="0" marB="0"/>
                </a:tc>
                <a:extLst>
                  <a:ext uri="{0D108BD9-81ED-4DB2-BD59-A6C34878D82A}">
                    <a16:rowId xmlns:a16="http://schemas.microsoft.com/office/drawing/2014/main" val="2680743284"/>
                  </a:ext>
                </a:extLst>
              </a:tr>
              <a:tr h="410760">
                <a:tc>
                  <a:txBody>
                    <a:bodyPr/>
                    <a:lstStyle/>
                    <a:p>
                      <a:pPr marL="0" marR="0" algn="ctr">
                        <a:lnSpc>
                          <a:spcPct val="107000"/>
                        </a:lnSpc>
                        <a:spcBef>
                          <a:spcPts val="0"/>
                        </a:spcBef>
                        <a:spcAft>
                          <a:spcPts val="0"/>
                        </a:spcAft>
                      </a:pPr>
                      <a:r>
                        <a:rPr lang="en-US" sz="1600">
                          <a:effectLst/>
                        </a:rPr>
                        <a:t>11</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marL="57363" marR="57363" marT="0" marB="0"/>
                </a:tc>
                <a:tc>
                  <a:txBody>
                    <a:bodyPr/>
                    <a:lstStyle/>
                    <a:p>
                      <a:pPr marL="0" marR="0" algn="ctr">
                        <a:lnSpc>
                          <a:spcPct val="107000"/>
                        </a:lnSpc>
                        <a:spcBef>
                          <a:spcPts val="0"/>
                        </a:spcBef>
                        <a:spcAft>
                          <a:spcPts val="0"/>
                        </a:spcAft>
                      </a:pPr>
                      <a:endParaRPr lang="en-US" sz="1600" b="1" dirty="0">
                        <a:effectLst/>
                        <a:latin typeface="Calibri" panose="020F0502020204030204" pitchFamily="34" charset="0"/>
                        <a:ea typeface="Calibri" panose="020F0502020204030204" pitchFamily="34" charset="0"/>
                        <a:cs typeface="Arial" panose="020B0604020202020204" pitchFamily="34" charset="0"/>
                      </a:endParaRPr>
                    </a:p>
                  </a:txBody>
                  <a:tcPr marL="57363" marR="57363" marT="0" marB="0"/>
                </a:tc>
                <a:tc>
                  <a:txBody>
                    <a:bodyPr/>
                    <a:lstStyle/>
                    <a:p>
                      <a:pPr marL="0" marR="0" algn="ctr">
                        <a:lnSpc>
                          <a:spcPct val="107000"/>
                        </a:lnSpc>
                        <a:spcBef>
                          <a:spcPts val="0"/>
                        </a:spcBef>
                        <a:spcAft>
                          <a:spcPts val="0"/>
                        </a:spcAft>
                      </a:pPr>
                      <a:r>
                        <a:rPr lang="en-US" sz="1600" b="1">
                          <a:effectLst/>
                        </a:rPr>
                        <a:t> </a:t>
                      </a:r>
                      <a:endParaRPr lang="en-US" sz="1600" b="1" dirty="0">
                        <a:effectLst/>
                        <a:latin typeface="Calibri" panose="020F0502020204030204" pitchFamily="34" charset="0"/>
                        <a:ea typeface="Calibri" panose="020F0502020204030204" pitchFamily="34" charset="0"/>
                        <a:cs typeface="Arial" panose="020B0604020202020204" pitchFamily="34" charset="0"/>
                      </a:endParaRPr>
                    </a:p>
                  </a:txBody>
                  <a:tcPr marL="57363" marR="57363" marT="0" marB="0"/>
                </a:tc>
                <a:extLst>
                  <a:ext uri="{0D108BD9-81ED-4DB2-BD59-A6C34878D82A}">
                    <a16:rowId xmlns:a16="http://schemas.microsoft.com/office/drawing/2014/main" val="162524219"/>
                  </a:ext>
                </a:extLst>
              </a:tr>
              <a:tr h="410760">
                <a:tc>
                  <a:txBody>
                    <a:bodyPr/>
                    <a:lstStyle/>
                    <a:p>
                      <a:pPr marL="0" marR="0" algn="ctr">
                        <a:lnSpc>
                          <a:spcPct val="107000"/>
                        </a:lnSpc>
                        <a:spcBef>
                          <a:spcPts val="0"/>
                        </a:spcBef>
                        <a:spcAft>
                          <a:spcPts val="0"/>
                        </a:spcAft>
                      </a:pPr>
                      <a:r>
                        <a:rPr lang="en-US" sz="1600">
                          <a:effectLst/>
                        </a:rPr>
                        <a:t>12</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marL="57363" marR="57363" marT="0" marB="0"/>
                </a:tc>
                <a:tc>
                  <a:txBody>
                    <a:bodyPr/>
                    <a:lstStyle/>
                    <a:p>
                      <a:pPr marL="0" marR="0" algn="ctr">
                        <a:lnSpc>
                          <a:spcPct val="107000"/>
                        </a:lnSpc>
                        <a:spcBef>
                          <a:spcPts val="0"/>
                        </a:spcBef>
                        <a:spcAft>
                          <a:spcPts val="0"/>
                        </a:spcAft>
                      </a:pPr>
                      <a:r>
                        <a:rPr lang="en-US" sz="1600" b="1" dirty="0">
                          <a:effectLst/>
                        </a:rPr>
                        <a:t>Projects show case</a:t>
                      </a:r>
                      <a:endParaRPr lang="en-US" sz="1600" b="1" dirty="0">
                        <a:effectLst/>
                        <a:latin typeface="Calibri" panose="020F0502020204030204" pitchFamily="34" charset="0"/>
                        <a:ea typeface="Calibri" panose="020F0502020204030204" pitchFamily="34" charset="0"/>
                        <a:cs typeface="Arial" panose="020B0604020202020204" pitchFamily="34" charset="0"/>
                      </a:endParaRPr>
                    </a:p>
                  </a:txBody>
                  <a:tcPr marL="57363" marR="57363" marT="0" marB="0"/>
                </a:tc>
                <a:tc>
                  <a:txBody>
                    <a:bodyPr/>
                    <a:lstStyle/>
                    <a:p>
                      <a:pPr marL="0" marR="0" algn="ctr">
                        <a:lnSpc>
                          <a:spcPct val="107000"/>
                        </a:lnSpc>
                        <a:spcBef>
                          <a:spcPts val="0"/>
                        </a:spcBef>
                        <a:spcAft>
                          <a:spcPts val="0"/>
                        </a:spcAft>
                      </a:pPr>
                      <a:r>
                        <a:rPr lang="en-US" sz="1600" b="1" dirty="0">
                          <a:effectLst/>
                        </a:rPr>
                        <a:t>Checkpoint 3</a:t>
                      </a:r>
                      <a:endParaRPr lang="en-US" sz="1600" b="1" dirty="0">
                        <a:effectLst/>
                        <a:latin typeface="Calibri" panose="020F0502020204030204" pitchFamily="34" charset="0"/>
                        <a:ea typeface="Calibri" panose="020F0502020204030204" pitchFamily="34" charset="0"/>
                        <a:cs typeface="Arial" panose="020B0604020202020204" pitchFamily="34" charset="0"/>
                      </a:endParaRPr>
                    </a:p>
                  </a:txBody>
                  <a:tcPr marL="57363" marR="57363" marT="0" marB="0"/>
                </a:tc>
                <a:extLst>
                  <a:ext uri="{0D108BD9-81ED-4DB2-BD59-A6C34878D82A}">
                    <a16:rowId xmlns:a16="http://schemas.microsoft.com/office/drawing/2014/main" val="2391107319"/>
                  </a:ext>
                </a:extLst>
              </a:tr>
            </a:tbl>
          </a:graphicData>
        </a:graphic>
      </p:graphicFrame>
    </p:spTree>
    <p:extLst>
      <p:ext uri="{BB962C8B-B14F-4D97-AF65-F5344CB8AC3E}">
        <p14:creationId xmlns:p14="http://schemas.microsoft.com/office/powerpoint/2010/main" val="1069563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E46C6-5412-4177-8B72-890EFD11E5BA}"/>
              </a:ext>
            </a:extLst>
          </p:cNvPr>
          <p:cNvSpPr>
            <a:spLocks noGrp="1"/>
          </p:cNvSpPr>
          <p:nvPr>
            <p:ph type="title"/>
          </p:nvPr>
        </p:nvSpPr>
        <p:spPr/>
        <p:txBody>
          <a:bodyPr/>
          <a:lstStyle/>
          <a:p>
            <a:r>
              <a:rPr lang="en-US" dirty="0"/>
              <a:t>Technical notes</a:t>
            </a:r>
          </a:p>
        </p:txBody>
      </p:sp>
      <p:sp>
        <p:nvSpPr>
          <p:cNvPr id="3" name="Content Placeholder 2">
            <a:extLst>
              <a:ext uri="{FF2B5EF4-FFF2-40B4-BE49-F238E27FC236}">
                <a16:creationId xmlns:a16="http://schemas.microsoft.com/office/drawing/2014/main" id="{BCF37A17-C526-4D3A-9A09-C0614DF66556}"/>
              </a:ext>
            </a:extLst>
          </p:cNvPr>
          <p:cNvSpPr>
            <a:spLocks noGrp="1"/>
          </p:cNvSpPr>
          <p:nvPr>
            <p:ph idx="1"/>
          </p:nvPr>
        </p:nvSpPr>
        <p:spPr>
          <a:xfrm>
            <a:off x="838200" y="1825625"/>
            <a:ext cx="10515600" cy="4351338"/>
          </a:xfrm>
        </p:spPr>
        <p:txBody>
          <a:bodyPr>
            <a:normAutofit/>
          </a:bodyPr>
          <a:lstStyle/>
          <a:p>
            <a:r>
              <a:rPr lang="en-US" sz="4400" dirty="0"/>
              <a:t>Data can be processed on a single machine</a:t>
            </a:r>
          </a:p>
          <a:p>
            <a:r>
              <a:rPr lang="en-US" sz="4400" dirty="0"/>
              <a:t>Python </a:t>
            </a:r>
          </a:p>
        </p:txBody>
      </p:sp>
    </p:spTree>
    <p:extLst>
      <p:ext uri="{BB962C8B-B14F-4D97-AF65-F5344CB8AC3E}">
        <p14:creationId xmlns:p14="http://schemas.microsoft.com/office/powerpoint/2010/main" val="2446365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E46C6-5412-4177-8B72-890EFD11E5BA}"/>
              </a:ext>
            </a:extLst>
          </p:cNvPr>
          <p:cNvSpPr>
            <a:spLocks noGrp="1"/>
          </p:cNvSpPr>
          <p:nvPr>
            <p:ph type="title"/>
          </p:nvPr>
        </p:nvSpPr>
        <p:spPr/>
        <p:txBody>
          <a:bodyPr/>
          <a:lstStyle/>
          <a:p>
            <a:r>
              <a:rPr lang="en-US" dirty="0"/>
              <a:t>Notes</a:t>
            </a:r>
          </a:p>
        </p:txBody>
      </p:sp>
      <p:sp>
        <p:nvSpPr>
          <p:cNvPr id="3" name="Content Placeholder 2">
            <a:extLst>
              <a:ext uri="{FF2B5EF4-FFF2-40B4-BE49-F238E27FC236}">
                <a16:creationId xmlns:a16="http://schemas.microsoft.com/office/drawing/2014/main" id="{BCF37A17-C526-4D3A-9A09-C0614DF66556}"/>
              </a:ext>
            </a:extLst>
          </p:cNvPr>
          <p:cNvSpPr>
            <a:spLocks noGrp="1"/>
          </p:cNvSpPr>
          <p:nvPr>
            <p:ph idx="1"/>
          </p:nvPr>
        </p:nvSpPr>
        <p:spPr/>
        <p:txBody>
          <a:bodyPr/>
          <a:lstStyle/>
          <a:p>
            <a:r>
              <a:rPr lang="en-US" dirty="0"/>
              <a:t>Please write your mail</a:t>
            </a:r>
          </a:p>
          <a:p>
            <a:r>
              <a:rPr lang="en-US" dirty="0"/>
              <a:t>Signing a legal agreement to use the data</a:t>
            </a:r>
          </a:p>
        </p:txBody>
      </p:sp>
    </p:spTree>
    <p:extLst>
      <p:ext uri="{BB962C8B-B14F-4D97-AF65-F5344CB8AC3E}">
        <p14:creationId xmlns:p14="http://schemas.microsoft.com/office/powerpoint/2010/main" val="1424413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E46C6-5412-4177-8B72-890EFD11E5BA}"/>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BCF37A17-C526-4D3A-9A09-C0614DF66556}"/>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EF00280D-1A5A-4E81-BD1B-577980CC061B}"/>
              </a:ext>
            </a:extLst>
          </p:cNvPr>
          <p:cNvPicPr>
            <a:picLocks noChangeAspect="1"/>
          </p:cNvPicPr>
          <p:nvPr/>
        </p:nvPicPr>
        <p:blipFill>
          <a:blip r:embed="rId3"/>
          <a:stretch>
            <a:fillRect/>
          </a:stretch>
        </p:blipFill>
        <p:spPr>
          <a:xfrm>
            <a:off x="471488" y="261845"/>
            <a:ext cx="11323793" cy="6631156"/>
          </a:xfrm>
          <a:prstGeom prst="rect">
            <a:avLst/>
          </a:prstGeom>
        </p:spPr>
      </p:pic>
    </p:spTree>
    <p:extLst>
      <p:ext uri="{BB962C8B-B14F-4D97-AF65-F5344CB8AC3E}">
        <p14:creationId xmlns:p14="http://schemas.microsoft.com/office/powerpoint/2010/main" val="2404685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E46C6-5412-4177-8B72-890EFD11E5BA}"/>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BCF37A17-C526-4D3A-9A09-C0614DF66556}"/>
              </a:ext>
            </a:extLst>
          </p:cNvPr>
          <p:cNvSpPr>
            <a:spLocks noGrp="1"/>
          </p:cNvSpPr>
          <p:nvPr>
            <p:ph idx="1"/>
          </p:nvPr>
        </p:nvSpPr>
        <p:spPr/>
        <p:txBody>
          <a:bodyPr/>
          <a:lstStyle/>
          <a:p>
            <a:r>
              <a:rPr lang="en-US" dirty="0">
                <a:solidFill>
                  <a:schemeClr val="bg1">
                    <a:lumMod val="65000"/>
                  </a:schemeClr>
                </a:solidFill>
              </a:rPr>
              <a:t>Mini project requirements</a:t>
            </a:r>
          </a:p>
          <a:p>
            <a:r>
              <a:rPr lang="en-US" dirty="0"/>
              <a:t>Introduction to cyber security</a:t>
            </a:r>
          </a:p>
          <a:p>
            <a:r>
              <a:rPr lang="en-US" dirty="0">
                <a:solidFill>
                  <a:schemeClr val="bg1">
                    <a:lumMod val="65000"/>
                  </a:schemeClr>
                </a:solidFill>
              </a:rPr>
              <a:t>The dataset - overview</a:t>
            </a:r>
          </a:p>
          <a:p>
            <a:r>
              <a:rPr lang="en-US" dirty="0">
                <a:solidFill>
                  <a:schemeClr val="bg1">
                    <a:lumMod val="65000"/>
                  </a:schemeClr>
                </a:solidFill>
              </a:rPr>
              <a:t>Mini projects - overview</a:t>
            </a:r>
          </a:p>
        </p:txBody>
      </p:sp>
    </p:spTree>
    <p:extLst>
      <p:ext uri="{BB962C8B-B14F-4D97-AF65-F5344CB8AC3E}">
        <p14:creationId xmlns:p14="http://schemas.microsoft.com/office/powerpoint/2010/main" val="17233964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2025</TotalTime>
  <Words>2927</Words>
  <Application>Microsoft Office PowerPoint</Application>
  <PresentationFormat>Widescreen</PresentationFormat>
  <Paragraphs>503</Paragraphs>
  <Slides>47</Slides>
  <Notes>47</Notes>
  <HiddenSlides>8</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Arial</vt:lpstr>
      <vt:lpstr>Calibri</vt:lpstr>
      <vt:lpstr>Calibri Light</vt:lpstr>
      <vt:lpstr>Consolas</vt:lpstr>
      <vt:lpstr>Segoe UI Semibold</vt:lpstr>
      <vt:lpstr>Office Theme</vt:lpstr>
      <vt:lpstr>Cyber Security  Big-Data Analysis  mini-project</vt:lpstr>
      <vt:lpstr>Agenda</vt:lpstr>
      <vt:lpstr>Mini project requirements</vt:lpstr>
      <vt:lpstr>Grade</vt:lpstr>
      <vt:lpstr>Mini project schedule</vt:lpstr>
      <vt:lpstr>Technical notes</vt:lpstr>
      <vt:lpstr>Notes</vt:lpstr>
      <vt:lpstr>PowerPoint Presentation</vt:lpstr>
      <vt:lpstr>Agenda</vt:lpstr>
      <vt:lpstr>Introduction to cyber security</vt:lpstr>
      <vt:lpstr>Introduction to cyber security</vt:lpstr>
      <vt:lpstr>Introduction to cyber security</vt:lpstr>
      <vt:lpstr>Introduction to cyber security</vt:lpstr>
      <vt:lpstr>Introduction to cyber security</vt:lpstr>
      <vt:lpstr>Virus: Melissa (1999)</vt:lpstr>
      <vt:lpstr>Introduction to cyber security</vt:lpstr>
      <vt:lpstr>Virus: Melissa (1999)</vt:lpstr>
      <vt:lpstr>Introduction to cyber security</vt:lpstr>
      <vt:lpstr>Worm: I love you (2000)</vt:lpstr>
      <vt:lpstr>Introduction to cyber security</vt:lpstr>
      <vt:lpstr>Ransomware: WannaCry (2017)</vt:lpstr>
      <vt:lpstr>Ransomware: WannaCry (2017)</vt:lpstr>
      <vt:lpstr>Introduction to cyber security</vt:lpstr>
      <vt:lpstr>Introduction to cyber security</vt:lpstr>
      <vt:lpstr>Introduction to cyber security</vt:lpstr>
      <vt:lpstr>Meltdown and Spectre (2017)</vt:lpstr>
      <vt:lpstr>2019 - examples</vt:lpstr>
      <vt:lpstr>Introduction to cyber security</vt:lpstr>
      <vt:lpstr>Defense – static/dynamic analysis</vt:lpstr>
      <vt:lpstr>Defense – static/dynamic analysis</vt:lpstr>
      <vt:lpstr>Introduction to cyber security</vt:lpstr>
      <vt:lpstr>Anti-malware systems</vt:lpstr>
      <vt:lpstr>Anti-malware systems</vt:lpstr>
      <vt:lpstr>Agenda</vt:lpstr>
      <vt:lpstr>Anti-malware systems</vt:lpstr>
      <vt:lpstr>The Dataset – overview</vt:lpstr>
      <vt:lpstr>The Dataset – an example</vt:lpstr>
      <vt:lpstr>Agenda</vt:lpstr>
      <vt:lpstr>Mini Projects - overview</vt:lpstr>
      <vt:lpstr>Mini Projects - Community Detection</vt:lpstr>
      <vt:lpstr>Mini Projects – Time Series Analysis</vt:lpstr>
      <vt:lpstr>Mini Projects – Text analysis</vt:lpstr>
      <vt:lpstr>Not Mini Projects – LsHash</vt:lpstr>
      <vt:lpstr>“Homework”</vt:lpstr>
      <vt:lpstr>Azure machine – technical</vt:lpstr>
      <vt:lpstr>Azure machine – technical</vt:lpstr>
      <vt:lpstr>Task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security  big data analysis  mini-project</dc:title>
  <dc:creator>a r</dc:creator>
  <cp:lastModifiedBy>Amir Rubin</cp:lastModifiedBy>
  <cp:revision>72</cp:revision>
  <dcterms:created xsi:type="dcterms:W3CDTF">2017-12-13T12:26:03Z</dcterms:created>
  <dcterms:modified xsi:type="dcterms:W3CDTF">2020-02-05T11:43:52Z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t-amirub@microsoft.com</vt:lpwstr>
  </property>
  <property fmtid="{D5CDD505-2E9C-101B-9397-08002B2CF9AE}" pid="5" name="MSIP_Label_f42aa342-8706-4288-bd11-ebb85995028c_SetDate">
    <vt:lpwstr>2017-12-13T12:27:46.2701089Z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