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4"/>
  </p:notesMasterIdLst>
  <p:sldIdLst>
    <p:sldId id="256" r:id="rId2"/>
    <p:sldId id="257" r:id="rId3"/>
    <p:sldId id="318" r:id="rId4"/>
    <p:sldId id="284" r:id="rId5"/>
    <p:sldId id="298" r:id="rId6"/>
    <p:sldId id="317" r:id="rId7"/>
    <p:sldId id="301" r:id="rId8"/>
    <p:sldId id="310" r:id="rId9"/>
    <p:sldId id="309" r:id="rId10"/>
    <p:sldId id="300" r:id="rId11"/>
    <p:sldId id="304" r:id="rId12"/>
    <p:sldId id="302" r:id="rId13"/>
    <p:sldId id="303" r:id="rId14"/>
    <p:sldId id="319" r:id="rId15"/>
    <p:sldId id="305" r:id="rId16"/>
    <p:sldId id="312" r:id="rId17"/>
    <p:sldId id="313" r:id="rId18"/>
    <p:sldId id="314" r:id="rId19"/>
    <p:sldId id="316" r:id="rId20"/>
    <p:sldId id="320" r:id="rId21"/>
    <p:sldId id="306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FFEC-2F4A-489E-A8CB-2B19163339D1}" v="20" dt="2018-04-15T08:04:07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62" autoAdjust="0"/>
  </p:normalViewPr>
  <p:slideViewPr>
    <p:cSldViewPr snapToGrid="0">
      <p:cViewPr varScale="1">
        <p:scale>
          <a:sx n="67" d="100"/>
          <a:sy n="67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r" userId="77c00865023c55e0" providerId="LiveId" clId="{C64E13BB-0A44-4956-8C28-DA64A2957DE0}"/>
    <pc:docChg chg="custSel addSld delSld modSld sldOrd">
      <pc:chgData name="a r" userId="77c00865023c55e0" providerId="LiveId" clId="{C64E13BB-0A44-4956-8C28-DA64A2957DE0}" dt="2018-02-13T13:44:19.297" v="137" actId="20577"/>
      <pc:docMkLst>
        <pc:docMk/>
      </pc:docMkLst>
      <pc:sldChg chg="modSp">
        <pc:chgData name="a r" userId="77c00865023c55e0" providerId="LiveId" clId="{C64E13BB-0A44-4956-8C28-DA64A2957DE0}" dt="2018-02-13T13:42:15.662" v="109" actId="20577"/>
        <pc:sldMkLst>
          <pc:docMk/>
          <pc:sldMk cId="2925413047" sldId="257"/>
        </pc:sldMkLst>
        <pc:spChg chg="mod">
          <ac:chgData name="a r" userId="77c00865023c55e0" providerId="LiveId" clId="{C64E13BB-0A44-4956-8C28-DA64A2957DE0}" dt="2018-02-13T13:42:15.662" v="109" actId="20577"/>
          <ac:spMkLst>
            <pc:docMk/>
            <pc:sldMk cId="2925413047" sldId="257"/>
            <ac:spMk id="3" creationId="{BCF37A17-C526-4D3A-9A09-C0614DF66556}"/>
          </ac:spMkLst>
        </pc:spChg>
      </pc:sldChg>
      <pc:sldChg chg="addSp delSp">
        <pc:chgData name="a r" userId="77c00865023c55e0" providerId="LiveId" clId="{C64E13BB-0A44-4956-8C28-DA64A2957DE0}" dt="2018-02-13T13:18:14.897" v="27" actId="20577"/>
        <pc:sldMkLst>
          <pc:docMk/>
          <pc:sldMk cId="1698954820" sldId="300"/>
        </pc:sldMkLst>
        <pc:spChg chg="add">
          <ac:chgData name="a r" userId="77c00865023c55e0" providerId="LiveId" clId="{C64E13BB-0A44-4956-8C28-DA64A2957DE0}" dt="2018-02-13T13:18:14.897" v="27" actId="20577"/>
          <ac:spMkLst>
            <pc:docMk/>
            <pc:sldMk cId="1698954820" sldId="300"/>
            <ac:spMk id="8" creationId="{000A9B02-A6C3-455B-93CF-A32A15E4C6F2}"/>
          </ac:spMkLst>
        </pc:spChg>
        <pc:spChg chg="del">
          <ac:chgData name="a r" userId="77c00865023c55e0" providerId="LiveId" clId="{C64E13BB-0A44-4956-8C28-DA64A2957DE0}" dt="2018-02-13T13:18:14.571" v="26" actId="478"/>
          <ac:spMkLst>
            <pc:docMk/>
            <pc:sldMk cId="1698954820" sldId="300"/>
            <ac:spMk id="33797" creationId="{B2B7B92A-FFF6-4860-A7D1-AFC33337CCFF}"/>
          </ac:spMkLst>
        </pc:spChg>
      </pc:sldChg>
      <pc:sldChg chg="addSp delSp modSp">
        <pc:chgData name="a r" userId="77c00865023c55e0" providerId="LiveId" clId="{C64E13BB-0A44-4956-8C28-DA64A2957DE0}" dt="2018-02-13T13:17:09.505" v="8" actId="20577"/>
        <pc:sldMkLst>
          <pc:docMk/>
          <pc:sldMk cId="3322438920" sldId="301"/>
        </pc:sldMkLst>
        <pc:spChg chg="del">
          <ac:chgData name="a r" userId="77c00865023c55e0" providerId="LiveId" clId="{C64E13BB-0A44-4956-8C28-DA64A2957DE0}" dt="2018-02-13T13:16:58.708" v="6" actId="478"/>
          <ac:spMkLst>
            <pc:docMk/>
            <pc:sldMk cId="3322438920" sldId="301"/>
            <ac:spMk id="9" creationId="{4574A79C-6178-4291-855E-DBB856E78CB9}"/>
          </ac:spMkLst>
        </pc:spChg>
        <pc:spChg chg="add mod">
          <ac:chgData name="a r" userId="77c00865023c55e0" providerId="LiveId" clId="{C64E13BB-0A44-4956-8C28-DA64A2957DE0}" dt="2018-02-13T13:17:09.505" v="8" actId="20577"/>
          <ac:spMkLst>
            <pc:docMk/>
            <pc:sldMk cId="3322438920" sldId="301"/>
            <ac:spMk id="10" creationId="{EC12C8F0-CA63-4D79-B811-51E6B5EFA00A}"/>
          </ac:spMkLst>
        </pc:spChg>
      </pc:sldChg>
      <pc:sldChg chg="addSp delSp modSp">
        <pc:chgData name="a r" userId="77c00865023c55e0" providerId="LiveId" clId="{C64E13BB-0A44-4956-8C28-DA64A2957DE0}" dt="2018-02-13T13:19:16.965" v="75" actId="1076"/>
        <pc:sldMkLst>
          <pc:docMk/>
          <pc:sldMk cId="2301472863" sldId="302"/>
        </pc:sldMkLst>
        <pc:spChg chg="add mod">
          <ac:chgData name="a r" userId="77c00865023c55e0" providerId="LiveId" clId="{C64E13BB-0A44-4956-8C28-DA64A2957DE0}" dt="2018-02-13T13:19:13.847" v="73" actId="1076"/>
          <ac:spMkLst>
            <pc:docMk/>
            <pc:sldMk cId="2301472863" sldId="302"/>
            <ac:spMk id="2" creationId="{305B22B4-7B34-46C9-877C-3E317102169C}"/>
          </ac:spMkLst>
        </pc:spChg>
        <pc:spChg chg="del">
          <ac:chgData name="a r" userId="77c00865023c55e0" providerId="LiveId" clId="{C64E13BB-0A44-4956-8C28-DA64A2957DE0}" dt="2018-02-13T13:18:57.096" v="69" actId="478"/>
          <ac:spMkLst>
            <pc:docMk/>
            <pc:sldMk cId="2301472863" sldId="302"/>
            <ac:spMk id="9" creationId="{4574A79C-6178-4291-855E-DBB856E78CB9}"/>
          </ac:spMkLst>
        </pc:spChg>
        <pc:spChg chg="add">
          <ac:chgData name="a r" userId="77c00865023c55e0" providerId="LiveId" clId="{C64E13BB-0A44-4956-8C28-DA64A2957DE0}" dt="2018-02-13T13:18:57.389" v="70" actId="1076"/>
          <ac:spMkLst>
            <pc:docMk/>
            <pc:sldMk cId="2301472863" sldId="302"/>
            <ac:spMk id="10" creationId="{4B093874-4B00-436B-9EB5-EB3589A11CCA}"/>
          </ac:spMkLst>
        </pc:spChg>
        <pc:spChg chg="add mod">
          <ac:chgData name="a r" userId="77c00865023c55e0" providerId="LiveId" clId="{C64E13BB-0A44-4956-8C28-DA64A2957DE0}" dt="2018-02-13T13:19:16.965" v="75" actId="1076"/>
          <ac:spMkLst>
            <pc:docMk/>
            <pc:sldMk cId="2301472863" sldId="302"/>
            <ac:spMk id="11" creationId="{44588F7D-824D-482E-85A9-0BDADADB1F86}"/>
          </ac:spMkLst>
        </pc:spChg>
      </pc:sldChg>
      <pc:sldChg chg="addSp delSp">
        <pc:chgData name="a r" userId="77c00865023c55e0" providerId="LiveId" clId="{C64E13BB-0A44-4956-8C28-DA64A2957DE0}" dt="2018-02-13T13:19:25.706" v="77" actId="20577"/>
        <pc:sldMkLst>
          <pc:docMk/>
          <pc:sldMk cId="2196513136" sldId="303"/>
        </pc:sldMkLst>
        <pc:spChg chg="add">
          <ac:chgData name="a r" userId="77c00865023c55e0" providerId="LiveId" clId="{C64E13BB-0A44-4956-8C28-DA64A2957DE0}" dt="2018-02-13T13:19:25.706" v="77" actId="20577"/>
          <ac:spMkLst>
            <pc:docMk/>
            <pc:sldMk cId="2196513136" sldId="303"/>
            <ac:spMk id="8" creationId="{05296868-B85E-46E6-8909-1513A43E9FCB}"/>
          </ac:spMkLst>
        </pc:spChg>
        <pc:spChg chg="del">
          <ac:chgData name="a r" userId="77c00865023c55e0" providerId="LiveId" clId="{C64E13BB-0A44-4956-8C28-DA64A2957DE0}" dt="2018-02-13T13:19:25.497" v="76" actId="478"/>
          <ac:spMkLst>
            <pc:docMk/>
            <pc:sldMk cId="2196513136" sldId="303"/>
            <ac:spMk id="35848" creationId="{47C2C9AE-E8F3-4000-BFF4-601FF77D45CD}"/>
          </ac:spMkLst>
        </pc:spChg>
      </pc:sldChg>
      <pc:sldChg chg="addSp delSp modSp">
        <pc:chgData name="a r" userId="77c00865023c55e0" providerId="LiveId" clId="{C64E13BB-0A44-4956-8C28-DA64A2957DE0}" dt="2018-02-13T13:18:44.465" v="68" actId="20577"/>
        <pc:sldMkLst>
          <pc:docMk/>
          <pc:sldMk cId="1680559988" sldId="304"/>
        </pc:sldMkLst>
        <pc:spChg chg="add del">
          <ac:chgData name="a r" userId="77c00865023c55e0" providerId="LiveId" clId="{C64E13BB-0A44-4956-8C28-DA64A2957DE0}" dt="2018-02-13T13:18:31.358" v="29" actId="20577"/>
          <ac:spMkLst>
            <pc:docMk/>
            <pc:sldMk cId="1680559988" sldId="304"/>
            <ac:spMk id="7" creationId="{AA9667AD-FF21-4469-894D-422C7FAF5B44}"/>
          </ac:spMkLst>
        </pc:spChg>
        <pc:spChg chg="mod">
          <ac:chgData name="a r" userId="77c00865023c55e0" providerId="LiveId" clId="{C64E13BB-0A44-4956-8C28-DA64A2957DE0}" dt="2018-02-13T13:18:44.465" v="68" actId="20577"/>
          <ac:spMkLst>
            <pc:docMk/>
            <pc:sldMk cId="1680559988" sldId="304"/>
            <ac:spMk id="8" creationId="{2686DC86-B977-4961-8BC7-4221D1244A8A}"/>
          </ac:spMkLst>
        </pc:spChg>
        <pc:spChg chg="add">
          <ac:chgData name="a r" userId="77c00865023c55e0" providerId="LiveId" clId="{C64E13BB-0A44-4956-8C28-DA64A2957DE0}" dt="2018-02-13T13:18:33.664" v="31" actId="20577"/>
          <ac:spMkLst>
            <pc:docMk/>
            <pc:sldMk cId="1680559988" sldId="304"/>
            <ac:spMk id="9" creationId="{2F83D83E-2ED2-4508-9F25-5D6863665D8C}"/>
          </ac:spMkLst>
        </pc:spChg>
        <pc:spChg chg="del">
          <ac:chgData name="a r" userId="77c00865023c55e0" providerId="LiveId" clId="{C64E13BB-0A44-4956-8C28-DA64A2957DE0}" dt="2018-02-13T13:18:32.802" v="30" actId="478"/>
          <ac:spMkLst>
            <pc:docMk/>
            <pc:sldMk cId="1680559988" sldId="304"/>
            <ac:spMk id="33797" creationId="{B2B7B92A-FFF6-4860-A7D1-AFC33337CCFF}"/>
          </ac:spMkLst>
        </pc:spChg>
      </pc:sldChg>
      <pc:sldChg chg="modSp modNotesTx">
        <pc:chgData name="a r" userId="77c00865023c55e0" providerId="LiveId" clId="{C64E13BB-0A44-4956-8C28-DA64A2957DE0}" dt="2018-02-13T13:21:35.066" v="88" actId="20577"/>
        <pc:sldMkLst>
          <pc:docMk/>
          <pc:sldMk cId="2495676128" sldId="305"/>
        </pc:sldMkLst>
        <pc:spChg chg="mod">
          <ac:chgData name="a r" userId="77c00865023c55e0" providerId="LiveId" clId="{C64E13BB-0A44-4956-8C28-DA64A2957DE0}" dt="2018-02-13T13:20:07.532" v="86" actId="20577"/>
          <ac:spMkLst>
            <pc:docMk/>
            <pc:sldMk cId="2495676128" sldId="305"/>
            <ac:spMk id="17" creationId="{194D7995-600A-482D-AB36-8E2355D3F5C8}"/>
          </ac:spMkLst>
        </pc:spChg>
      </pc:sldChg>
      <pc:sldChg chg="modAnim">
        <pc:chgData name="a r" userId="77c00865023c55e0" providerId="LiveId" clId="{C64E13BB-0A44-4956-8C28-DA64A2957DE0}" dt="2018-02-13T13:42:59.985" v="119" actId="20577"/>
        <pc:sldMkLst>
          <pc:docMk/>
          <pc:sldMk cId="2445288549" sldId="306"/>
        </pc:sldMkLst>
      </pc:sldChg>
      <pc:sldChg chg="addSp delSp modSp">
        <pc:chgData name="a r" userId="77c00865023c55e0" providerId="LiveId" clId="{C64E13BB-0A44-4956-8C28-DA64A2957DE0}" dt="2018-02-13T13:44:19.297" v="137" actId="20577"/>
        <pc:sldMkLst>
          <pc:docMk/>
          <pc:sldMk cId="677543214" sldId="309"/>
        </pc:sldMkLst>
        <pc:spChg chg="del">
          <ac:chgData name="a r" userId="77c00865023c55e0" providerId="LiveId" clId="{C64E13BB-0A44-4956-8C28-DA64A2957DE0}" dt="2018-02-13T13:17:42.953" v="24" actId="478"/>
          <ac:spMkLst>
            <pc:docMk/>
            <pc:sldMk cId="677543214" sldId="309"/>
            <ac:spMk id="9" creationId="{4574A79C-6178-4291-855E-DBB856E78CB9}"/>
          </ac:spMkLst>
        </pc:spChg>
        <pc:spChg chg="add del">
          <ac:chgData name="a r" userId="77c00865023c55e0" providerId="LiveId" clId="{C64E13BB-0A44-4956-8C28-DA64A2957DE0}" dt="2018-02-13T13:17:41.524" v="23" actId="20577"/>
          <ac:spMkLst>
            <pc:docMk/>
            <pc:sldMk cId="677543214" sldId="309"/>
            <ac:spMk id="10" creationId="{9DC70247-54D5-403E-A33C-D699A16076D3}"/>
          </ac:spMkLst>
        </pc:spChg>
        <pc:spChg chg="mod">
          <ac:chgData name="a r" userId="77c00865023c55e0" providerId="LiveId" clId="{C64E13BB-0A44-4956-8C28-DA64A2957DE0}" dt="2018-02-13T13:44:19.297" v="137" actId="20577"/>
          <ac:spMkLst>
            <pc:docMk/>
            <pc:sldMk cId="677543214" sldId="309"/>
            <ac:spMk id="11" creationId="{732BC3B5-2D7C-4B4E-BF2B-33836EDEE404}"/>
          </ac:spMkLst>
        </pc:spChg>
        <pc:spChg chg="add">
          <ac:chgData name="a r" userId="77c00865023c55e0" providerId="LiveId" clId="{C64E13BB-0A44-4956-8C28-DA64A2957DE0}" dt="2018-02-13T13:17:43.702" v="25" actId="20577"/>
          <ac:spMkLst>
            <pc:docMk/>
            <pc:sldMk cId="677543214" sldId="309"/>
            <ac:spMk id="12" creationId="{538991E0-B01E-4D04-80E9-2B44D9CFF692}"/>
          </ac:spMkLst>
        </pc:spChg>
      </pc:sldChg>
      <pc:sldChg chg="addSp delSp modSp">
        <pc:chgData name="a r" userId="77c00865023c55e0" providerId="LiveId" clId="{C64E13BB-0A44-4956-8C28-DA64A2957DE0}" dt="2018-02-13T13:17:33.626" v="21" actId="20577"/>
        <pc:sldMkLst>
          <pc:docMk/>
          <pc:sldMk cId="581203549" sldId="310"/>
        </pc:sldMkLst>
        <pc:spChg chg="del mod">
          <ac:chgData name="a r" userId="77c00865023c55e0" providerId="LiveId" clId="{C64E13BB-0A44-4956-8C28-DA64A2957DE0}" dt="2018-02-13T13:17:21.026" v="11" actId="478"/>
          <ac:spMkLst>
            <pc:docMk/>
            <pc:sldMk cId="581203549" sldId="310"/>
            <ac:spMk id="9" creationId="{4574A79C-6178-4291-855E-DBB856E78CB9}"/>
          </ac:spMkLst>
        </pc:spChg>
        <pc:spChg chg="add mod">
          <ac:chgData name="a r" userId="77c00865023c55e0" providerId="LiveId" clId="{C64E13BB-0A44-4956-8C28-DA64A2957DE0}" dt="2018-02-13T13:17:33.626" v="21" actId="20577"/>
          <ac:spMkLst>
            <pc:docMk/>
            <pc:sldMk cId="581203549" sldId="310"/>
            <ac:spMk id="10" creationId="{ACC112EF-2607-4F6D-82FB-B7E07E5C4E2F}"/>
          </ac:spMkLst>
        </pc:spChg>
      </pc:sldChg>
      <pc:sldChg chg="modAnim">
        <pc:chgData name="a r" userId="77c00865023c55e0" providerId="LiveId" clId="{C64E13BB-0A44-4956-8C28-DA64A2957DE0}" dt="2018-02-13T13:43:28.475" v="123" actId="20577"/>
        <pc:sldMkLst>
          <pc:docMk/>
          <pc:sldMk cId="3411071124" sldId="311"/>
        </pc:sldMkLst>
      </pc:sldChg>
      <pc:sldChg chg="modSp add">
        <pc:chgData name="a r" userId="77c00865023c55e0" providerId="LiveId" clId="{C64E13BB-0A44-4956-8C28-DA64A2957DE0}" dt="2018-02-13T13:42:31.049" v="113" actId="20577"/>
        <pc:sldMkLst>
          <pc:docMk/>
          <pc:sldMk cId="662111013" sldId="317"/>
        </pc:sldMkLst>
        <pc:spChg chg="mod">
          <ac:chgData name="a r" userId="77c00865023c55e0" providerId="LiveId" clId="{C64E13BB-0A44-4956-8C28-DA64A2957DE0}" dt="2018-02-13T13:42:31.049" v="113" actId="20577"/>
          <ac:spMkLst>
            <pc:docMk/>
            <pc:sldMk cId="662111013" sldId="317"/>
            <ac:spMk id="3" creationId="{BCF37A17-C526-4D3A-9A09-C0614DF66556}"/>
          </ac:spMkLst>
        </pc:spChg>
      </pc:sldChg>
      <pc:sldChg chg="modSp add">
        <pc:chgData name="a r" userId="77c00865023c55e0" providerId="LiveId" clId="{C64E13BB-0A44-4956-8C28-DA64A2957DE0}" dt="2018-02-13T13:42:23.742" v="111" actId="20577"/>
        <pc:sldMkLst>
          <pc:docMk/>
          <pc:sldMk cId="716297238" sldId="318"/>
        </pc:sldMkLst>
        <pc:spChg chg="mod">
          <ac:chgData name="a r" userId="77c00865023c55e0" providerId="LiveId" clId="{C64E13BB-0A44-4956-8C28-DA64A2957DE0}" dt="2018-02-13T13:42:23.742" v="111" actId="20577"/>
          <ac:spMkLst>
            <pc:docMk/>
            <pc:sldMk cId="716297238" sldId="318"/>
            <ac:spMk id="3" creationId="{BCF37A17-C526-4D3A-9A09-C0614DF66556}"/>
          </ac:spMkLst>
        </pc:spChg>
      </pc:sldChg>
      <pc:sldChg chg="modSp add">
        <pc:chgData name="a r" userId="77c00865023c55e0" providerId="LiveId" clId="{C64E13BB-0A44-4956-8C28-DA64A2957DE0}" dt="2018-02-13T13:42:36.526" v="114" actId="20577"/>
        <pc:sldMkLst>
          <pc:docMk/>
          <pc:sldMk cId="229827781" sldId="319"/>
        </pc:sldMkLst>
        <pc:spChg chg="mod">
          <ac:chgData name="a r" userId="77c00865023c55e0" providerId="LiveId" clId="{C64E13BB-0A44-4956-8C28-DA64A2957DE0}" dt="2018-02-13T13:42:36.526" v="114" actId="20577"/>
          <ac:spMkLst>
            <pc:docMk/>
            <pc:sldMk cId="229827781" sldId="319"/>
            <ac:spMk id="3" creationId="{BCF37A17-C526-4D3A-9A09-C0614DF66556}"/>
          </ac:spMkLst>
        </pc:spChg>
      </pc:sldChg>
      <pc:sldChg chg="modSp add ord">
        <pc:chgData name="a r" userId="77c00865023c55e0" providerId="LiveId" clId="{C64E13BB-0A44-4956-8C28-DA64A2957DE0}" dt="2018-02-13T13:42:44.586" v="116" actId="20577"/>
        <pc:sldMkLst>
          <pc:docMk/>
          <pc:sldMk cId="1810123116" sldId="320"/>
        </pc:sldMkLst>
        <pc:spChg chg="mod">
          <ac:chgData name="a r" userId="77c00865023c55e0" providerId="LiveId" clId="{C64E13BB-0A44-4956-8C28-DA64A2957DE0}" dt="2018-02-13T13:42:09.764" v="108" actId="20577"/>
          <ac:spMkLst>
            <pc:docMk/>
            <pc:sldMk cId="1810123116" sldId="320"/>
            <ac:spMk id="3" creationId="{BCF37A17-C526-4D3A-9A09-C0614DF66556}"/>
          </ac:spMkLst>
        </pc:spChg>
      </pc:sldChg>
    </pc:docChg>
  </pc:docChgLst>
  <pc:docChgLst>
    <pc:chgData name="a r" userId="77c00865023c55e0" providerId="LiveId" clId="{91E4FFEC-2F4A-489E-A8CB-2B19163339D1}"/>
    <pc:docChg chg="undo custSel modSld">
      <pc:chgData name="a r" userId="77c00865023c55e0" providerId="LiveId" clId="{91E4FFEC-2F4A-489E-A8CB-2B19163339D1}" dt="2018-04-15T08:04:07.565" v="31"/>
      <pc:docMkLst>
        <pc:docMk/>
      </pc:docMkLst>
      <pc:sldChg chg="modSp">
        <pc:chgData name="a r" userId="77c00865023c55e0" providerId="LiveId" clId="{91E4FFEC-2F4A-489E-A8CB-2B19163339D1}" dt="2018-04-09T14:21:18.527" v="1" actId="20577"/>
        <pc:sldMkLst>
          <pc:docMk/>
          <pc:sldMk cId="3322438920" sldId="301"/>
        </pc:sldMkLst>
        <pc:spChg chg="mod">
          <ac:chgData name="a r" userId="77c00865023c55e0" providerId="LiveId" clId="{91E4FFEC-2F4A-489E-A8CB-2B19163339D1}" dt="2018-04-09T14:21:18.527" v="1" actId="20577"/>
          <ac:spMkLst>
            <pc:docMk/>
            <pc:sldMk cId="3322438920" sldId="301"/>
            <ac:spMk id="11" creationId="{732BC3B5-2D7C-4B4E-BF2B-33836EDEE404}"/>
          </ac:spMkLst>
        </pc:spChg>
      </pc:sldChg>
      <pc:sldChg chg="modSp">
        <pc:chgData name="a r" userId="77c00865023c55e0" providerId="LiveId" clId="{91E4FFEC-2F4A-489E-A8CB-2B19163339D1}" dt="2018-04-09T14:23:22.732" v="5" actId="20577"/>
        <pc:sldMkLst>
          <pc:docMk/>
          <pc:sldMk cId="2495676128" sldId="305"/>
        </pc:sldMkLst>
        <pc:spChg chg="mod">
          <ac:chgData name="a r" userId="77c00865023c55e0" providerId="LiveId" clId="{91E4FFEC-2F4A-489E-A8CB-2B19163339D1}" dt="2018-04-09T14:23:22.732" v="5" actId="20577"/>
          <ac:spMkLst>
            <pc:docMk/>
            <pc:sldMk cId="2495676128" sldId="305"/>
            <ac:spMk id="17" creationId="{194D7995-600A-482D-AB36-8E2355D3F5C8}"/>
          </ac:spMkLst>
        </pc:spChg>
      </pc:sldChg>
      <pc:sldChg chg="modAnim">
        <pc:chgData name="a r" userId="77c00865023c55e0" providerId="LiveId" clId="{91E4FFEC-2F4A-489E-A8CB-2B19163339D1}" dt="2018-04-15T08:04:07.565" v="31"/>
        <pc:sldMkLst>
          <pc:docMk/>
          <pc:sldMk cId="2445288549" sldId="306"/>
        </pc:sldMkLst>
      </pc:sldChg>
      <pc:sldChg chg="modSp">
        <pc:chgData name="a r" userId="77c00865023c55e0" providerId="LiveId" clId="{91E4FFEC-2F4A-489E-A8CB-2B19163339D1}" dt="2018-04-15T08:01:37.559" v="29" actId="20577"/>
        <pc:sldMkLst>
          <pc:docMk/>
          <pc:sldMk cId="677543214" sldId="309"/>
        </pc:sldMkLst>
        <pc:spChg chg="mod">
          <ac:chgData name="a r" userId="77c00865023c55e0" providerId="LiveId" clId="{91E4FFEC-2F4A-489E-A8CB-2B19163339D1}" dt="2018-04-15T08:01:37.559" v="29" actId="20577"/>
          <ac:spMkLst>
            <pc:docMk/>
            <pc:sldMk cId="677543214" sldId="309"/>
            <ac:spMk id="12" creationId="{538991E0-B01E-4D04-80E9-2B44D9CFF692}"/>
          </ac:spMkLst>
        </pc:spChg>
      </pc:sldChg>
      <pc:sldChg chg="modSp">
        <pc:chgData name="a r" userId="77c00865023c55e0" providerId="LiveId" clId="{91E4FFEC-2F4A-489E-A8CB-2B19163339D1}" dt="2018-04-09T14:21:44.356" v="3" actId="20577"/>
        <pc:sldMkLst>
          <pc:docMk/>
          <pc:sldMk cId="581203549" sldId="310"/>
        </pc:sldMkLst>
        <pc:spChg chg="mod">
          <ac:chgData name="a r" userId="77c00865023c55e0" providerId="LiveId" clId="{91E4FFEC-2F4A-489E-A8CB-2B19163339D1}" dt="2018-04-09T14:21:44.356" v="3" actId="20577"/>
          <ac:spMkLst>
            <pc:docMk/>
            <pc:sldMk cId="581203549" sldId="310"/>
            <ac:spMk id="11" creationId="{732BC3B5-2D7C-4B4E-BF2B-33836EDEE404}"/>
          </ac:spMkLst>
        </pc:spChg>
      </pc:sldChg>
      <pc:sldChg chg="modSp">
        <pc:chgData name="a r" userId="77c00865023c55e0" providerId="LiveId" clId="{91E4FFEC-2F4A-489E-A8CB-2B19163339D1}" dt="2018-04-09T14:26:23.929" v="11" actId="20577"/>
        <pc:sldMkLst>
          <pc:docMk/>
          <pc:sldMk cId="3411071124" sldId="311"/>
        </pc:sldMkLst>
        <pc:spChg chg="mod">
          <ac:chgData name="a r" userId="77c00865023c55e0" providerId="LiveId" clId="{91E4FFEC-2F4A-489E-A8CB-2B19163339D1}" dt="2018-04-09T14:26:23.929" v="11" actId="20577"/>
          <ac:spMkLst>
            <pc:docMk/>
            <pc:sldMk cId="3411071124" sldId="311"/>
            <ac:spMk id="7" creationId="{B8C0C237-2827-42ED-ABAB-4C349A1A9F4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endlerd\AppData\Local\Temp\time_series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endlerd\AppData\Local\Temp\time_serie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9B-4BFF-B176-6BC9EE4C6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49B-4BFF-B176-6BC9EE4C6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4624"/>
        <c:axId val="396081016"/>
      </c:scatterChart>
      <c:valAx>
        <c:axId val="39608462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1016"/>
        <c:crosses val="autoZero"/>
        <c:crossBetween val="midCat"/>
      </c:valAx>
      <c:valAx>
        <c:axId val="39608101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-9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1.1000000000000001</c:v>
                </c:pt>
                <c:pt idx="6">
                  <c:v>2.1</c:v>
                </c:pt>
                <c:pt idx="7">
                  <c:v>3.1</c:v>
                </c:pt>
                <c:pt idx="8">
                  <c:v>4.0999999999999996</c:v>
                </c:pt>
                <c:pt idx="9">
                  <c:v>5.0999999999999996</c:v>
                </c:pt>
                <c:pt idx="10">
                  <c:v>4.0999999999999996</c:v>
                </c:pt>
                <c:pt idx="11">
                  <c:v>3.1</c:v>
                </c:pt>
                <c:pt idx="12">
                  <c:v>2.1</c:v>
                </c:pt>
                <c:pt idx="13">
                  <c:v>1.1000000000000001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C7-4A40-87FA-EB2B3266B5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-9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C7-4A40-87FA-EB2B3266B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4624"/>
        <c:axId val="396081016"/>
      </c:scatterChart>
      <c:valAx>
        <c:axId val="396084624"/>
        <c:scaling>
          <c:orientation val="minMax"/>
          <c:max val="9"/>
          <c:min val="-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1016"/>
        <c:crosses val="autoZero"/>
        <c:crossBetween val="midCat"/>
      </c:valAx>
      <c:valAx>
        <c:axId val="3960810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99639374346498E-2"/>
          <c:y val="4.6069981805207411E-2"/>
          <c:w val="0.9526163497855451"/>
          <c:h val="0.8121878680999319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9B-4BFF-B176-6BC9EE4C6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49B-4BFF-B176-6BC9EE4C6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4624"/>
        <c:axId val="396081016"/>
      </c:scatterChart>
      <c:valAx>
        <c:axId val="39608462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1016"/>
        <c:crosses val="autoZero"/>
        <c:crossBetween val="midCat"/>
      </c:valAx>
      <c:valAx>
        <c:axId val="39608101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Malware downloads per day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Malware 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[time_series.xlsx]Malware!$A$2:$N$2</c:f>
              <c:numCache>
                <c:formatCode>General</c:formatCode>
                <c:ptCount val="14"/>
                <c:pt idx="0">
                  <c:v>40</c:v>
                </c:pt>
                <c:pt idx="1">
                  <c:v>61</c:v>
                </c:pt>
                <c:pt idx="2">
                  <c:v>6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F-4769-B6E2-BDB6BC583A06}"/>
            </c:ext>
          </c:extLst>
        </c:ser>
        <c:ser>
          <c:idx val="2"/>
          <c:order val="1"/>
          <c:tx>
            <c:v>Malware 2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[time_series.xlsx]Malware!$A$3:$N$3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59</c:v>
                </c:pt>
                <c:pt idx="9">
                  <c:v>18</c:v>
                </c:pt>
                <c:pt idx="10">
                  <c:v>14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F-4769-B6E2-BDB6BC583A06}"/>
            </c:ext>
          </c:extLst>
        </c:ser>
        <c:ser>
          <c:idx val="3"/>
          <c:order val="2"/>
          <c:tx>
            <c:v>Malware 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[time_series.xlsx]Malware!$A$4:$N$4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53</c:v>
                </c:pt>
                <c:pt idx="10">
                  <c:v>45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F-4769-B6E2-BDB6BC583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066624"/>
        <c:axId val="145709696"/>
        <c:extLst/>
      </c:lineChart>
      <c:catAx>
        <c:axId val="14506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Day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09696"/>
        <c:crosses val="autoZero"/>
        <c:auto val="1"/>
        <c:lblAlgn val="ctr"/>
        <c:lblOffset val="100"/>
        <c:noMultiLvlLbl val="0"/>
      </c:catAx>
      <c:valAx>
        <c:axId val="14570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downloads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6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Legitimate files</a:t>
            </a:r>
            <a:r>
              <a:rPr lang="en-GB" baseline="0" dirty="0"/>
              <a:t> downloads per day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Legitimate 1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val>
            <c:numRef>
              <c:f>[time_series.xlsx]Legitimate!$A$1:$N$1</c:f>
              <c:numCache>
                <c:formatCode>General</c:formatCode>
                <c:ptCount val="14"/>
                <c:pt idx="0">
                  <c:v>13</c:v>
                </c:pt>
                <c:pt idx="1">
                  <c:v>9</c:v>
                </c:pt>
                <c:pt idx="2">
                  <c:v>11</c:v>
                </c:pt>
                <c:pt idx="3">
                  <c:v>7</c:v>
                </c:pt>
                <c:pt idx="4">
                  <c:v>14</c:v>
                </c:pt>
                <c:pt idx="5">
                  <c:v>9</c:v>
                </c:pt>
                <c:pt idx="6">
                  <c:v>16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7</c:v>
                </c:pt>
                <c:pt idx="11">
                  <c:v>4</c:v>
                </c:pt>
                <c:pt idx="12">
                  <c:v>7</c:v>
                </c:pt>
                <c:pt idx="1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3-4887-A6DC-1D1BFA939766}"/>
            </c:ext>
          </c:extLst>
        </c:ser>
        <c:ser>
          <c:idx val="2"/>
          <c:order val="1"/>
          <c:tx>
            <c:v>Legitimate 2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[time_series.xlsx]Legitimate!$A$3:$N$3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14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8</c:v>
                </c:pt>
                <c:pt idx="11">
                  <c:v>6</c:v>
                </c:pt>
                <c:pt idx="12">
                  <c:v>4</c:v>
                </c:pt>
                <c:pt idx="1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3-4887-A6DC-1D1BFA939766}"/>
            </c:ext>
          </c:extLst>
        </c:ser>
        <c:ser>
          <c:idx val="3"/>
          <c:order val="2"/>
          <c:tx>
            <c:v>Legitimate 3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[time_series.xlsx]Legitimate!$A$4:$N$4</c:f>
              <c:numCache>
                <c:formatCode>General</c:formatCode>
                <c:ptCount val="14"/>
                <c:pt idx="0">
                  <c:v>18</c:v>
                </c:pt>
                <c:pt idx="1">
                  <c:v>13</c:v>
                </c:pt>
                <c:pt idx="2">
                  <c:v>10</c:v>
                </c:pt>
                <c:pt idx="3">
                  <c:v>17</c:v>
                </c:pt>
                <c:pt idx="4">
                  <c:v>7</c:v>
                </c:pt>
                <c:pt idx="5">
                  <c:v>8</c:v>
                </c:pt>
                <c:pt idx="6">
                  <c:v>16</c:v>
                </c:pt>
                <c:pt idx="7">
                  <c:v>6</c:v>
                </c:pt>
                <c:pt idx="8">
                  <c:v>12</c:v>
                </c:pt>
                <c:pt idx="9">
                  <c:v>9</c:v>
                </c:pt>
                <c:pt idx="10">
                  <c:v>10</c:v>
                </c:pt>
                <c:pt idx="11">
                  <c:v>7</c:v>
                </c:pt>
                <c:pt idx="12">
                  <c:v>4</c:v>
                </c:pt>
                <c:pt idx="1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3-4887-A6DC-1D1BFA939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20768"/>
        <c:axId val="140327552"/>
        <c:extLst/>
      </c:lineChart>
      <c:catAx>
        <c:axId val="1403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Day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27552"/>
        <c:crosses val="autoZero"/>
        <c:auto val="1"/>
        <c:lblAlgn val="ctr"/>
        <c:lblOffset val="100"/>
        <c:noMultiLvlLbl val="0"/>
      </c:catAx>
      <c:valAx>
        <c:axId val="14032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downloads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7BA8-8024-4368-BAE4-96B3CF7F4F6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9BD98-399D-4F92-A081-3863C00C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4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04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170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8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1978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Sakoe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Chiba for speech recognition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Sakoe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H., Chiba, S. (1978). Dynamic programming algorithm optimization for spoken word recognition. IEEE Trans. Acoustic Speech and Signal Processing, v26, pp. 43-49.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8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14AC43-2DF6-4FBD-B77D-8090987B80BA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35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14AC43-2DF6-4FBD-B77D-8090987B80BA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99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14AC43-2DF6-4FBD-B77D-8090987B80BA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2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3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7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34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5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BD98-399D-4F92-A081-3863C00CE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61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CFA4-61C7-49F5-8994-492B473881F3}" type="slidenum">
              <a:rPr lang="he-IL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71E-B324-4412-BA57-254D63C5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4AF9-D4ED-402B-B3A2-D5F888B2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8D80-72F5-4E66-9FE1-BE0B066E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9904-099F-4C0E-951E-193C0F0C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ED1C-9440-48AD-8347-732998B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FF30-21F9-47EC-9DA6-88DDA791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FAB9-A97C-42A7-AE49-5E449E6A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7CFC-73C7-4DEE-AD15-6EC4BFE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4242-48C2-4BE9-9C6F-91ED475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7820-9328-4D70-9610-CF007EC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215F6-D69F-49FB-90F2-507468F1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5103-D268-4B78-952F-744BD64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F2AF-57BB-4BDE-AF93-C1F5C9A5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3232-98C7-4D77-BD4C-D803000C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5BBD-831F-4212-B35E-D0C14C3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C31-7553-41DF-8787-009F7402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170-107D-46B3-B6F2-8F437DB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8A18-F787-4A7B-B28A-5A53F480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0BA9-EE92-496C-BED2-270E775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8AA5-DFAA-4B2F-9BC0-91EB76B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75B-3732-415A-B3EE-26E91FE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014-E839-47FD-8515-06D8DD51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38DD-DDAB-4AE0-93C8-19BDC28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3A20-4816-4A4D-A043-6E4A9220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A9F0-DEB9-43D3-8718-7F563790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6D4F-7939-41A0-AEE0-74409072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D330-BAC4-4497-987C-B5E9B63E3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8D738-CE38-4A4B-9E75-0E502EDC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6A0A-9054-435C-9C87-CB9FCE6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1C2F-D60F-45CE-B9E2-22BCB06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1F23-7050-4403-A92A-9C2CCCF0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0E3C-7A40-4774-9D52-AC13ACF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7047-690B-4792-AA06-A3BDE969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70CE-093F-4847-8DFF-BACFB45B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6EE7-7FDA-411D-9580-BA774C76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0B587-5D9B-4D9E-8E1A-F15C9CCE9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FA00-79E5-491D-999A-2BC22F62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619A-2B8C-4973-B32B-5A6BF69B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34C37-F141-4213-A0A2-E940B201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98B2-14BE-45DB-84A3-79BA4B7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E31FE-1B07-4599-8D15-C3D0FE5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B9FAA-B4B8-4131-A4B4-C368B5F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93602-DC0D-4259-A55E-25C8430A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11D40-83B1-4A7A-8CAA-D82B5FB4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A6822-CA84-44C3-908D-35CE5381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22E5-0A7B-437A-836A-22554BB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FEBC-BE6D-451F-AEB5-245C139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CE8-368B-4043-84C1-81E071AA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4FCE-8FDA-4A38-A8D1-B0C9BD2A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2091-7007-4C11-A495-A6B4AC7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6764-D527-45E2-9102-5E8DCC7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8738-F935-4660-B92F-285ECA2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2CC-3B3D-4C62-8E7D-C3B6752C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9B0D1-E664-4003-9983-1708F85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5376-1B62-4D80-BC91-4C78C8D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0F23-FCBD-495F-BF13-D3F58BE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65A1-AC4D-4372-BDBB-62F9889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F605-9C7F-46EE-8B56-0E8BC9A9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0A3BD-8DC5-4E9F-89F2-F4076F60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5ED0-D3B5-4EC4-A956-88135EBF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6F0-76A1-4AAE-AECE-1B9F7BCC4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03A8-CDD5-4574-A137-B259478B04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B7B6-93FC-4003-8E57-5140B2C9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7B51-89AD-40C8-8310-0F1B5D61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D3A4-298B-400B-94C0-52C97E63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96B5-FE54-46EE-8671-9D9B0DAB2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analysis</a:t>
            </a:r>
            <a:br>
              <a:rPr lang="en-US" dirty="0"/>
            </a:br>
            <a:r>
              <a:rPr lang="en-US" dirty="0"/>
              <a:t>mini-project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BB500-EF3D-43AF-AFCB-4EE8908AF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Danny Hendler </a:t>
            </a:r>
          </a:p>
          <a:p>
            <a:r>
              <a:rPr lang="en-US" dirty="0"/>
              <a:t>hendlerd@post.bgu.ac.il</a:t>
            </a:r>
          </a:p>
          <a:p>
            <a:r>
              <a:rPr lang="en-US" dirty="0"/>
              <a:t>Amir Rubin </a:t>
            </a:r>
          </a:p>
          <a:p>
            <a:r>
              <a:rPr lang="en-US" dirty="0"/>
              <a:t>amirrub@post.bgu.ac.il</a:t>
            </a:r>
          </a:p>
        </p:txBody>
      </p:sp>
    </p:spTree>
    <p:extLst>
      <p:ext uri="{BB962C8B-B14F-4D97-AF65-F5344CB8AC3E}">
        <p14:creationId xmlns:p14="http://schemas.microsoft.com/office/powerpoint/2010/main" val="399824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">
            <a:extLst>
              <a:ext uri="{FF2B5EF4-FFF2-40B4-BE49-F238E27FC236}">
                <a16:creationId xmlns:a16="http://schemas.microsoft.com/office/drawing/2014/main" id="{AAFF4545-048A-4CB5-8D4B-0C099E01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046957"/>
            <a:ext cx="5297487" cy="358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027">
                <a:extLst>
                  <a:ext uri="{FF2B5EF4-FFF2-40B4-BE49-F238E27FC236}">
                    <a16:creationId xmlns:a16="http://schemas.microsoft.com/office/drawing/2014/main" id="{EECD11C2-3ED2-4A14-831F-2F8DD9EBD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8850" y="4684337"/>
                <a:ext cx="7023100" cy="100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kern="0" dirty="0"/>
              </a:p>
              <a:p>
                <a:pPr>
                  <a:spcBef>
                    <a:spcPct val="20000"/>
                  </a:spcBef>
                  <a:buSzPct val="100000"/>
                  <a:defRPr/>
                </a:pPr>
                <a:endParaRPr lang="en-US" kern="0" dirty="0"/>
              </a:p>
              <a:p>
                <a:pPr lvl="1" eaLnBrk="1" hangingPunct="1">
                  <a:spcBef>
                    <a:spcPct val="20000"/>
                  </a:spcBef>
                  <a:buSzPct val="100000"/>
                  <a:defRPr/>
                </a:pPr>
                <a:endParaRPr lang="en-US" kern="0" dirty="0"/>
              </a:p>
              <a:p>
                <a:pPr marL="800100" lvl="1" indent="-3429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kern="0" dirty="0"/>
              </a:p>
              <a:p>
                <a:pPr marL="342900" indent="-3429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endParaRPr lang="en-US" sz="2000" u="sng" kern="0" dirty="0"/>
              </a:p>
            </p:txBody>
          </p:sp>
        </mc:Choice>
        <mc:Fallback xmlns="">
          <p:sp>
            <p:nvSpPr>
              <p:cNvPr id="9" name="Rectangle 1027">
                <a:extLst>
                  <a:ext uri="{FF2B5EF4-FFF2-40B4-BE49-F238E27FC236}">
                    <a16:creationId xmlns:a16="http://schemas.microsoft.com/office/drawing/2014/main" id="{EECD11C2-3ED2-4A14-831F-2F8DD9EB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8850" y="4684337"/>
                <a:ext cx="7023100" cy="1002088"/>
              </a:xfrm>
              <a:prstGeom prst="rect">
                <a:avLst/>
              </a:prstGeom>
              <a:blipFill>
                <a:blip r:embed="rId4"/>
                <a:stretch>
                  <a:fillRect b="-42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E898417-DD63-4F85-A09A-6E07D1260932}"/>
              </a:ext>
            </a:extLst>
          </p:cNvPr>
          <p:cNvGrpSpPr>
            <a:grpSpLocks/>
          </p:cNvGrpSpPr>
          <p:nvPr/>
        </p:nvGrpSpPr>
        <p:grpSpPr bwMode="auto">
          <a:xfrm>
            <a:off x="2715418" y="5940327"/>
            <a:ext cx="6361113" cy="557212"/>
            <a:chOff x="251520" y="5589240"/>
            <a:chExt cx="6361112" cy="557212"/>
          </a:xfrm>
        </p:grpSpPr>
        <p:sp>
          <p:nvSpPr>
            <p:cNvPr id="6" name="Rectangle 1027">
              <a:extLst>
                <a:ext uri="{FF2B5EF4-FFF2-40B4-BE49-F238E27FC236}">
                  <a16:creationId xmlns:a16="http://schemas.microsoft.com/office/drawing/2014/main" id="{B83C9A65-3A7C-48DB-B659-0CC07CC3B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5641627"/>
              <a:ext cx="6361112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100000"/>
                <a:defRPr/>
              </a:pPr>
              <a:endParaRPr lang="en-US" sz="2400" kern="0" dirty="0">
                <a:latin typeface="+mj-lt"/>
                <a:cs typeface="+mn-cs"/>
              </a:endParaRPr>
            </a:p>
            <a:p>
              <a:pPr marL="800100" lvl="1" indent="-342900" eaLnBrk="1" hangingPunct="1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/>
              </a:pPr>
              <a:endParaRPr lang="en-US" kern="0" dirty="0">
                <a:latin typeface="+mn-lt"/>
                <a:cs typeface="+mn-cs"/>
              </a:endParaRPr>
            </a:p>
            <a:p>
              <a:pPr lvl="1" eaLnBrk="1" hangingPunct="1">
                <a:spcBef>
                  <a:spcPct val="20000"/>
                </a:spcBef>
                <a:buSzPct val="100000"/>
                <a:defRPr/>
              </a:pPr>
              <a:endParaRPr lang="en-US" kern="0" dirty="0">
                <a:latin typeface="+mn-lt"/>
                <a:cs typeface="+mn-cs"/>
              </a:endParaRPr>
            </a:p>
            <a:p>
              <a:pPr marL="800100" lvl="1" indent="-342900" eaLnBrk="1" hangingPunct="1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/>
              </a:pPr>
              <a:endParaRPr lang="en-US" kern="0" dirty="0">
                <a:latin typeface="+mn-lt"/>
                <a:cs typeface="+mn-cs"/>
              </a:endParaRPr>
            </a:p>
            <a:p>
              <a:pPr marL="342900" indent="-342900" eaLnBrk="1" hangingPunct="1"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  <a:defRPr/>
              </a:pPr>
              <a:endParaRPr lang="en-US" sz="2000" u="sng" kern="0" dirty="0">
                <a:latin typeface="+mn-lt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54770-172E-41BA-92FC-3CBA121CF7A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24967" y="5589240"/>
              <a:ext cx="3812857" cy="523776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 algn="r" rtl="1" eaLnBrk="1" hangingPunct="1">
                <a:defRPr/>
              </a:pPr>
              <a:r>
                <a:rPr lang="he-IL">
                  <a:noFill/>
                </a:rPr>
                <a:t> 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000A9B02-A6C3-455B-93CF-A32A15E4C6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- issues</a:t>
            </a:r>
          </a:p>
        </p:txBody>
      </p:sp>
    </p:spTree>
    <p:extLst>
      <p:ext uri="{BB962C8B-B14F-4D97-AF65-F5344CB8AC3E}">
        <p14:creationId xmlns:p14="http://schemas.microsoft.com/office/powerpoint/2010/main" val="169895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">
            <a:extLst>
              <a:ext uri="{FF2B5EF4-FFF2-40B4-BE49-F238E27FC236}">
                <a16:creationId xmlns:a16="http://schemas.microsoft.com/office/drawing/2014/main" id="{AAFF4545-048A-4CB5-8D4B-0C099E01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046957"/>
            <a:ext cx="5297487" cy="358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7">
            <a:extLst>
              <a:ext uri="{FF2B5EF4-FFF2-40B4-BE49-F238E27FC236}">
                <a16:creationId xmlns:a16="http://schemas.microsoft.com/office/drawing/2014/main" id="{B83C9A65-3A7C-48DB-B659-0CC07CC3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418" y="5992714"/>
            <a:ext cx="63611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SzPct val="100000"/>
              <a:defRPr/>
            </a:pPr>
            <a:endParaRPr lang="en-US" sz="2400" kern="0" dirty="0">
              <a:latin typeface="+mj-lt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>
              <a:latin typeface="+mn-lt"/>
              <a:cs typeface="+mn-cs"/>
            </a:endParaRPr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>
              <a:latin typeface="+mn-lt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>
              <a:latin typeface="+mn-lt"/>
              <a:cs typeface="+mn-cs"/>
            </a:endParaRP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2686DC86-B977-4961-8BC7-4221D124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099" y="4631950"/>
            <a:ext cx="9683750" cy="197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100000"/>
              <a:defRPr/>
            </a:pPr>
            <a:r>
              <a:rPr lang="en-US" sz="2400" kern="0" dirty="0">
                <a:latin typeface="+mj-lt"/>
              </a:rPr>
              <a:t>We would like to enable</a:t>
            </a:r>
          </a:p>
          <a:p>
            <a:pPr marL="457200" indent="-457200">
              <a:spcBef>
                <a:spcPct val="20000"/>
              </a:spcBef>
              <a:buSzPct val="100000"/>
              <a:buAutoNum type="arabicPeriod"/>
              <a:defRPr/>
            </a:pPr>
            <a:r>
              <a:rPr lang="en-US" sz="2400" kern="0" dirty="0">
                <a:latin typeface="+mj-lt"/>
              </a:rPr>
              <a:t>Shifting</a:t>
            </a:r>
          </a:p>
          <a:p>
            <a:pPr marL="457200" indent="-457200">
              <a:spcBef>
                <a:spcPct val="20000"/>
              </a:spcBef>
              <a:buSzPct val="100000"/>
              <a:buAutoNum type="arabicPeriod"/>
              <a:defRPr/>
            </a:pPr>
            <a:r>
              <a:rPr lang="en-US" sz="2400" kern="0" dirty="0">
                <a:latin typeface="+mj-lt"/>
              </a:rPr>
              <a:t>Compression</a:t>
            </a:r>
            <a:endParaRPr lang="en-US" sz="20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83D83E-2ED2-4508-9F25-5D6863665D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- issues</a:t>
            </a:r>
          </a:p>
        </p:txBody>
      </p:sp>
    </p:spTree>
    <p:extLst>
      <p:ext uri="{BB962C8B-B14F-4D97-AF65-F5344CB8AC3E}">
        <p14:creationId xmlns:p14="http://schemas.microsoft.com/office/powerpoint/2010/main" val="168055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">
            <a:extLst>
              <a:ext uri="{FF2B5EF4-FFF2-40B4-BE49-F238E27FC236}">
                <a16:creationId xmlns:a16="http://schemas.microsoft.com/office/drawing/2014/main" id="{9485BD20-6DA7-447D-AB20-B3508C7C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441450"/>
            <a:ext cx="3840162" cy="494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0EC43E-9603-461C-8249-DB4D6C1C7F9C}"/>
              </a:ext>
            </a:extLst>
          </p:cNvPr>
          <p:cNvSpPr>
            <a:spLocks noChangeArrowheads="1"/>
          </p:cNvSpPr>
          <p:nvPr/>
        </p:nvSpPr>
        <p:spPr bwMode="auto">
          <a:xfrm rot="19135586">
            <a:off x="4418014" y="4392613"/>
            <a:ext cx="293687" cy="73025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63F1-6825-477C-A42F-64F988CF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1" y="4468813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shifting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9D9E2-7C25-4F0E-9A02-E8F5009EC0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679950"/>
            <a:ext cx="5095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B093874-4B00-436B-9EB5-EB3589A11C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- issues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B22B4-7B34-46C9-877C-3E317102169C}"/>
              </a:ext>
            </a:extLst>
          </p:cNvPr>
          <p:cNvSpPr/>
          <p:nvPr/>
        </p:nvSpPr>
        <p:spPr>
          <a:xfrm>
            <a:off x="4731026" y="5976730"/>
            <a:ext cx="310100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88F7D-824D-482E-85A9-0BDADADB1F86}"/>
              </a:ext>
            </a:extLst>
          </p:cNvPr>
          <p:cNvSpPr/>
          <p:nvPr/>
        </p:nvSpPr>
        <p:spPr>
          <a:xfrm>
            <a:off x="4545495" y="3492363"/>
            <a:ext cx="310100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>
            <a:extLst>
              <a:ext uri="{FF2B5EF4-FFF2-40B4-BE49-F238E27FC236}">
                <a16:creationId xmlns:a16="http://schemas.microsoft.com/office/drawing/2014/main" id="{148A5E9E-CF57-4F61-B712-13445141A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4" y="2041525"/>
            <a:ext cx="5997575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AutoShape 45">
            <a:extLst>
              <a:ext uri="{FF2B5EF4-FFF2-40B4-BE49-F238E27FC236}">
                <a16:creationId xmlns:a16="http://schemas.microsoft.com/office/drawing/2014/main" id="{3E1D8AD2-681D-4CE2-ADE7-BD15BF5F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54488"/>
            <a:ext cx="1816100" cy="400050"/>
          </a:xfrm>
          <a:prstGeom prst="roundRect">
            <a:avLst>
              <a:gd name="adj" fmla="val 2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000">
              <a:latin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53CB5-8D80-4ED5-80FC-8948293FA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119688"/>
            <a:ext cx="1855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compression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9D987B-AF13-4794-8049-CBAB30AFD0C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518275" y="4895851"/>
            <a:ext cx="565150" cy="2651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C70A59-979B-4838-8D85-D37A5A53E83E}"/>
              </a:ext>
            </a:extLst>
          </p:cNvPr>
          <p:cNvSpPr>
            <a:spLocks noChangeArrowheads="1"/>
          </p:cNvSpPr>
          <p:nvPr/>
        </p:nvSpPr>
        <p:spPr bwMode="auto">
          <a:xfrm rot="692858">
            <a:off x="4986338" y="2058989"/>
            <a:ext cx="1651000" cy="3692525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296868-B85E-46E6-8909-1513A43E9F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- issues</a:t>
            </a:r>
          </a:p>
        </p:txBody>
      </p:sp>
    </p:spTree>
    <p:extLst>
      <p:ext uri="{BB962C8B-B14F-4D97-AF65-F5344CB8AC3E}">
        <p14:creationId xmlns:p14="http://schemas.microsoft.com/office/powerpoint/2010/main" val="21965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time series analysis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Euclidean distance</a:t>
            </a:r>
          </a:p>
          <a:p>
            <a:r>
              <a:rPr lang="en-US" dirty="0"/>
              <a:t>Dynamic time wrapping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 project TSA</a:t>
            </a:r>
          </a:p>
        </p:txBody>
      </p:sp>
    </p:spTree>
    <p:extLst>
      <p:ext uri="{BB962C8B-B14F-4D97-AF65-F5344CB8AC3E}">
        <p14:creationId xmlns:p14="http://schemas.microsoft.com/office/powerpoint/2010/main" val="22982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>
            <a:extLst>
              <a:ext uri="{FF2B5EF4-FFF2-40B4-BE49-F238E27FC236}">
                <a16:creationId xmlns:a16="http://schemas.microsoft.com/office/drawing/2014/main" id="{F9A85B8C-7151-4433-8E72-DD89E25C43FE}"/>
              </a:ext>
            </a:extLst>
          </p:cNvPr>
          <p:cNvSpPr>
            <a:spLocks noGrp="1"/>
          </p:cNvSpPr>
          <p:nvPr/>
        </p:nvSpPr>
        <p:spPr bwMode="auto">
          <a:xfrm>
            <a:off x="2711450" y="268289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>
                <a:solidFill>
                  <a:schemeClr val="tx2"/>
                </a:solidFill>
              </a:rPr>
              <a:t>Dynamic Time Warping </a:t>
            </a:r>
            <a:endParaRPr lang="he-IL" altLang="he-IL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8B1B2-D5E9-415A-B0B6-F1392829B8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2287" y="2845782"/>
            <a:ext cx="7929287" cy="148040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algn="r" rtl="1"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7" name="Rectangle 1027">
            <a:extLst>
              <a:ext uri="{FF2B5EF4-FFF2-40B4-BE49-F238E27FC236}">
                <a16:creationId xmlns:a16="http://schemas.microsoft.com/office/drawing/2014/main" id="{194D7995-600A-482D-AB36-8E2355D3F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1" y="1916114"/>
            <a:ext cx="7516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sz="2400" kern="0" dirty="0">
                <a:latin typeface="+mj-lt"/>
              </a:rPr>
              <a:t>Given two time series A and B of length n and m: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/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/>
          </a:p>
        </p:txBody>
      </p:sp>
    </p:spTree>
    <p:extLst>
      <p:ext uri="{BB962C8B-B14F-4D97-AF65-F5344CB8AC3E}">
        <p14:creationId xmlns:p14="http://schemas.microsoft.com/office/powerpoint/2010/main" val="249567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/>
        </p:nvSpPr>
        <p:spPr bwMode="auto">
          <a:xfrm>
            <a:off x="2711450" y="268289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>
                <a:solidFill>
                  <a:srgbClr val="212745"/>
                </a:solidFill>
              </a:rPr>
              <a:t>Dynamic Time Warping</a:t>
            </a:r>
            <a:endParaRPr lang="he-IL" altLang="he-IL">
              <a:solidFill>
                <a:srgbClr val="212745"/>
              </a:solidFill>
            </a:endParaRPr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80" y="1127126"/>
            <a:ext cx="4429919" cy="434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778241-2A63-4D87-8128-11CAA79E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19" y="5471498"/>
            <a:ext cx="6021439" cy="11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/>
        </p:nvSpPr>
        <p:spPr bwMode="auto">
          <a:xfrm>
            <a:off x="2711450" y="268289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>
                <a:solidFill>
                  <a:srgbClr val="212745"/>
                </a:solidFill>
              </a:rPr>
              <a:t>DTW – time complexity</a:t>
            </a:r>
            <a:endParaRPr lang="he-IL" altLang="he-IL">
              <a:solidFill>
                <a:srgbClr val="212745"/>
              </a:solidFill>
            </a:endParaRPr>
          </a:p>
        </p:txBody>
      </p:sp>
      <p:pic>
        <p:nvPicPr>
          <p:cNvPr id="512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429001"/>
            <a:ext cx="2005013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27"/>
          <p:cNvSpPr txBox="1">
            <a:spLocks noChangeArrowheads="1"/>
          </p:cNvSpPr>
          <p:nvPr/>
        </p:nvSpPr>
        <p:spPr bwMode="auto">
          <a:xfrm>
            <a:off x="1631951" y="1773238"/>
            <a:ext cx="7515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Computing DTW(</a:t>
            </a:r>
            <a:r>
              <a:rPr lang="en-US" sz="2400" i="1" kern="0" dirty="0" err="1">
                <a:solidFill>
                  <a:prstClr val="black"/>
                </a:solidFill>
                <a:latin typeface="Tahoma"/>
                <a:cs typeface="Arial"/>
              </a:rPr>
              <a:t>m</a:t>
            </a:r>
            <a:r>
              <a:rPr lang="en-US" sz="2400" kern="0" dirty="0" err="1">
                <a:solidFill>
                  <a:prstClr val="black"/>
                </a:solidFill>
                <a:latin typeface="Tahoma"/>
                <a:cs typeface="Arial"/>
              </a:rPr>
              <a:t>,</a:t>
            </a:r>
            <a:r>
              <a:rPr lang="en-US" sz="2400" i="1" kern="0" dirty="0" err="1">
                <a:solidFill>
                  <a:prstClr val="black"/>
                </a:solidFill>
                <a:latin typeface="Tahoma"/>
                <a:cs typeface="Arial"/>
              </a:rPr>
              <a:t>n</a:t>
            </a: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) takes </a:t>
            </a:r>
            <a:r>
              <a:rPr lang="el-GR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ϴ</a:t>
            </a:r>
            <a:r>
              <a:rPr lang="en-US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mn</a:t>
            </a:r>
            <a:r>
              <a:rPr lang="en-US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) time 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solidFill>
                  <a:prstClr val="black"/>
                </a:solidFill>
                <a:latin typeface="Tahoma"/>
                <a:cs typeface="Arial"/>
              </a:rPr>
              <a:t>Can be improved using several heuristics</a:t>
            </a: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>
              <a:solidFill>
                <a:prstClr val="black"/>
              </a:solidFill>
              <a:latin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54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/>
        </p:nvSpPr>
        <p:spPr bwMode="auto">
          <a:xfrm>
            <a:off x="2711450" y="268289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dirty="0">
                <a:solidFill>
                  <a:srgbClr val="212745"/>
                </a:solidFill>
              </a:rPr>
              <a:t>DTW heuristics – locality constraint</a:t>
            </a:r>
            <a:endParaRPr lang="he-IL" altLang="he-IL" dirty="0">
              <a:solidFill>
                <a:srgbClr val="212745"/>
              </a:solidFill>
            </a:endParaRPr>
          </a:p>
        </p:txBody>
      </p:sp>
      <p:pic>
        <p:nvPicPr>
          <p:cNvPr id="5222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789363"/>
            <a:ext cx="25209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1631950" y="1773238"/>
            <a:ext cx="871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Often unlikely for </a:t>
            </a:r>
            <a:r>
              <a:rPr lang="en-US" sz="2400" kern="0" dirty="0" err="1">
                <a:solidFill>
                  <a:prstClr val="black"/>
                </a:solidFill>
                <a:latin typeface="Tahoma"/>
                <a:cs typeface="Arial"/>
              </a:rPr>
              <a:t>a</a:t>
            </a:r>
            <a:r>
              <a:rPr lang="en-US" sz="2400" kern="0" baseline="-25000" dirty="0" err="1">
                <a:solidFill>
                  <a:prstClr val="black"/>
                </a:solidFill>
                <a:latin typeface="Tahoma"/>
                <a:cs typeface="Arial"/>
              </a:rPr>
              <a:t>i</a:t>
            </a: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 and </a:t>
            </a:r>
            <a:r>
              <a:rPr lang="en-US" sz="2400" kern="0" dirty="0" err="1">
                <a:solidFill>
                  <a:prstClr val="black"/>
                </a:solidFill>
                <a:latin typeface="Tahoma"/>
                <a:cs typeface="Arial"/>
              </a:rPr>
              <a:t>b</a:t>
            </a:r>
            <a:r>
              <a:rPr lang="en-US" sz="2400" kern="0" baseline="-25000" dirty="0" err="1">
                <a:solidFill>
                  <a:prstClr val="black"/>
                </a:solidFill>
                <a:latin typeface="Tahoma"/>
                <a:cs typeface="Arial"/>
              </a:rPr>
              <a:t>j</a:t>
            </a: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 to be matched if |</a:t>
            </a:r>
            <a:r>
              <a:rPr lang="en-US" sz="2400" kern="0" dirty="0" err="1">
                <a:solidFill>
                  <a:prstClr val="black"/>
                </a:solidFill>
                <a:latin typeface="Tahoma"/>
                <a:cs typeface="Arial"/>
              </a:rPr>
              <a:t>i</a:t>
            </a:r>
            <a:r>
              <a:rPr lang="en-US" sz="2400" kern="0" dirty="0">
                <a:solidFill>
                  <a:prstClr val="black"/>
                </a:solidFill>
                <a:latin typeface="Tahoma"/>
                <a:cs typeface="Arial"/>
              </a:rPr>
              <a:t>-j|&gt;w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>
              <a:solidFill>
                <a:prstClr val="black"/>
              </a:solidFill>
              <a:latin typeface="Tahoma"/>
              <a:cs typeface="Arial"/>
            </a:endParaRP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>
              <a:solidFill>
                <a:prstClr val="black"/>
              </a:solidFill>
              <a:latin typeface="Tahoma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519739" y="2276476"/>
            <a:ext cx="490537" cy="5048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1816100" y="2782889"/>
            <a:ext cx="83883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SzPct val="100000"/>
              <a:defRPr/>
            </a:pPr>
            <a:r>
              <a:rPr lang="en-US" sz="2400" kern="0" dirty="0">
                <a:solidFill>
                  <a:srgbClr val="3399FF"/>
                </a:solidFill>
                <a:latin typeface="Comic Sans MS" panose="030F0702030302020204" pitchFamily="66" charset="0"/>
              </a:rPr>
              <a:t>Only compute w-width diagonal </a:t>
            </a:r>
          </a:p>
        </p:txBody>
      </p:sp>
    </p:spTree>
    <p:extLst>
      <p:ext uri="{BB962C8B-B14F-4D97-AF65-F5344CB8AC3E}">
        <p14:creationId xmlns:p14="http://schemas.microsoft.com/office/powerpoint/2010/main" val="171404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0EC43E-9603-461C-8249-DB4D6C1C7F9C}"/>
              </a:ext>
            </a:extLst>
          </p:cNvPr>
          <p:cNvSpPr>
            <a:spLocks noChangeArrowheads="1"/>
          </p:cNvSpPr>
          <p:nvPr/>
        </p:nvSpPr>
        <p:spPr bwMode="auto">
          <a:xfrm rot="19135586">
            <a:off x="4418014" y="4392613"/>
            <a:ext cx="293687" cy="73025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63F1-6825-477C-A42F-64F988CF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1" y="4468813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shifting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9D9E2-7C25-4F0E-9A02-E8F5009EC0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679950"/>
            <a:ext cx="5095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574A79C-6178-4291-855E-DBB856E78CB9}"/>
              </a:ext>
            </a:extLst>
          </p:cNvPr>
          <p:cNvSpPr>
            <a:spLocks noGrp="1"/>
          </p:cNvSpPr>
          <p:nvPr/>
        </p:nvSpPr>
        <p:spPr bwMode="auto">
          <a:xfrm>
            <a:off x="1054100" y="342900"/>
            <a:ext cx="8369300" cy="65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None/>
            </a:pPr>
            <a:r>
              <a:rPr lang="en-US" altLang="he-IL" dirty="0">
                <a:solidFill>
                  <a:srgbClr val="212745"/>
                </a:solidFill>
              </a:rPr>
              <a:t>Locality constraint</a:t>
            </a:r>
            <a:r>
              <a:rPr lang="en-US" altLang="he-IL" dirty="0">
                <a:solidFill>
                  <a:schemeClr val="tx2"/>
                </a:solidFill>
              </a:rPr>
              <a:t> – problematic scenario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A53B8-EDA5-4A7F-B67B-01D73F5E6DE8}"/>
              </a:ext>
            </a:extLst>
          </p:cNvPr>
          <p:cNvSpPr/>
          <p:nvPr/>
        </p:nvSpPr>
        <p:spPr>
          <a:xfrm>
            <a:off x="1543050" y="3814763"/>
            <a:ext cx="7415213" cy="268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6FBFA2D-E74D-4A6F-BF5A-BA96D5865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965949"/>
              </p:ext>
            </p:extLst>
          </p:nvPr>
        </p:nvGraphicFramePr>
        <p:xfrm>
          <a:off x="1331914" y="2025914"/>
          <a:ext cx="9372600" cy="385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42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time series analysis</a:t>
            </a:r>
          </a:p>
          <a:p>
            <a:r>
              <a:rPr lang="en-US" dirty="0"/>
              <a:t>Euclidean distance</a:t>
            </a:r>
          </a:p>
          <a:p>
            <a:r>
              <a:rPr lang="en-US" dirty="0"/>
              <a:t>Dynamic time wrapping</a:t>
            </a:r>
          </a:p>
          <a:p>
            <a:r>
              <a:rPr lang="en-US" dirty="0"/>
              <a:t>Mini project TSA</a:t>
            </a:r>
          </a:p>
        </p:txBody>
      </p:sp>
    </p:spTree>
    <p:extLst>
      <p:ext uri="{BB962C8B-B14F-4D97-AF65-F5344CB8AC3E}">
        <p14:creationId xmlns:p14="http://schemas.microsoft.com/office/powerpoint/2010/main" val="292541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time series analysis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Euclidean distance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time wrapping</a:t>
            </a:r>
          </a:p>
          <a:p>
            <a:r>
              <a:rPr lang="en-US" dirty="0"/>
              <a:t>Mini project TSA</a:t>
            </a:r>
          </a:p>
        </p:txBody>
      </p:sp>
    </p:spTree>
    <p:extLst>
      <p:ext uri="{BB962C8B-B14F-4D97-AF65-F5344CB8AC3E}">
        <p14:creationId xmlns:p14="http://schemas.microsoft.com/office/powerpoint/2010/main" val="181012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>
            <a:extLst>
              <a:ext uri="{FF2B5EF4-FFF2-40B4-BE49-F238E27FC236}">
                <a16:creationId xmlns:a16="http://schemas.microsoft.com/office/drawing/2014/main" id="{27D981BC-AF12-447E-BBC7-74E5735BA92F}"/>
              </a:ext>
            </a:extLst>
          </p:cNvPr>
          <p:cNvSpPr>
            <a:spLocks noGrp="1"/>
          </p:cNvSpPr>
          <p:nvPr/>
        </p:nvSpPr>
        <p:spPr bwMode="auto">
          <a:xfrm>
            <a:off x="1889126" y="627062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TSA mini projects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B8C0C237-2827-42ED-ABAB-4C349A1A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773238"/>
            <a:ext cx="7515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Build time series per file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Count machines? Number of download?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Window size - day? Week?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Step size – hour? Day?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/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E3DD89D8-9664-40A7-90E4-787264C67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104577"/>
              </p:ext>
            </p:extLst>
          </p:nvPr>
        </p:nvGraphicFramePr>
        <p:xfrm>
          <a:off x="594991" y="3571876"/>
          <a:ext cx="5234309" cy="296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F138DBA4-5B64-4853-B628-79A4F967E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308236"/>
              </p:ext>
            </p:extLst>
          </p:nvPr>
        </p:nvGraphicFramePr>
        <p:xfrm>
          <a:off x="6332214" y="3571876"/>
          <a:ext cx="5369249" cy="296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52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>
            <a:extLst>
              <a:ext uri="{FF2B5EF4-FFF2-40B4-BE49-F238E27FC236}">
                <a16:creationId xmlns:a16="http://schemas.microsoft.com/office/drawing/2014/main" id="{27D981BC-AF12-447E-BBC7-74E5735BA92F}"/>
              </a:ext>
            </a:extLst>
          </p:cNvPr>
          <p:cNvSpPr>
            <a:spLocks noGrp="1"/>
          </p:cNvSpPr>
          <p:nvPr/>
        </p:nvSpPr>
        <p:spPr bwMode="auto">
          <a:xfrm>
            <a:off x="1889126" y="627062"/>
            <a:ext cx="749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TSA mini projects</a:t>
            </a:r>
            <a:endParaRPr lang="he-IL" altLang="he-IL" dirty="0">
              <a:solidFill>
                <a:schemeClr val="tx2"/>
              </a:solidFill>
            </a:endParaRP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B8C0C237-2827-42ED-ABAB-4C349A1A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773238"/>
            <a:ext cx="7515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Compute DTW distance to any two files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Can be expensive!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Maybe only distance from malicious</a:t>
            </a:r>
            <a:r>
              <a:rPr lang="en-US" sz="2400" kern="0">
                <a:latin typeface="+mj-lt"/>
              </a:rPr>
              <a:t>/clean </a:t>
            </a:r>
            <a:r>
              <a:rPr lang="en-US" sz="2400" kern="0" dirty="0">
                <a:latin typeface="+mj-lt"/>
              </a:rPr>
              <a:t>files?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Look at the nearest k files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Compute number of malwares among them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latin typeface="+mj-lt"/>
              </a:rPr>
              <a:t>Compute the average/median/min/max</a:t>
            </a:r>
          </a:p>
          <a:p>
            <a:pPr>
              <a:spcBef>
                <a:spcPct val="20000"/>
              </a:spcBef>
              <a:buSzPct val="100000"/>
              <a:defRPr/>
            </a:pPr>
            <a:r>
              <a:rPr lang="en-US" sz="2400" kern="0" dirty="0">
                <a:latin typeface="+mj-lt"/>
              </a:rPr>
              <a:t>      distance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lvl="1" eaLnBrk="1" hangingPunct="1">
              <a:spcBef>
                <a:spcPct val="20000"/>
              </a:spcBef>
              <a:buSzPct val="100000"/>
              <a:defRPr/>
            </a:pPr>
            <a:endParaRPr lang="en-US" kern="0" dirty="0"/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kern="0" dirty="0"/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u="sng" kern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B0D4B6-9E8C-4702-9943-B5CBE0177F66}"/>
              </a:ext>
            </a:extLst>
          </p:cNvPr>
          <p:cNvGrpSpPr>
            <a:grpSpLocks/>
          </p:cNvGrpSpPr>
          <p:nvPr/>
        </p:nvGrpSpPr>
        <p:grpSpPr bwMode="auto">
          <a:xfrm>
            <a:off x="9486901" y="4238626"/>
            <a:ext cx="935037" cy="1190625"/>
            <a:chOff x="4175956" y="4038546"/>
            <a:chExt cx="936104" cy="11906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67DC07-62DE-4F08-ACA9-13F95D184641}"/>
                </a:ext>
              </a:extLst>
            </p:cNvPr>
            <p:cNvSpPr/>
            <p:nvPr/>
          </p:nvSpPr>
          <p:spPr>
            <a:xfrm>
              <a:off x="4175956" y="4360817"/>
              <a:ext cx="936104" cy="86838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37913" name="TextBox 3">
              <a:extLst>
                <a:ext uri="{FF2B5EF4-FFF2-40B4-BE49-F238E27FC236}">
                  <a16:creationId xmlns:a16="http://schemas.microsoft.com/office/drawing/2014/main" id="{56F52779-D73B-47A4-B019-A9504DCBD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955" y="4038546"/>
              <a:ext cx="52610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500"/>
                <a:t>k=1</a:t>
              </a:r>
              <a:endParaRPr lang="he-IL" altLang="he-IL" sz="15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F24021-E725-47A3-9873-850B196FDD9D}"/>
              </a:ext>
            </a:extLst>
          </p:cNvPr>
          <p:cNvGrpSpPr>
            <a:grpSpLocks/>
          </p:cNvGrpSpPr>
          <p:nvPr/>
        </p:nvGrpSpPr>
        <p:grpSpPr bwMode="auto">
          <a:xfrm>
            <a:off x="8910637" y="3762376"/>
            <a:ext cx="2051050" cy="2170113"/>
            <a:chOff x="3599892" y="3563116"/>
            <a:chExt cx="2052228" cy="217013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918D19-B35E-494E-8A0A-17FCFE63083A}"/>
                </a:ext>
              </a:extLst>
            </p:cNvPr>
            <p:cNvSpPr/>
            <p:nvPr/>
          </p:nvSpPr>
          <p:spPr>
            <a:xfrm>
              <a:off x="3599892" y="3869508"/>
              <a:ext cx="2052228" cy="186374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37911" name="TextBox 12">
              <a:extLst>
                <a:ext uri="{FF2B5EF4-FFF2-40B4-BE49-F238E27FC236}">
                  <a16:creationId xmlns:a16="http://schemas.microsoft.com/office/drawing/2014/main" id="{309A0C2B-4BC4-49EB-8CFE-2F9B0E24F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935" y="3563116"/>
              <a:ext cx="52610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500"/>
                <a:t>k=5</a:t>
              </a:r>
              <a:endParaRPr lang="he-IL" altLang="he-IL"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E80F0-FF8B-4057-9591-CA076EAC7EC8}"/>
              </a:ext>
            </a:extLst>
          </p:cNvPr>
          <p:cNvGrpSpPr>
            <a:grpSpLocks/>
          </p:cNvGrpSpPr>
          <p:nvPr/>
        </p:nvGrpSpPr>
        <p:grpSpPr bwMode="auto">
          <a:xfrm>
            <a:off x="7866063" y="2908301"/>
            <a:ext cx="3960813" cy="3744913"/>
            <a:chOff x="2555776" y="2708920"/>
            <a:chExt cx="3960440" cy="37444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966A85-20CF-493E-A2F5-1A3667EC445D}"/>
                </a:ext>
              </a:extLst>
            </p:cNvPr>
            <p:cNvSpPr/>
            <p:nvPr/>
          </p:nvSpPr>
          <p:spPr>
            <a:xfrm>
              <a:off x="2555776" y="2996220"/>
              <a:ext cx="3960440" cy="345711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37909" name="TextBox 20">
              <a:extLst>
                <a:ext uri="{FF2B5EF4-FFF2-40B4-BE49-F238E27FC236}">
                  <a16:creationId xmlns:a16="http://schemas.microsoft.com/office/drawing/2014/main" id="{58C1EB6D-1D62-4B56-9E49-53D0F46B5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208" y="2708920"/>
              <a:ext cx="63190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500"/>
                <a:t>k=10</a:t>
              </a:r>
              <a:endParaRPr lang="he-IL" altLang="he-IL" sz="15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981D0-AC4F-428D-8C62-B3990337E9C3}"/>
              </a:ext>
            </a:extLst>
          </p:cNvPr>
          <p:cNvGrpSpPr>
            <a:grpSpLocks/>
          </p:cNvGrpSpPr>
          <p:nvPr/>
        </p:nvGrpSpPr>
        <p:grpSpPr bwMode="auto">
          <a:xfrm>
            <a:off x="8010526" y="3978275"/>
            <a:ext cx="3240087" cy="2254250"/>
            <a:chOff x="2699792" y="3778269"/>
            <a:chExt cx="3240360" cy="22540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1C48DD-E6A4-40B8-8F75-13AD9E8ECD9E}"/>
                </a:ext>
              </a:extLst>
            </p:cNvPr>
            <p:cNvSpPr/>
            <p:nvPr/>
          </p:nvSpPr>
          <p:spPr>
            <a:xfrm>
              <a:off x="4355694" y="4517992"/>
              <a:ext cx="395321" cy="35081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FDF18B-0079-4BDE-BFA0-51484C40569A}"/>
                </a:ext>
              </a:extLst>
            </p:cNvPr>
            <p:cNvSpPr/>
            <p:nvPr/>
          </p:nvSpPr>
          <p:spPr>
            <a:xfrm>
              <a:off x="4825633" y="4794198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1E56B0-F1A7-493D-A17A-C90E9E6CAA9A}"/>
                </a:ext>
              </a:extLst>
            </p:cNvPr>
            <p:cNvSpPr/>
            <p:nvPr/>
          </p:nvSpPr>
          <p:spPr>
            <a:xfrm>
              <a:off x="3865115" y="4452910"/>
              <a:ext cx="215918" cy="2158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CA8E99-DCEA-49C8-8B2F-DA1DD8B951A8}"/>
                </a:ext>
              </a:extLst>
            </p:cNvPr>
            <p:cNvSpPr/>
            <p:nvPr/>
          </p:nvSpPr>
          <p:spPr>
            <a:xfrm>
              <a:off x="4068332" y="5229142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A57B193-DCBB-47F1-8EB7-D0450F4584FF}"/>
                </a:ext>
              </a:extLst>
            </p:cNvPr>
            <p:cNvSpPr/>
            <p:nvPr/>
          </p:nvSpPr>
          <p:spPr>
            <a:xfrm>
              <a:off x="4824046" y="5337085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6FE88F-F3F1-43AB-B21D-B3970CDBE84B}"/>
                </a:ext>
              </a:extLst>
            </p:cNvPr>
            <p:cNvSpPr/>
            <p:nvPr/>
          </p:nvSpPr>
          <p:spPr>
            <a:xfrm>
              <a:off x="5292397" y="4805310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B277E6-1467-4509-B7AB-757C73AAF6B7}"/>
                </a:ext>
              </a:extLst>
            </p:cNvPr>
            <p:cNvSpPr/>
            <p:nvPr/>
          </p:nvSpPr>
          <p:spPr>
            <a:xfrm>
              <a:off x="3895280" y="5733932"/>
              <a:ext cx="215918" cy="2158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A6BA61-EF0E-4FED-BC7B-033690E680F3}"/>
                </a:ext>
              </a:extLst>
            </p:cNvPr>
            <p:cNvSpPr/>
            <p:nvPr/>
          </p:nvSpPr>
          <p:spPr>
            <a:xfrm>
              <a:off x="4387446" y="5816476"/>
              <a:ext cx="215918" cy="2158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4E312C-754B-4AD1-85F1-61FA1C1B396A}"/>
                </a:ext>
              </a:extLst>
            </p:cNvPr>
            <p:cNvSpPr/>
            <p:nvPr/>
          </p:nvSpPr>
          <p:spPr>
            <a:xfrm>
              <a:off x="5292397" y="3778269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BC82DD-9A62-4C7B-A546-2AE41188EB4E}"/>
                </a:ext>
              </a:extLst>
            </p:cNvPr>
            <p:cNvSpPr/>
            <p:nvPr/>
          </p:nvSpPr>
          <p:spPr>
            <a:xfrm>
              <a:off x="5724234" y="4454497"/>
              <a:ext cx="215918" cy="21747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A9AB6E-201E-4706-BDD6-E8ACE610A5FD}"/>
                </a:ext>
              </a:extLst>
            </p:cNvPr>
            <p:cNvSpPr/>
            <p:nvPr/>
          </p:nvSpPr>
          <p:spPr>
            <a:xfrm>
              <a:off x="2699792" y="4391001"/>
              <a:ext cx="215918" cy="2158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 eaLnBrk="1" hangingPunct="1">
                <a:defRPr/>
              </a:pP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110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time series analysis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Euclidean distance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time wrapping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 project TSA</a:t>
            </a:r>
          </a:p>
        </p:txBody>
      </p:sp>
    </p:spTree>
    <p:extLst>
      <p:ext uri="{BB962C8B-B14F-4D97-AF65-F5344CB8AC3E}">
        <p14:creationId xmlns:p14="http://schemas.microsoft.com/office/powerpoint/2010/main" val="7162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2200" kern="0" dirty="0"/>
              <a:t>A set of measurements arranged chronologically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Each representing measured statistic in a specific time unit</a:t>
            </a:r>
            <a:br>
              <a:rPr lang="en-US" sz="2000" kern="0" dirty="0"/>
            </a:br>
            <a:endParaRPr lang="en-US" sz="2000" kern="0" dirty="0"/>
          </a:p>
          <a:p>
            <a: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2200" kern="0" dirty="0"/>
              <a:t>Examples: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Monthly revenues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Daily temperatures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Number of flu cases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Stock prices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…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9BE4A7-1304-4F54-8EE9-F57D480C8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2528887"/>
            <a:ext cx="5694892" cy="427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3512" y="273050"/>
            <a:ext cx="8784976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/>
              <a:t>Why is time series important?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03183" y="1556792"/>
            <a:ext cx="8656637" cy="275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Identify trends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Identify abnormal activity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Linear regression tools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Compare two time series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…</a:t>
            </a:r>
            <a:endParaRPr lang="en-GB" altLang="he-IL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3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6C6-5412-4177-8B72-890EFD1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A17-C526-4D3A-9A09-C0614DF6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time series analysis</a:t>
            </a:r>
          </a:p>
          <a:p>
            <a:r>
              <a:rPr lang="en-US" dirty="0"/>
              <a:t>Euclidean distance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time wrapping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 project TSA</a:t>
            </a:r>
          </a:p>
        </p:txBody>
      </p:sp>
    </p:spTree>
    <p:extLst>
      <p:ext uri="{BB962C8B-B14F-4D97-AF65-F5344CB8AC3E}">
        <p14:creationId xmlns:p14="http://schemas.microsoft.com/office/powerpoint/2010/main" val="66211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">
            <a:extLst>
              <a:ext uri="{FF2B5EF4-FFF2-40B4-BE49-F238E27FC236}">
                <a16:creationId xmlns:a16="http://schemas.microsoft.com/office/drawing/2014/main" id="{9485BD20-6DA7-447D-AB20-B3508C7C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441450"/>
            <a:ext cx="3840162" cy="494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0EC43E-9603-461C-8249-DB4D6C1C7F9C}"/>
              </a:ext>
            </a:extLst>
          </p:cNvPr>
          <p:cNvSpPr>
            <a:spLocks noChangeArrowheads="1"/>
          </p:cNvSpPr>
          <p:nvPr/>
        </p:nvSpPr>
        <p:spPr bwMode="auto">
          <a:xfrm rot="19135586">
            <a:off x="4418014" y="4392613"/>
            <a:ext cx="293687" cy="73025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63F1-6825-477C-A42F-64F988CF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1" y="4468813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shifting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9D9E2-7C25-4F0E-9A02-E8F5009EC0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679950"/>
            <a:ext cx="5095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A53B8-EDA5-4A7F-B67B-01D73F5E6DE8}"/>
              </a:ext>
            </a:extLst>
          </p:cNvPr>
          <p:cNvSpPr/>
          <p:nvPr/>
        </p:nvSpPr>
        <p:spPr>
          <a:xfrm>
            <a:off x="1543050" y="3814763"/>
            <a:ext cx="7415213" cy="268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27">
                <a:extLst>
                  <a:ext uri="{FF2B5EF4-FFF2-40B4-BE49-F238E27FC236}">
                    <a16:creationId xmlns:a16="http://schemas.microsoft.com/office/drawing/2014/main" id="{732BC3B5-2D7C-4B4E-BF2B-33836EDEE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100" y="4464846"/>
                <a:ext cx="9683750" cy="197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SzPct val="100000"/>
                  <a:defRPr/>
                </a:pPr>
                <a:r>
                  <a:rPr lang="en-US" sz="2400" kern="0" dirty="0">
                    <a:latin typeface="+mj-lt"/>
                  </a:rPr>
                  <a:t>Euclidean distance:</a:t>
                </a:r>
                <a:endParaRPr lang="en-US" sz="2400" i="1" kern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kern="0" dirty="0"/>
              </a:p>
              <a:p>
                <a:pPr lvl="1" eaLnBrk="1" hangingPunct="1">
                  <a:spcBef>
                    <a:spcPct val="20000"/>
                  </a:spcBef>
                  <a:buSzPct val="100000"/>
                  <a:defRPr/>
                </a:pPr>
                <a:endParaRPr lang="en-US" kern="0" dirty="0"/>
              </a:p>
              <a:p>
                <a:pPr marL="800100" lvl="1" indent="-3429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kern="0" dirty="0"/>
              </a:p>
              <a:p>
                <a:pPr marL="342900" indent="-3429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endParaRPr lang="en-US" sz="2000" u="sng" kern="0" dirty="0"/>
              </a:p>
            </p:txBody>
          </p:sp>
        </mc:Choice>
        <mc:Fallback>
          <p:sp>
            <p:nvSpPr>
              <p:cNvPr id="11" name="Rectangle 1027">
                <a:extLst>
                  <a:ext uri="{FF2B5EF4-FFF2-40B4-BE49-F238E27FC236}">
                    <a16:creationId xmlns:a16="http://schemas.microsoft.com/office/drawing/2014/main" id="{732BC3B5-2D7C-4B4E-BF2B-33836EDE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100" y="4464846"/>
                <a:ext cx="9683750" cy="1976436"/>
              </a:xfrm>
              <a:prstGeom prst="rect">
                <a:avLst/>
              </a:prstGeom>
              <a:blipFill>
                <a:blip r:embed="rId4"/>
                <a:stretch>
                  <a:fillRect l="-1008" t="-24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EC12C8F0-CA63-4D79-B811-51E6B5EFA0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3224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0EC43E-9603-461C-8249-DB4D6C1C7F9C}"/>
              </a:ext>
            </a:extLst>
          </p:cNvPr>
          <p:cNvSpPr>
            <a:spLocks noChangeArrowheads="1"/>
          </p:cNvSpPr>
          <p:nvPr/>
        </p:nvSpPr>
        <p:spPr bwMode="auto">
          <a:xfrm rot="19135586">
            <a:off x="4418014" y="4392613"/>
            <a:ext cx="293687" cy="73025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63F1-6825-477C-A42F-64F988CF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1" y="4468813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shifting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9D9E2-7C25-4F0E-9A02-E8F5009EC0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679950"/>
            <a:ext cx="5095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A53B8-EDA5-4A7F-B67B-01D73F5E6DE8}"/>
              </a:ext>
            </a:extLst>
          </p:cNvPr>
          <p:cNvSpPr/>
          <p:nvPr/>
        </p:nvSpPr>
        <p:spPr>
          <a:xfrm>
            <a:off x="1543050" y="3814763"/>
            <a:ext cx="7415213" cy="268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27">
                <a:extLst>
                  <a:ext uri="{FF2B5EF4-FFF2-40B4-BE49-F238E27FC236}">
                    <a16:creationId xmlns:a16="http://schemas.microsoft.com/office/drawing/2014/main" id="{732BC3B5-2D7C-4B4E-BF2B-33836EDEE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100" y="4464846"/>
                <a:ext cx="9683750" cy="197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SzPct val="100000"/>
                  <a:defRPr/>
                </a:pPr>
                <a:endParaRPr lang="en-US" sz="2400" kern="0" dirty="0">
                  <a:latin typeface="+mj-lt"/>
                </a:endParaRPr>
              </a:p>
              <a:p>
                <a:pPr>
                  <a:spcBef>
                    <a:spcPct val="20000"/>
                  </a:spcBef>
                  <a:buSzPct val="100000"/>
                  <a:defRPr/>
                </a:pPr>
                <a:r>
                  <a:rPr lang="en-US" sz="2400" kern="0" dirty="0">
                    <a:latin typeface="+mj-lt"/>
                  </a:rPr>
                  <a:t>Euclidean distance:</a:t>
                </a:r>
                <a:endParaRPr lang="en-US" sz="2400" i="1" kern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kern="0" dirty="0"/>
              </a:p>
              <a:p>
                <a:pPr lvl="1" eaLnBrk="1" hangingPunct="1">
                  <a:spcBef>
                    <a:spcPct val="20000"/>
                  </a:spcBef>
                  <a:buSzPct val="100000"/>
                  <a:defRPr/>
                </a:pPr>
                <a:endParaRPr lang="en-US" kern="0" dirty="0"/>
              </a:p>
              <a:p>
                <a:pPr marL="800100" lvl="1" indent="-3429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/>
                </a:pPr>
                <a:endParaRPr lang="en-US" kern="0" dirty="0"/>
              </a:p>
              <a:p>
                <a:pPr marL="342900" indent="-3429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endParaRPr lang="en-US" sz="2000" u="sng" kern="0" dirty="0"/>
              </a:p>
            </p:txBody>
          </p:sp>
        </mc:Choice>
        <mc:Fallback>
          <p:sp>
            <p:nvSpPr>
              <p:cNvPr id="11" name="Rectangle 1027">
                <a:extLst>
                  <a:ext uri="{FF2B5EF4-FFF2-40B4-BE49-F238E27FC236}">
                    <a16:creationId xmlns:a16="http://schemas.microsoft.com/office/drawing/2014/main" id="{732BC3B5-2D7C-4B4E-BF2B-33836EDE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100" y="4464846"/>
                <a:ext cx="9683750" cy="1976436"/>
              </a:xfrm>
              <a:prstGeom prst="rect">
                <a:avLst/>
              </a:prstGeom>
              <a:blipFill>
                <a:blip r:embed="rId3"/>
                <a:stretch>
                  <a:fillRect l="-100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6FBFA2D-E74D-4A6F-BF5A-BA96D58657AA}"/>
              </a:ext>
            </a:extLst>
          </p:cNvPr>
          <p:cNvGraphicFramePr>
            <a:graphicFrameLocks/>
          </p:cNvGraphicFramePr>
          <p:nvPr/>
        </p:nvGraphicFramePr>
        <p:xfrm>
          <a:off x="1543050" y="1073415"/>
          <a:ext cx="9372600" cy="385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CC112EF-2607-4F6D-82FB-B7E07E5C4E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- issues</a:t>
            </a:r>
          </a:p>
        </p:txBody>
      </p:sp>
    </p:spTree>
    <p:extLst>
      <p:ext uri="{BB962C8B-B14F-4D97-AF65-F5344CB8AC3E}">
        <p14:creationId xmlns:p14="http://schemas.microsoft.com/office/powerpoint/2010/main" val="5812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0EC43E-9603-461C-8249-DB4D6C1C7F9C}"/>
              </a:ext>
            </a:extLst>
          </p:cNvPr>
          <p:cNvSpPr>
            <a:spLocks noChangeArrowheads="1"/>
          </p:cNvSpPr>
          <p:nvPr/>
        </p:nvSpPr>
        <p:spPr bwMode="auto">
          <a:xfrm rot="19135586">
            <a:off x="4418014" y="4392613"/>
            <a:ext cx="293687" cy="73025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he-IL" sz="2000"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63F1-6825-477C-A42F-64F988CF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1" y="4468813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i="1">
                <a:latin typeface="Verdana" panose="020B0604030504040204" pitchFamily="34" charset="0"/>
              </a:rPr>
              <a:t>shifting</a:t>
            </a:r>
            <a:endParaRPr lang="en-GB" altLang="he-IL" sz="2000" i="1">
              <a:latin typeface="Verdana" panose="020B060403050404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9D9E2-7C25-4F0E-9A02-E8F5009EC0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679950"/>
            <a:ext cx="50958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A53B8-EDA5-4A7F-B67B-01D73F5E6DE8}"/>
              </a:ext>
            </a:extLst>
          </p:cNvPr>
          <p:cNvSpPr/>
          <p:nvPr/>
        </p:nvSpPr>
        <p:spPr>
          <a:xfrm>
            <a:off x="1543050" y="3814763"/>
            <a:ext cx="7415213" cy="268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27">
            <a:extLst>
              <a:ext uri="{FF2B5EF4-FFF2-40B4-BE49-F238E27FC236}">
                <a16:creationId xmlns:a16="http://schemas.microsoft.com/office/drawing/2014/main" id="{732BC3B5-2D7C-4B4E-BF2B-33836EDE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464846"/>
            <a:ext cx="9683750" cy="197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100000"/>
              <a:defRPr/>
            </a:pPr>
            <a:endParaRPr lang="en-US" sz="2400" kern="0" dirty="0">
              <a:latin typeface="+mj-lt"/>
            </a:endParaRPr>
          </a:p>
          <a:p>
            <a:pPr>
              <a:spcBef>
                <a:spcPct val="20000"/>
              </a:spcBef>
              <a:buSzPct val="100000"/>
              <a:defRPr/>
            </a:pPr>
            <a:endParaRPr lang="en-US" sz="2400" kern="0" dirty="0">
              <a:latin typeface="+mj-lt"/>
            </a:endParaRPr>
          </a:p>
          <a:p>
            <a:pPr>
              <a:spcBef>
                <a:spcPct val="20000"/>
              </a:spcBef>
              <a:buSzPct val="100000"/>
              <a:defRPr/>
            </a:pPr>
            <a:r>
              <a:rPr lang="en-US" sz="2400" kern="0">
                <a:latin typeface="+mj-lt"/>
              </a:rPr>
              <a:t>Bring center of mass to 0</a:t>
            </a:r>
            <a:endParaRPr lang="en-US" sz="2000" kern="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6FBFA2D-E74D-4A6F-BF5A-BA96D5865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64251"/>
              </p:ext>
            </p:extLst>
          </p:nvPr>
        </p:nvGraphicFramePr>
        <p:xfrm>
          <a:off x="1054100" y="1280719"/>
          <a:ext cx="10575925" cy="3848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38991E0-B01E-4D04-80E9-2B44D9CFF6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Euclidean distance –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6775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428</Words>
  <Application>Microsoft Office PowerPoint</Application>
  <PresentationFormat>Widescreen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Tahoma</vt:lpstr>
      <vt:lpstr>Times New Roman</vt:lpstr>
      <vt:lpstr>Verdana</vt:lpstr>
      <vt:lpstr>Wingdings</vt:lpstr>
      <vt:lpstr>Office Theme</vt:lpstr>
      <vt:lpstr>Time series analysis mini-project</vt:lpstr>
      <vt:lpstr>Agenda</vt:lpstr>
      <vt:lpstr>Agenda</vt:lpstr>
      <vt:lpstr>What is a time series?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big data analysis  mini-project</dc:title>
  <dc:creator>a r</dc:creator>
  <cp:lastModifiedBy>Amir Rubin</cp:lastModifiedBy>
  <cp:revision>93</cp:revision>
  <dcterms:created xsi:type="dcterms:W3CDTF">2017-12-13T12:26:03Z</dcterms:created>
  <dcterms:modified xsi:type="dcterms:W3CDTF">2018-04-15T08:04:11Z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t-amirub@microsoft.com</vt:lpwstr>
  </property>
  <property fmtid="{D5CDD505-2E9C-101B-9397-08002B2CF9AE}" pid="5" name="MSIP_Label_f42aa342-8706-4288-bd11-ebb85995028c_SetDate">
    <vt:lpwstr>2017-12-13T12:27:46.2701089Z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