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72"/>
  </p:notesMasterIdLst>
  <p:sldIdLst>
    <p:sldId id="256" r:id="rId2"/>
    <p:sldId id="257" r:id="rId3"/>
    <p:sldId id="355" r:id="rId4"/>
    <p:sldId id="284" r:id="rId5"/>
    <p:sldId id="298" r:id="rId6"/>
    <p:sldId id="352" r:id="rId7"/>
    <p:sldId id="300" r:id="rId8"/>
    <p:sldId id="286" r:id="rId9"/>
    <p:sldId id="356" r:id="rId10"/>
    <p:sldId id="353" r:id="rId11"/>
    <p:sldId id="354"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57"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6" r:id="rId43"/>
    <p:sldId id="335" r:id="rId44"/>
    <p:sldId id="338" r:id="rId45"/>
    <p:sldId id="291" r:id="rId46"/>
    <p:sldId id="337" r:id="rId47"/>
    <p:sldId id="339" r:id="rId48"/>
    <p:sldId id="292" r:id="rId49"/>
    <p:sldId id="293" r:id="rId50"/>
    <p:sldId id="362" r:id="rId51"/>
    <p:sldId id="288" r:id="rId52"/>
    <p:sldId id="350" r:id="rId53"/>
    <p:sldId id="351" r:id="rId54"/>
    <p:sldId id="358" r:id="rId55"/>
    <p:sldId id="361" r:id="rId56"/>
    <p:sldId id="334" r:id="rId57"/>
    <p:sldId id="340" r:id="rId58"/>
    <p:sldId id="341" r:id="rId59"/>
    <p:sldId id="342" r:id="rId60"/>
    <p:sldId id="343" r:id="rId61"/>
    <p:sldId id="344" r:id="rId62"/>
    <p:sldId id="345" r:id="rId63"/>
    <p:sldId id="346" r:id="rId64"/>
    <p:sldId id="347" r:id="rId65"/>
    <p:sldId id="349" r:id="rId66"/>
    <p:sldId id="348" r:id="rId67"/>
    <p:sldId id="359" r:id="rId68"/>
    <p:sldId id="283" r:id="rId69"/>
    <p:sldId id="294" r:id="rId70"/>
    <p:sldId id="29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6A6E81-31D0-4939-A8BE-9D4C3073E67B}" v="3" dt="2020-02-05T11:49:25.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62" autoAdjust="0"/>
  </p:normalViewPr>
  <p:slideViewPr>
    <p:cSldViewPr snapToGrid="0">
      <p:cViewPr varScale="1">
        <p:scale>
          <a:sx n="65" d="100"/>
          <a:sy n="65" d="100"/>
        </p:scale>
        <p:origin x="10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r" userId="77c00865023c55e0" providerId="LiveId" clId="{3707295E-AD17-4155-8375-E2FE5E8DE865}"/>
    <pc:docChg chg="undo custSel addSld delSld modSld">
      <pc:chgData name="a r" userId="77c00865023c55e0" providerId="LiveId" clId="{3707295E-AD17-4155-8375-E2FE5E8DE865}" dt="2018-04-08T14:05:27.205" v="265" actId="20577"/>
      <pc:docMkLst>
        <pc:docMk/>
      </pc:docMkLst>
      <pc:sldChg chg="modSp">
        <pc:chgData name="a r" userId="77c00865023c55e0" providerId="LiveId" clId="{3707295E-AD17-4155-8375-E2FE5E8DE865}" dt="2018-04-08T14:05:09.402" v="253" actId="20577"/>
        <pc:sldMkLst>
          <pc:docMk/>
          <pc:sldMk cId="2492688401" sldId="288"/>
        </pc:sldMkLst>
        <pc:spChg chg="mod">
          <ac:chgData name="a r" userId="77c00865023c55e0" providerId="LiveId" clId="{3707295E-AD17-4155-8375-E2FE5E8DE865}" dt="2018-04-08T14:05:09.402" v="253" actId="20577"/>
          <ac:spMkLst>
            <pc:docMk/>
            <pc:sldMk cId="2492688401" sldId="288"/>
            <ac:spMk id="3" creationId="{BCF37A17-C526-4D3A-9A09-C0614DF66556}"/>
          </ac:spMkLst>
        </pc:spChg>
      </pc:sldChg>
      <pc:sldChg chg="modSp modAnim">
        <pc:chgData name="a r" userId="77c00865023c55e0" providerId="LiveId" clId="{3707295E-AD17-4155-8375-E2FE5E8DE865}" dt="2018-04-08T14:04:54.857" v="248" actId="20577"/>
        <pc:sldMkLst>
          <pc:docMk/>
          <pc:sldMk cId="3713902897" sldId="292"/>
        </pc:sldMkLst>
        <pc:spChg chg="mod">
          <ac:chgData name="a r" userId="77c00865023c55e0" providerId="LiveId" clId="{3707295E-AD17-4155-8375-E2FE5E8DE865}" dt="2018-04-08T14:04:54.857" v="248" actId="20577"/>
          <ac:spMkLst>
            <pc:docMk/>
            <pc:sldMk cId="3713902897" sldId="292"/>
            <ac:spMk id="3" creationId="{BCF37A17-C526-4D3A-9A09-C0614DF66556}"/>
          </ac:spMkLst>
        </pc:spChg>
      </pc:sldChg>
      <pc:sldChg chg="modSp">
        <pc:chgData name="a r" userId="77c00865023c55e0" providerId="LiveId" clId="{3707295E-AD17-4155-8375-E2FE5E8DE865}" dt="2018-04-08T14:05:01.837" v="251" actId="20577"/>
        <pc:sldMkLst>
          <pc:docMk/>
          <pc:sldMk cId="2763946254" sldId="293"/>
        </pc:sldMkLst>
        <pc:graphicFrameChg chg="modGraphic">
          <ac:chgData name="a r" userId="77c00865023c55e0" providerId="LiveId" clId="{3707295E-AD17-4155-8375-E2FE5E8DE865}" dt="2018-04-08T14:05:01.837" v="251" actId="20577"/>
          <ac:graphicFrameMkLst>
            <pc:docMk/>
            <pc:sldMk cId="2763946254" sldId="293"/>
            <ac:graphicFrameMk id="33" creationId="{0A49518C-5C6E-4BDE-9FD5-4357C900F949}"/>
          </ac:graphicFrameMkLst>
        </pc:graphicFrameChg>
      </pc:sldChg>
      <pc:sldChg chg="delSp">
        <pc:chgData name="a r" userId="77c00865023c55e0" providerId="LiveId" clId="{3707295E-AD17-4155-8375-E2FE5E8DE865}" dt="2018-04-08T06:21:52.887" v="2" actId="478"/>
        <pc:sldMkLst>
          <pc:docMk/>
          <pc:sldMk cId="1001820150" sldId="348"/>
        </pc:sldMkLst>
        <pc:spChg chg="del">
          <ac:chgData name="a r" userId="77c00865023c55e0" providerId="LiveId" clId="{3707295E-AD17-4155-8375-E2FE5E8DE865}" dt="2018-04-08T06:21:49.927" v="1" actId="478"/>
          <ac:spMkLst>
            <pc:docMk/>
            <pc:sldMk cId="1001820150" sldId="348"/>
            <ac:spMk id="5" creationId="{04601BC8-05B2-43BC-BCC5-5B87A59A9821}"/>
          </ac:spMkLst>
        </pc:spChg>
        <pc:spChg chg="del">
          <ac:chgData name="a r" userId="77c00865023c55e0" providerId="LiveId" clId="{3707295E-AD17-4155-8375-E2FE5E8DE865}" dt="2018-04-08T06:21:52.887" v="2" actId="478"/>
          <ac:spMkLst>
            <pc:docMk/>
            <pc:sldMk cId="1001820150" sldId="348"/>
            <ac:spMk id="34" creationId="{124EA81C-6113-41C4-8016-0C1693C49DA4}"/>
          </ac:spMkLst>
        </pc:spChg>
        <pc:spChg chg="del">
          <ac:chgData name="a r" userId="77c00865023c55e0" providerId="LiveId" clId="{3707295E-AD17-4155-8375-E2FE5E8DE865}" dt="2018-04-08T06:21:47.091" v="0" actId="478"/>
          <ac:spMkLst>
            <pc:docMk/>
            <pc:sldMk cId="1001820150" sldId="348"/>
            <ac:spMk id="35" creationId="{DB4D799C-0887-404A-A72F-6DE8BDF8C727}"/>
          </ac:spMkLst>
        </pc:spChg>
      </pc:sldChg>
      <pc:sldChg chg="modSp add del">
        <pc:chgData name="a r" userId="77c00865023c55e0" providerId="LiveId" clId="{3707295E-AD17-4155-8375-E2FE5E8DE865}" dt="2018-04-08T10:11:32.133" v="224" actId="2696"/>
        <pc:sldMkLst>
          <pc:docMk/>
          <pc:sldMk cId="1156554558" sldId="360"/>
        </pc:sldMkLst>
        <pc:spChg chg="mod">
          <ac:chgData name="a r" userId="77c00865023c55e0" providerId="LiveId" clId="{3707295E-AD17-4155-8375-E2FE5E8DE865}" dt="2018-04-08T10:09:58.969" v="31" actId="20577"/>
          <ac:spMkLst>
            <pc:docMk/>
            <pc:sldMk cId="1156554558" sldId="360"/>
            <ac:spMk id="4" creationId="{00000000-0000-0000-0000-000000000000}"/>
          </ac:spMkLst>
        </pc:spChg>
      </pc:sldChg>
      <pc:sldChg chg="addSp modSp add">
        <pc:chgData name="a r" userId="77c00865023c55e0" providerId="LiveId" clId="{3707295E-AD17-4155-8375-E2FE5E8DE865}" dt="2018-04-08T14:05:27.205" v="265" actId="20577"/>
        <pc:sldMkLst>
          <pc:docMk/>
          <pc:sldMk cId="2090161795" sldId="361"/>
        </pc:sldMkLst>
        <pc:spChg chg="mod">
          <ac:chgData name="a r" userId="77c00865023c55e0" providerId="LiveId" clId="{3707295E-AD17-4155-8375-E2FE5E8DE865}" dt="2018-04-08T14:05:27.205" v="265" actId="20577"/>
          <ac:spMkLst>
            <pc:docMk/>
            <pc:sldMk cId="2090161795" sldId="361"/>
            <ac:spMk id="2" creationId="{583E46C6-5412-4177-8B72-890EFD11E5BA}"/>
          </ac:spMkLst>
        </pc:spChg>
        <pc:spChg chg="mod">
          <ac:chgData name="a r" userId="77c00865023c55e0" providerId="LiveId" clId="{3707295E-AD17-4155-8375-E2FE5E8DE865}" dt="2018-04-08T10:12:07.566" v="233" actId="6549"/>
          <ac:spMkLst>
            <pc:docMk/>
            <pc:sldMk cId="2090161795" sldId="361"/>
            <ac:spMk id="3" creationId="{BCF37A17-C526-4D3A-9A09-C0614DF66556}"/>
          </ac:spMkLst>
        </pc:spChg>
        <pc:spChg chg="add mod">
          <ac:chgData name="a r" userId="77c00865023c55e0" providerId="LiveId" clId="{3707295E-AD17-4155-8375-E2FE5E8DE865}" dt="2018-04-08T10:11:57.727" v="232" actId="14100"/>
          <ac:spMkLst>
            <pc:docMk/>
            <pc:sldMk cId="2090161795" sldId="361"/>
            <ac:spMk id="5" creationId="{A2780E09-7C68-42F0-8699-880EFB3BC5DF}"/>
          </ac:spMkLst>
        </pc:spChg>
        <pc:spChg chg="add mod">
          <ac:chgData name="a r" userId="77c00865023c55e0" providerId="LiveId" clId="{3707295E-AD17-4155-8375-E2FE5E8DE865}" dt="2018-04-08T10:11:57.727" v="232" actId="14100"/>
          <ac:spMkLst>
            <pc:docMk/>
            <pc:sldMk cId="2090161795" sldId="361"/>
            <ac:spMk id="9" creationId="{6E23A557-1F91-44C6-9555-99740C0E1EDC}"/>
          </ac:spMkLst>
        </pc:spChg>
        <pc:spChg chg="add mod">
          <ac:chgData name="a r" userId="77c00865023c55e0" providerId="LiveId" clId="{3707295E-AD17-4155-8375-E2FE5E8DE865}" dt="2018-04-08T10:13:03.532" v="241" actId="14100"/>
          <ac:spMkLst>
            <pc:docMk/>
            <pc:sldMk cId="2090161795" sldId="361"/>
            <ac:spMk id="10" creationId="{DF9C0A74-C223-4DB8-A5C3-D1721819D633}"/>
          </ac:spMkLst>
        </pc:spChg>
        <pc:spChg chg="add mod">
          <ac:chgData name="a r" userId="77c00865023c55e0" providerId="LiveId" clId="{3707295E-AD17-4155-8375-E2FE5E8DE865}" dt="2018-04-08T10:11:57.727" v="232" actId="14100"/>
          <ac:spMkLst>
            <pc:docMk/>
            <pc:sldMk cId="2090161795" sldId="361"/>
            <ac:spMk id="11" creationId="{EC3F2C83-1029-4D0F-901E-BA8E6AD9627C}"/>
          </ac:spMkLst>
        </pc:spChg>
        <pc:spChg chg="add mod">
          <ac:chgData name="a r" userId="77c00865023c55e0" providerId="LiveId" clId="{3707295E-AD17-4155-8375-E2FE5E8DE865}" dt="2018-04-08T10:13:10.537" v="243" actId="14100"/>
          <ac:spMkLst>
            <pc:docMk/>
            <pc:sldMk cId="2090161795" sldId="361"/>
            <ac:spMk id="12" creationId="{B9CF08FD-293A-41D7-800B-5959172C4075}"/>
          </ac:spMkLst>
        </pc:spChg>
        <pc:spChg chg="add mod">
          <ac:chgData name="a r" userId="77c00865023c55e0" providerId="LiveId" clId="{3707295E-AD17-4155-8375-E2FE5E8DE865}" dt="2018-04-08T10:11:57.727" v="232" actId="14100"/>
          <ac:spMkLst>
            <pc:docMk/>
            <pc:sldMk cId="2090161795" sldId="361"/>
            <ac:spMk id="13" creationId="{D4DF5F84-6D39-46EB-BD78-A19E57E8BF59}"/>
          </ac:spMkLst>
        </pc:spChg>
        <pc:spChg chg="add mod">
          <ac:chgData name="a r" userId="77c00865023c55e0" providerId="LiveId" clId="{3707295E-AD17-4155-8375-E2FE5E8DE865}" dt="2018-04-08T10:11:57.727" v="232" actId="14100"/>
          <ac:spMkLst>
            <pc:docMk/>
            <pc:sldMk cId="2090161795" sldId="361"/>
            <ac:spMk id="14" creationId="{15D006C2-6F19-4486-98D1-5130D154AFA6}"/>
          </ac:spMkLst>
        </pc:spChg>
        <pc:spChg chg="add mod">
          <ac:chgData name="a r" userId="77c00865023c55e0" providerId="LiveId" clId="{3707295E-AD17-4155-8375-E2FE5E8DE865}" dt="2018-04-08T10:11:57.727" v="232" actId="14100"/>
          <ac:spMkLst>
            <pc:docMk/>
            <pc:sldMk cId="2090161795" sldId="361"/>
            <ac:spMk id="15" creationId="{0D8D844F-CA50-4A4C-90D9-8BEBD31F51E7}"/>
          </ac:spMkLst>
        </pc:spChg>
        <pc:spChg chg="add mod">
          <ac:chgData name="a r" userId="77c00865023c55e0" providerId="LiveId" clId="{3707295E-AD17-4155-8375-E2FE5E8DE865}" dt="2018-04-08T10:11:57.727" v="232" actId="14100"/>
          <ac:spMkLst>
            <pc:docMk/>
            <pc:sldMk cId="2090161795" sldId="361"/>
            <ac:spMk id="16" creationId="{C66E1B95-E0A4-4ED1-98F6-FD51F27A1667}"/>
          </ac:spMkLst>
        </pc:spChg>
        <pc:spChg chg="add mod">
          <ac:chgData name="a r" userId="77c00865023c55e0" providerId="LiveId" clId="{3707295E-AD17-4155-8375-E2FE5E8DE865}" dt="2018-04-08T10:11:57.727" v="232" actId="14100"/>
          <ac:spMkLst>
            <pc:docMk/>
            <pc:sldMk cId="2090161795" sldId="361"/>
            <ac:spMk id="17" creationId="{5F8D6C16-EBB2-4C74-832C-6A5DE163EB85}"/>
          </ac:spMkLst>
        </pc:spChg>
        <pc:spChg chg="add mod">
          <ac:chgData name="a r" userId="77c00865023c55e0" providerId="LiveId" clId="{3707295E-AD17-4155-8375-E2FE5E8DE865}" dt="2018-04-08T10:11:57.727" v="232" actId="14100"/>
          <ac:spMkLst>
            <pc:docMk/>
            <pc:sldMk cId="2090161795" sldId="361"/>
            <ac:spMk id="18" creationId="{A1999498-F69B-42EC-9A03-E05F7C56E93C}"/>
          </ac:spMkLst>
        </pc:spChg>
        <pc:spChg chg="add mod">
          <ac:chgData name="a r" userId="77c00865023c55e0" providerId="LiveId" clId="{3707295E-AD17-4155-8375-E2FE5E8DE865}" dt="2018-04-08T10:11:57.727" v="232" actId="14100"/>
          <ac:spMkLst>
            <pc:docMk/>
            <pc:sldMk cId="2090161795" sldId="361"/>
            <ac:spMk id="19" creationId="{D1BAB2C7-912B-46AC-AC53-B76C5BABB02D}"/>
          </ac:spMkLst>
        </pc:spChg>
        <pc:spChg chg="add mod">
          <ac:chgData name="a r" userId="77c00865023c55e0" providerId="LiveId" clId="{3707295E-AD17-4155-8375-E2FE5E8DE865}" dt="2018-04-08T10:13:21.858" v="244" actId="207"/>
          <ac:spMkLst>
            <pc:docMk/>
            <pc:sldMk cId="2090161795" sldId="361"/>
            <ac:spMk id="20" creationId="{7D7F3898-CEFE-442A-8650-D4D36EB63958}"/>
          </ac:spMkLst>
        </pc:spChg>
        <pc:spChg chg="add mod">
          <ac:chgData name="a r" userId="77c00865023c55e0" providerId="LiveId" clId="{3707295E-AD17-4155-8375-E2FE5E8DE865}" dt="2018-04-08T10:11:57.727" v="232" actId="14100"/>
          <ac:spMkLst>
            <pc:docMk/>
            <pc:sldMk cId="2090161795" sldId="361"/>
            <ac:spMk id="29" creationId="{62CCDA17-7980-40CA-81A9-810499EE2A9F}"/>
          </ac:spMkLst>
        </pc:spChg>
        <pc:spChg chg="add mod">
          <ac:chgData name="a r" userId="77c00865023c55e0" providerId="LiveId" clId="{3707295E-AD17-4155-8375-E2FE5E8DE865}" dt="2018-04-08T10:11:57.727" v="232" actId="14100"/>
          <ac:spMkLst>
            <pc:docMk/>
            <pc:sldMk cId="2090161795" sldId="361"/>
            <ac:spMk id="30" creationId="{2F2C98E1-6639-4139-BD7B-57524DD3E9D0}"/>
          </ac:spMkLst>
        </pc:spChg>
        <pc:spChg chg="add mod">
          <ac:chgData name="a r" userId="77c00865023c55e0" providerId="LiveId" clId="{3707295E-AD17-4155-8375-E2FE5E8DE865}" dt="2018-04-08T10:11:57.727" v="232" actId="14100"/>
          <ac:spMkLst>
            <pc:docMk/>
            <pc:sldMk cId="2090161795" sldId="361"/>
            <ac:spMk id="31" creationId="{560C873F-6AB4-4515-AE1D-224C0556F9BB}"/>
          </ac:spMkLst>
        </pc:spChg>
        <pc:spChg chg="add mod">
          <ac:chgData name="a r" userId="77c00865023c55e0" providerId="LiveId" clId="{3707295E-AD17-4155-8375-E2FE5E8DE865}" dt="2018-04-08T10:12:32.177" v="235" actId="207"/>
          <ac:spMkLst>
            <pc:docMk/>
            <pc:sldMk cId="2090161795" sldId="361"/>
            <ac:spMk id="32" creationId="{C88FF806-7260-44CA-A718-8605D613D933}"/>
          </ac:spMkLst>
        </pc:spChg>
        <pc:spChg chg="add mod">
          <ac:chgData name="a r" userId="77c00865023c55e0" providerId="LiveId" clId="{3707295E-AD17-4155-8375-E2FE5E8DE865}" dt="2018-04-08T10:12:43.387" v="237" actId="1076"/>
          <ac:spMkLst>
            <pc:docMk/>
            <pc:sldMk cId="2090161795" sldId="361"/>
            <ac:spMk id="34" creationId="{BB94349B-8E9A-419A-B9FD-28DE21673DAE}"/>
          </ac:spMkLst>
        </pc:spChg>
        <pc:spChg chg="add mod">
          <ac:chgData name="a r" userId="77c00865023c55e0" providerId="LiveId" clId="{3707295E-AD17-4155-8375-E2FE5E8DE865}" dt="2018-04-08T10:12:43.387" v="237" actId="1076"/>
          <ac:spMkLst>
            <pc:docMk/>
            <pc:sldMk cId="2090161795" sldId="361"/>
            <ac:spMk id="38" creationId="{8FD2E6DB-CB75-4B70-ABC4-98296D232938}"/>
          </ac:spMkLst>
        </pc:spChg>
        <pc:spChg chg="add mod">
          <ac:chgData name="a r" userId="77c00865023c55e0" providerId="LiveId" clId="{3707295E-AD17-4155-8375-E2FE5E8DE865}" dt="2018-04-08T10:12:43.387" v="237" actId="1076"/>
          <ac:spMkLst>
            <pc:docMk/>
            <pc:sldMk cId="2090161795" sldId="361"/>
            <ac:spMk id="39" creationId="{91D633D6-4A04-479E-A238-0E0EEFE0BC4B}"/>
          </ac:spMkLst>
        </pc:spChg>
        <pc:spChg chg="add mod">
          <ac:chgData name="a r" userId="77c00865023c55e0" providerId="LiveId" clId="{3707295E-AD17-4155-8375-E2FE5E8DE865}" dt="2018-04-08T10:12:43.387" v="237" actId="1076"/>
          <ac:spMkLst>
            <pc:docMk/>
            <pc:sldMk cId="2090161795" sldId="361"/>
            <ac:spMk id="40" creationId="{0565C704-1B66-4389-9758-75CB56515408}"/>
          </ac:spMkLst>
        </pc:spChg>
        <pc:spChg chg="add mod">
          <ac:chgData name="a r" userId="77c00865023c55e0" providerId="LiveId" clId="{3707295E-AD17-4155-8375-E2FE5E8DE865}" dt="2018-04-08T10:12:43.387" v="237" actId="1076"/>
          <ac:spMkLst>
            <pc:docMk/>
            <pc:sldMk cId="2090161795" sldId="361"/>
            <ac:spMk id="41" creationId="{3DD0195F-5F69-4536-B21B-9AD66A56151E}"/>
          </ac:spMkLst>
        </pc:spChg>
        <pc:spChg chg="add mod">
          <ac:chgData name="a r" userId="77c00865023c55e0" providerId="LiveId" clId="{3707295E-AD17-4155-8375-E2FE5E8DE865}" dt="2018-04-08T10:12:43.387" v="237" actId="1076"/>
          <ac:spMkLst>
            <pc:docMk/>
            <pc:sldMk cId="2090161795" sldId="361"/>
            <ac:spMk id="42" creationId="{B1FFA657-BCBC-4230-913C-0FAD8F260779}"/>
          </ac:spMkLst>
        </pc:spChg>
        <pc:spChg chg="add mod">
          <ac:chgData name="a r" userId="77c00865023c55e0" providerId="LiveId" clId="{3707295E-AD17-4155-8375-E2FE5E8DE865}" dt="2018-04-08T10:12:43.387" v="237" actId="1076"/>
          <ac:spMkLst>
            <pc:docMk/>
            <pc:sldMk cId="2090161795" sldId="361"/>
            <ac:spMk id="43" creationId="{EF6AA73B-9326-4B44-AF62-10FEE32F1A0B}"/>
          </ac:spMkLst>
        </pc:spChg>
        <pc:spChg chg="add mod">
          <ac:chgData name="a r" userId="77c00865023c55e0" providerId="LiveId" clId="{3707295E-AD17-4155-8375-E2FE5E8DE865}" dt="2018-04-08T10:12:43.387" v="237" actId="1076"/>
          <ac:spMkLst>
            <pc:docMk/>
            <pc:sldMk cId="2090161795" sldId="361"/>
            <ac:spMk id="44" creationId="{11E9F3A6-22DD-48E0-BB45-CD0C252575E8}"/>
          </ac:spMkLst>
        </pc:spChg>
        <pc:spChg chg="add mod">
          <ac:chgData name="a r" userId="77c00865023c55e0" providerId="LiveId" clId="{3707295E-AD17-4155-8375-E2FE5E8DE865}" dt="2018-04-08T10:12:43.387" v="237" actId="1076"/>
          <ac:spMkLst>
            <pc:docMk/>
            <pc:sldMk cId="2090161795" sldId="361"/>
            <ac:spMk id="45" creationId="{4E9F14E7-D621-4CA1-841C-78DB7D49D441}"/>
          </ac:spMkLst>
        </pc:spChg>
        <pc:spChg chg="add mod">
          <ac:chgData name="a r" userId="77c00865023c55e0" providerId="LiveId" clId="{3707295E-AD17-4155-8375-E2FE5E8DE865}" dt="2018-04-08T10:12:43.387" v="237" actId="1076"/>
          <ac:spMkLst>
            <pc:docMk/>
            <pc:sldMk cId="2090161795" sldId="361"/>
            <ac:spMk id="46" creationId="{F4B618FD-80C1-4E1E-86D4-6204185E6C88}"/>
          </ac:spMkLst>
        </pc:spChg>
        <pc:spChg chg="add mod">
          <ac:chgData name="a r" userId="77c00865023c55e0" providerId="LiveId" clId="{3707295E-AD17-4155-8375-E2FE5E8DE865}" dt="2018-04-08T10:12:43.387" v="237" actId="1076"/>
          <ac:spMkLst>
            <pc:docMk/>
            <pc:sldMk cId="2090161795" sldId="361"/>
            <ac:spMk id="47" creationId="{6C3A514B-56A2-4774-AE4A-7EF7BCB5F447}"/>
          </ac:spMkLst>
        </pc:spChg>
        <pc:spChg chg="add mod">
          <ac:chgData name="a r" userId="77c00865023c55e0" providerId="LiveId" clId="{3707295E-AD17-4155-8375-E2FE5E8DE865}" dt="2018-04-08T10:12:43.387" v="237" actId="1076"/>
          <ac:spMkLst>
            <pc:docMk/>
            <pc:sldMk cId="2090161795" sldId="361"/>
            <ac:spMk id="48" creationId="{B44A7F42-1DCE-4E00-8C6A-34B0723B34EF}"/>
          </ac:spMkLst>
        </pc:spChg>
        <pc:spChg chg="add mod">
          <ac:chgData name="a r" userId="77c00865023c55e0" providerId="LiveId" clId="{3707295E-AD17-4155-8375-E2FE5E8DE865}" dt="2018-04-08T10:13:28.506" v="245" actId="207"/>
          <ac:spMkLst>
            <pc:docMk/>
            <pc:sldMk cId="2090161795" sldId="361"/>
            <ac:spMk id="49" creationId="{E08C1577-9420-4EBC-87BA-F18BA01379AE}"/>
          </ac:spMkLst>
        </pc:spChg>
        <pc:spChg chg="add mod">
          <ac:chgData name="a r" userId="77c00865023c55e0" providerId="LiveId" clId="{3707295E-AD17-4155-8375-E2FE5E8DE865}" dt="2018-04-08T10:12:43.387" v="237" actId="1076"/>
          <ac:spMkLst>
            <pc:docMk/>
            <pc:sldMk cId="2090161795" sldId="361"/>
            <ac:spMk id="58" creationId="{E40A2166-401B-4B13-9C65-CD40B4FB449D}"/>
          </ac:spMkLst>
        </pc:spChg>
        <pc:spChg chg="add mod">
          <ac:chgData name="a r" userId="77c00865023c55e0" providerId="LiveId" clId="{3707295E-AD17-4155-8375-E2FE5E8DE865}" dt="2018-04-08T10:12:43.387" v="237" actId="1076"/>
          <ac:spMkLst>
            <pc:docMk/>
            <pc:sldMk cId="2090161795" sldId="361"/>
            <ac:spMk id="59" creationId="{1DA7C62D-BB9C-4446-902B-A7FDC4388764}"/>
          </ac:spMkLst>
        </pc:spChg>
        <pc:spChg chg="add mod">
          <ac:chgData name="a r" userId="77c00865023c55e0" providerId="LiveId" clId="{3707295E-AD17-4155-8375-E2FE5E8DE865}" dt="2018-04-08T10:12:43.387" v="237" actId="1076"/>
          <ac:spMkLst>
            <pc:docMk/>
            <pc:sldMk cId="2090161795" sldId="361"/>
            <ac:spMk id="60" creationId="{1223AFAB-37AD-496F-847B-25B9C941EE24}"/>
          </ac:spMkLst>
        </pc:spChg>
        <pc:spChg chg="add mod">
          <ac:chgData name="a r" userId="77c00865023c55e0" providerId="LiveId" clId="{3707295E-AD17-4155-8375-E2FE5E8DE865}" dt="2018-04-08T10:12:43.387" v="237" actId="1076"/>
          <ac:spMkLst>
            <pc:docMk/>
            <pc:sldMk cId="2090161795" sldId="361"/>
            <ac:spMk id="61" creationId="{71DECF2F-FFF8-4CEC-84D2-0B134754FFCA}"/>
          </ac:spMkLst>
        </pc:spChg>
        <pc:cxnChg chg="add mod">
          <ac:chgData name="a r" userId="77c00865023c55e0" providerId="LiveId" clId="{3707295E-AD17-4155-8375-E2FE5E8DE865}" dt="2018-04-08T10:12:54.654" v="238" actId="1076"/>
          <ac:cxnSpMkLst>
            <pc:docMk/>
            <pc:sldMk cId="2090161795" sldId="361"/>
            <ac:cxnSpMk id="4" creationId="{FAAE337D-8491-4919-8B34-52BE8D3573F1}"/>
          </ac:cxnSpMkLst>
        </pc:cxnChg>
        <pc:cxnChg chg="add mod">
          <ac:chgData name="a r" userId="77c00865023c55e0" providerId="LiveId" clId="{3707295E-AD17-4155-8375-E2FE5E8DE865}" dt="2018-04-08T10:12:54.654" v="238" actId="1076"/>
          <ac:cxnSpMkLst>
            <pc:docMk/>
            <pc:sldMk cId="2090161795" sldId="361"/>
            <ac:cxnSpMk id="6" creationId="{071E9927-92C1-495B-88CC-77A30AC33C0C}"/>
          </ac:cxnSpMkLst>
        </pc:cxnChg>
        <pc:cxnChg chg="add mod">
          <ac:chgData name="a r" userId="77c00865023c55e0" providerId="LiveId" clId="{3707295E-AD17-4155-8375-E2FE5E8DE865}" dt="2018-04-08T10:12:57.664" v="239" actId="14100"/>
          <ac:cxnSpMkLst>
            <pc:docMk/>
            <pc:sldMk cId="2090161795" sldId="361"/>
            <ac:cxnSpMk id="7" creationId="{00288D58-39BD-4359-B222-408C202F527F}"/>
          </ac:cxnSpMkLst>
        </pc:cxnChg>
        <pc:cxnChg chg="add mod">
          <ac:chgData name="a r" userId="77c00865023c55e0" providerId="LiveId" clId="{3707295E-AD17-4155-8375-E2FE5E8DE865}" dt="2018-04-08T10:13:00.907" v="240" actId="14100"/>
          <ac:cxnSpMkLst>
            <pc:docMk/>
            <pc:sldMk cId="2090161795" sldId="361"/>
            <ac:cxnSpMk id="8" creationId="{6022273C-A444-4CD9-9BB3-35BCFBFBDFB5}"/>
          </ac:cxnSpMkLst>
        </pc:cxnChg>
        <pc:cxnChg chg="add mod">
          <ac:chgData name="a r" userId="77c00865023c55e0" providerId="LiveId" clId="{3707295E-AD17-4155-8375-E2FE5E8DE865}" dt="2018-04-08T10:11:57.727" v="232" actId="14100"/>
          <ac:cxnSpMkLst>
            <pc:docMk/>
            <pc:sldMk cId="2090161795" sldId="361"/>
            <ac:cxnSpMk id="21" creationId="{A2ECC29F-17F2-4AFA-A0AF-1C0AD3E66C79}"/>
          </ac:cxnSpMkLst>
        </pc:cxnChg>
        <pc:cxnChg chg="add mod">
          <ac:chgData name="a r" userId="77c00865023c55e0" providerId="LiveId" clId="{3707295E-AD17-4155-8375-E2FE5E8DE865}" dt="2018-04-08T10:11:57.727" v="232" actId="14100"/>
          <ac:cxnSpMkLst>
            <pc:docMk/>
            <pc:sldMk cId="2090161795" sldId="361"/>
            <ac:cxnSpMk id="22" creationId="{84BA7A4A-6BAF-4C15-BB28-8B074DD9B0AF}"/>
          </ac:cxnSpMkLst>
        </pc:cxnChg>
        <pc:cxnChg chg="add mod">
          <ac:chgData name="a r" userId="77c00865023c55e0" providerId="LiveId" clId="{3707295E-AD17-4155-8375-E2FE5E8DE865}" dt="2018-04-08T10:11:57.727" v="232" actId="14100"/>
          <ac:cxnSpMkLst>
            <pc:docMk/>
            <pc:sldMk cId="2090161795" sldId="361"/>
            <ac:cxnSpMk id="23" creationId="{5C0F19B7-D0E1-4C44-BED7-52800001E4D2}"/>
          </ac:cxnSpMkLst>
        </pc:cxnChg>
        <pc:cxnChg chg="add mod">
          <ac:chgData name="a r" userId="77c00865023c55e0" providerId="LiveId" clId="{3707295E-AD17-4155-8375-E2FE5E8DE865}" dt="2018-04-08T10:11:57.727" v="232" actId="14100"/>
          <ac:cxnSpMkLst>
            <pc:docMk/>
            <pc:sldMk cId="2090161795" sldId="361"/>
            <ac:cxnSpMk id="24" creationId="{72F7FE03-FC2B-4C69-A950-C899460D61A8}"/>
          </ac:cxnSpMkLst>
        </pc:cxnChg>
        <pc:cxnChg chg="add mod">
          <ac:chgData name="a r" userId="77c00865023c55e0" providerId="LiveId" clId="{3707295E-AD17-4155-8375-E2FE5E8DE865}" dt="2018-04-08T10:11:57.727" v="232" actId="14100"/>
          <ac:cxnSpMkLst>
            <pc:docMk/>
            <pc:sldMk cId="2090161795" sldId="361"/>
            <ac:cxnSpMk id="25" creationId="{D210F159-7604-445F-BC41-6F984FFF9E66}"/>
          </ac:cxnSpMkLst>
        </pc:cxnChg>
        <pc:cxnChg chg="add mod">
          <ac:chgData name="a r" userId="77c00865023c55e0" providerId="LiveId" clId="{3707295E-AD17-4155-8375-E2FE5E8DE865}" dt="2018-04-08T10:11:57.727" v="232" actId="14100"/>
          <ac:cxnSpMkLst>
            <pc:docMk/>
            <pc:sldMk cId="2090161795" sldId="361"/>
            <ac:cxnSpMk id="26" creationId="{2DB0E5CC-E5EC-47D3-AE7F-A2691C75A854}"/>
          </ac:cxnSpMkLst>
        </pc:cxnChg>
        <pc:cxnChg chg="add mod">
          <ac:chgData name="a r" userId="77c00865023c55e0" providerId="LiveId" clId="{3707295E-AD17-4155-8375-E2FE5E8DE865}" dt="2018-04-08T10:11:57.727" v="232" actId="14100"/>
          <ac:cxnSpMkLst>
            <pc:docMk/>
            <pc:sldMk cId="2090161795" sldId="361"/>
            <ac:cxnSpMk id="27" creationId="{5F981A36-AC1B-4EA0-B727-B11EAD61FAB5}"/>
          </ac:cxnSpMkLst>
        </pc:cxnChg>
        <pc:cxnChg chg="add mod">
          <ac:chgData name="a r" userId="77c00865023c55e0" providerId="LiveId" clId="{3707295E-AD17-4155-8375-E2FE5E8DE865}" dt="2018-04-08T10:11:57.727" v="232" actId="14100"/>
          <ac:cxnSpMkLst>
            <pc:docMk/>
            <pc:sldMk cId="2090161795" sldId="361"/>
            <ac:cxnSpMk id="28" creationId="{40D3C739-214B-4F47-B1C4-C1B8A72DCEEE}"/>
          </ac:cxnSpMkLst>
        </pc:cxnChg>
        <pc:cxnChg chg="add mod">
          <ac:chgData name="a r" userId="77c00865023c55e0" providerId="LiveId" clId="{3707295E-AD17-4155-8375-E2FE5E8DE865}" dt="2018-04-08T10:12:43.387" v="237" actId="1076"/>
          <ac:cxnSpMkLst>
            <pc:docMk/>
            <pc:sldMk cId="2090161795" sldId="361"/>
            <ac:cxnSpMk id="33" creationId="{BA87E808-5252-41A0-B2C0-8E9B77AA5D4D}"/>
          </ac:cxnSpMkLst>
        </pc:cxnChg>
        <pc:cxnChg chg="add mod">
          <ac:chgData name="a r" userId="77c00865023c55e0" providerId="LiveId" clId="{3707295E-AD17-4155-8375-E2FE5E8DE865}" dt="2018-04-08T10:12:43.387" v="237" actId="1076"/>
          <ac:cxnSpMkLst>
            <pc:docMk/>
            <pc:sldMk cId="2090161795" sldId="361"/>
            <ac:cxnSpMk id="35" creationId="{7B84831A-0416-41B1-822E-179F52C965FD}"/>
          </ac:cxnSpMkLst>
        </pc:cxnChg>
        <pc:cxnChg chg="add mod">
          <ac:chgData name="a r" userId="77c00865023c55e0" providerId="LiveId" clId="{3707295E-AD17-4155-8375-E2FE5E8DE865}" dt="2018-04-08T10:12:43.387" v="237" actId="1076"/>
          <ac:cxnSpMkLst>
            <pc:docMk/>
            <pc:sldMk cId="2090161795" sldId="361"/>
            <ac:cxnSpMk id="36" creationId="{04D73B76-7137-43C4-A56F-FA3314DBF026}"/>
          </ac:cxnSpMkLst>
        </pc:cxnChg>
        <pc:cxnChg chg="add mod">
          <ac:chgData name="a r" userId="77c00865023c55e0" providerId="LiveId" clId="{3707295E-AD17-4155-8375-E2FE5E8DE865}" dt="2018-04-08T10:12:43.387" v="237" actId="1076"/>
          <ac:cxnSpMkLst>
            <pc:docMk/>
            <pc:sldMk cId="2090161795" sldId="361"/>
            <ac:cxnSpMk id="37" creationId="{8A48C09A-C2B3-4A1D-B8B3-6BF6C969A687}"/>
          </ac:cxnSpMkLst>
        </pc:cxnChg>
        <pc:cxnChg chg="add mod">
          <ac:chgData name="a r" userId="77c00865023c55e0" providerId="LiveId" clId="{3707295E-AD17-4155-8375-E2FE5E8DE865}" dt="2018-04-08T10:12:43.387" v="237" actId="1076"/>
          <ac:cxnSpMkLst>
            <pc:docMk/>
            <pc:sldMk cId="2090161795" sldId="361"/>
            <ac:cxnSpMk id="50" creationId="{FF3800D4-0CB2-467C-A94F-E2C928118C86}"/>
          </ac:cxnSpMkLst>
        </pc:cxnChg>
        <pc:cxnChg chg="add mod">
          <ac:chgData name="a r" userId="77c00865023c55e0" providerId="LiveId" clId="{3707295E-AD17-4155-8375-E2FE5E8DE865}" dt="2018-04-08T10:12:43.387" v="237" actId="1076"/>
          <ac:cxnSpMkLst>
            <pc:docMk/>
            <pc:sldMk cId="2090161795" sldId="361"/>
            <ac:cxnSpMk id="51" creationId="{391CAFA4-8EB6-4200-9F2C-531422AE5BFF}"/>
          </ac:cxnSpMkLst>
        </pc:cxnChg>
        <pc:cxnChg chg="add mod">
          <ac:chgData name="a r" userId="77c00865023c55e0" providerId="LiveId" clId="{3707295E-AD17-4155-8375-E2FE5E8DE865}" dt="2018-04-08T10:12:43.387" v="237" actId="1076"/>
          <ac:cxnSpMkLst>
            <pc:docMk/>
            <pc:sldMk cId="2090161795" sldId="361"/>
            <ac:cxnSpMk id="52" creationId="{667ACD5B-064F-442A-9A32-51A8F2D26DA6}"/>
          </ac:cxnSpMkLst>
        </pc:cxnChg>
        <pc:cxnChg chg="add mod">
          <ac:chgData name="a r" userId="77c00865023c55e0" providerId="LiveId" clId="{3707295E-AD17-4155-8375-E2FE5E8DE865}" dt="2018-04-08T10:12:43.387" v="237" actId="1076"/>
          <ac:cxnSpMkLst>
            <pc:docMk/>
            <pc:sldMk cId="2090161795" sldId="361"/>
            <ac:cxnSpMk id="53" creationId="{B65F994E-5797-40BF-BE55-F05F8008354A}"/>
          </ac:cxnSpMkLst>
        </pc:cxnChg>
        <pc:cxnChg chg="add mod">
          <ac:chgData name="a r" userId="77c00865023c55e0" providerId="LiveId" clId="{3707295E-AD17-4155-8375-E2FE5E8DE865}" dt="2018-04-08T10:12:43.387" v="237" actId="1076"/>
          <ac:cxnSpMkLst>
            <pc:docMk/>
            <pc:sldMk cId="2090161795" sldId="361"/>
            <ac:cxnSpMk id="54" creationId="{B606AF85-5472-4766-94B5-6C0C9DA78134}"/>
          </ac:cxnSpMkLst>
        </pc:cxnChg>
        <pc:cxnChg chg="add mod">
          <ac:chgData name="a r" userId="77c00865023c55e0" providerId="LiveId" clId="{3707295E-AD17-4155-8375-E2FE5E8DE865}" dt="2018-04-08T10:12:43.387" v="237" actId="1076"/>
          <ac:cxnSpMkLst>
            <pc:docMk/>
            <pc:sldMk cId="2090161795" sldId="361"/>
            <ac:cxnSpMk id="55" creationId="{01D7B2A4-B6BC-4FE2-BE67-5AB7290A4456}"/>
          </ac:cxnSpMkLst>
        </pc:cxnChg>
        <pc:cxnChg chg="add mod">
          <ac:chgData name="a r" userId="77c00865023c55e0" providerId="LiveId" clId="{3707295E-AD17-4155-8375-E2FE5E8DE865}" dt="2018-04-08T10:12:43.387" v="237" actId="1076"/>
          <ac:cxnSpMkLst>
            <pc:docMk/>
            <pc:sldMk cId="2090161795" sldId="361"/>
            <ac:cxnSpMk id="56" creationId="{E79C381A-17F5-401C-BB9E-9FB1EB9E8846}"/>
          </ac:cxnSpMkLst>
        </pc:cxnChg>
        <pc:cxnChg chg="add mod">
          <ac:chgData name="a r" userId="77c00865023c55e0" providerId="LiveId" clId="{3707295E-AD17-4155-8375-E2FE5E8DE865}" dt="2018-04-08T10:12:43.387" v="237" actId="1076"/>
          <ac:cxnSpMkLst>
            <pc:docMk/>
            <pc:sldMk cId="2090161795" sldId="361"/>
            <ac:cxnSpMk id="57" creationId="{0C51DEB1-5B33-4F79-9150-B5F5866D962B}"/>
          </ac:cxnSpMkLst>
        </pc:cxnChg>
      </pc:sldChg>
    </pc:docChg>
  </pc:docChgLst>
  <pc:docChgLst>
    <pc:chgData name="a r" userId="77c00865023c55e0" providerId="LiveId" clId="{B1866C42-3CD0-4219-8CBF-E43B50AD0A49}"/>
    <pc:docChg chg="undo custSel addSld delSld modSld sldOrd">
      <pc:chgData name="a r" userId="77c00865023c55e0" providerId="LiveId" clId="{B1866C42-3CD0-4219-8CBF-E43B50AD0A49}" dt="2018-02-13T12:54:48.881" v="284"/>
      <pc:docMkLst>
        <pc:docMk/>
      </pc:docMkLst>
      <pc:sldChg chg="modSp modAnim">
        <pc:chgData name="a r" userId="77c00865023c55e0" providerId="LiveId" clId="{B1866C42-3CD0-4219-8CBF-E43B50AD0A49}" dt="2018-02-13T12:54:48.881" v="284"/>
        <pc:sldMkLst>
          <pc:docMk/>
          <pc:sldMk cId="3418153571" sldId="283"/>
        </pc:sldMkLst>
        <pc:spChg chg="mod">
          <ac:chgData name="a r" userId="77c00865023c55e0" providerId="LiveId" clId="{B1866C42-3CD0-4219-8CBF-E43B50AD0A49}" dt="2018-02-13T12:54:27.955" v="282" actId="20577"/>
          <ac:spMkLst>
            <pc:docMk/>
            <pc:sldMk cId="3418153571" sldId="283"/>
            <ac:spMk id="2" creationId="{583E46C6-5412-4177-8B72-890EFD11E5BA}"/>
          </ac:spMkLst>
        </pc:spChg>
        <pc:spChg chg="mod">
          <ac:chgData name="a r" userId="77c00865023c55e0" providerId="LiveId" clId="{B1866C42-3CD0-4219-8CBF-E43B50AD0A49}" dt="2018-02-13T12:54:48.881" v="284"/>
          <ac:spMkLst>
            <pc:docMk/>
            <pc:sldMk cId="3418153571" sldId="283"/>
            <ac:spMk id="3" creationId="{BCF37A17-C526-4D3A-9A09-C0614DF66556}"/>
          </ac:spMkLst>
        </pc:spChg>
      </pc:sldChg>
      <pc:sldChg chg="modSp modAnim">
        <pc:chgData name="a r" userId="77c00865023c55e0" providerId="LiveId" clId="{B1866C42-3CD0-4219-8CBF-E43B50AD0A49}" dt="2018-02-13T12:42:30.495" v="102"/>
        <pc:sldMkLst>
          <pc:docMk/>
          <pc:sldMk cId="1432467747" sldId="284"/>
        </pc:sldMkLst>
        <pc:spChg chg="mod">
          <ac:chgData name="a r" userId="77c00865023c55e0" providerId="LiveId" clId="{B1866C42-3CD0-4219-8CBF-E43B50AD0A49}" dt="2018-02-13T12:42:17.122" v="100"/>
          <ac:spMkLst>
            <pc:docMk/>
            <pc:sldMk cId="1432467747" sldId="284"/>
            <ac:spMk id="3" creationId="{BCF37A17-C526-4D3A-9A09-C0614DF66556}"/>
          </ac:spMkLst>
        </pc:spChg>
      </pc:sldChg>
      <pc:sldChg chg="modSp">
        <pc:chgData name="a r" userId="77c00865023c55e0" providerId="LiveId" clId="{B1866C42-3CD0-4219-8CBF-E43B50AD0A49}" dt="2018-02-13T12:51:08.642" v="162" actId="20577"/>
        <pc:sldMkLst>
          <pc:docMk/>
          <pc:sldMk cId="2492688401" sldId="288"/>
        </pc:sldMkLst>
        <pc:spChg chg="mod">
          <ac:chgData name="a r" userId="77c00865023c55e0" providerId="LiveId" clId="{B1866C42-3CD0-4219-8CBF-E43B50AD0A49}" dt="2018-02-13T12:51:08.642" v="162" actId="20577"/>
          <ac:spMkLst>
            <pc:docMk/>
            <pc:sldMk cId="2492688401" sldId="288"/>
            <ac:spMk id="2" creationId="{583E46C6-5412-4177-8B72-890EFD11E5BA}"/>
          </ac:spMkLst>
        </pc:spChg>
      </pc:sldChg>
      <pc:sldChg chg="modSp modAnim">
        <pc:chgData name="a r" userId="77c00865023c55e0" providerId="LiveId" clId="{B1866C42-3CD0-4219-8CBF-E43B50AD0A49}" dt="2018-02-13T12:46:36.501" v="121"/>
        <pc:sldMkLst>
          <pc:docMk/>
          <pc:sldMk cId="95593729" sldId="291"/>
        </pc:sldMkLst>
        <pc:spChg chg="mod">
          <ac:chgData name="a r" userId="77c00865023c55e0" providerId="LiveId" clId="{B1866C42-3CD0-4219-8CBF-E43B50AD0A49}" dt="2018-02-13T12:46:16.274" v="119" actId="20577"/>
          <ac:spMkLst>
            <pc:docMk/>
            <pc:sldMk cId="95593729" sldId="291"/>
            <ac:spMk id="3" creationId="{BCF37A17-C526-4D3A-9A09-C0614DF66556}"/>
          </ac:spMkLst>
        </pc:spChg>
      </pc:sldChg>
      <pc:sldChg chg="addSp modSp modAnim">
        <pc:chgData name="a r" userId="77c00865023c55e0" providerId="LiveId" clId="{B1866C42-3CD0-4219-8CBF-E43B50AD0A49}" dt="2018-02-13T12:49:34.445" v="155"/>
        <pc:sldMkLst>
          <pc:docMk/>
          <pc:sldMk cId="3713902897" sldId="292"/>
        </pc:sldMkLst>
        <pc:spChg chg="mod">
          <ac:chgData name="a r" userId="77c00865023c55e0" providerId="LiveId" clId="{B1866C42-3CD0-4219-8CBF-E43B50AD0A49}" dt="2018-02-13T12:49:00.554" v="149" actId="1076"/>
          <ac:spMkLst>
            <pc:docMk/>
            <pc:sldMk cId="3713902897" sldId="292"/>
            <ac:spMk id="33" creationId="{A002B3D2-17EE-4793-BD94-722E026CD521}"/>
          </ac:spMkLst>
        </pc:spChg>
        <pc:spChg chg="add mod">
          <ac:chgData name="a r" userId="77c00865023c55e0" providerId="LiveId" clId="{B1866C42-3CD0-4219-8CBF-E43B50AD0A49}" dt="2018-02-13T12:48:01.412" v="142" actId="1076"/>
          <ac:spMkLst>
            <pc:docMk/>
            <pc:sldMk cId="3713902897" sldId="292"/>
            <ac:spMk id="34" creationId="{104A185B-7002-446B-9679-88E6C93DA50A}"/>
          </ac:spMkLst>
        </pc:spChg>
        <pc:spChg chg="add mod">
          <ac:chgData name="a r" userId="77c00865023c55e0" providerId="LiveId" clId="{B1866C42-3CD0-4219-8CBF-E43B50AD0A49}" dt="2018-02-13T12:49:15.345" v="152" actId="1076"/>
          <ac:spMkLst>
            <pc:docMk/>
            <pc:sldMk cId="3713902897" sldId="292"/>
            <ac:spMk id="35" creationId="{BA126DD5-7BDD-4DA1-AD91-7FEE35B61A9B}"/>
          </ac:spMkLst>
        </pc:spChg>
        <pc:spChg chg="add mod">
          <ac:chgData name="a r" userId="77c00865023c55e0" providerId="LiveId" clId="{B1866C42-3CD0-4219-8CBF-E43B50AD0A49}" dt="2018-02-13T12:49:06.043" v="151" actId="1076"/>
          <ac:spMkLst>
            <pc:docMk/>
            <pc:sldMk cId="3713902897" sldId="292"/>
            <ac:spMk id="36" creationId="{F9F78CCF-9168-4512-9FEE-79FF5586D14E}"/>
          </ac:spMkLst>
        </pc:spChg>
      </pc:sldChg>
      <pc:sldChg chg="modSp">
        <pc:chgData name="a r" userId="77c00865023c55e0" providerId="LiveId" clId="{B1866C42-3CD0-4219-8CBF-E43B50AD0A49}" dt="2018-02-13T12:50:35.068" v="156" actId="20577"/>
        <pc:sldMkLst>
          <pc:docMk/>
          <pc:sldMk cId="2763946254" sldId="293"/>
        </pc:sldMkLst>
        <pc:spChg chg="mod">
          <ac:chgData name="a r" userId="77c00865023c55e0" providerId="LiveId" clId="{B1866C42-3CD0-4219-8CBF-E43B50AD0A49}" dt="2018-02-13T12:50:35.068" v="156" actId="20577"/>
          <ac:spMkLst>
            <pc:docMk/>
            <pc:sldMk cId="2763946254" sldId="293"/>
            <ac:spMk id="3" creationId="{BCF37A17-C526-4D3A-9A09-C0614DF66556}"/>
          </ac:spMkLst>
        </pc:spChg>
      </pc:sldChg>
      <pc:sldChg chg="addSp delSp modSp">
        <pc:chgData name="a r" userId="77c00865023c55e0" providerId="LiveId" clId="{B1866C42-3CD0-4219-8CBF-E43B50AD0A49}" dt="2018-02-13T12:30:22.014" v="10"/>
        <pc:sldMkLst>
          <pc:docMk/>
          <pc:sldMk cId="3002534644" sldId="298"/>
        </pc:sldMkLst>
        <pc:spChg chg="mod">
          <ac:chgData name="a r" userId="77c00865023c55e0" providerId="LiveId" clId="{B1866C42-3CD0-4219-8CBF-E43B50AD0A49}" dt="2018-02-13T12:30:20.636" v="9"/>
          <ac:spMkLst>
            <pc:docMk/>
            <pc:sldMk cId="3002534644" sldId="298"/>
            <ac:spMk id="4" creationId="{00000000-0000-0000-0000-000000000000}"/>
          </ac:spMkLst>
        </pc:spChg>
        <pc:spChg chg="add mod">
          <ac:chgData name="a r" userId="77c00865023c55e0" providerId="LiveId" clId="{B1866C42-3CD0-4219-8CBF-E43B50AD0A49}" dt="2018-02-13T12:30:11.956" v="5" actId="6549"/>
          <ac:spMkLst>
            <pc:docMk/>
            <pc:sldMk cId="3002534644" sldId="298"/>
            <ac:spMk id="5" creationId="{C2943243-574E-455F-94EB-64CD4E6B7DB3}"/>
          </ac:spMkLst>
        </pc:spChg>
        <pc:spChg chg="add mod">
          <ac:chgData name="a r" userId="77c00865023c55e0" providerId="LiveId" clId="{B1866C42-3CD0-4219-8CBF-E43B50AD0A49}" dt="2018-02-13T12:30:22.014" v="10"/>
          <ac:spMkLst>
            <pc:docMk/>
            <pc:sldMk cId="3002534644" sldId="298"/>
            <ac:spMk id="6" creationId="{F7667E2B-D057-4586-BC0A-DDA43FAF5B59}"/>
          </ac:spMkLst>
        </pc:spChg>
        <pc:spChg chg="del mod">
          <ac:chgData name="a r" userId="77c00865023c55e0" providerId="LiveId" clId="{B1866C42-3CD0-4219-8CBF-E43B50AD0A49}" dt="2018-02-13T12:30:14.389" v="7"/>
          <ac:spMkLst>
            <pc:docMk/>
            <pc:sldMk cId="3002534644" sldId="298"/>
            <ac:spMk id="8" creationId="{00000000-0000-0000-0000-000000000000}"/>
          </ac:spMkLst>
        </pc:spChg>
      </pc:sldChg>
      <pc:sldChg chg="addSp modSp">
        <pc:chgData name="a r" userId="77c00865023c55e0" providerId="LiveId" clId="{B1866C42-3CD0-4219-8CBF-E43B50AD0A49}" dt="2018-02-13T12:33:33.223" v="39"/>
        <pc:sldMkLst>
          <pc:docMk/>
          <pc:sldMk cId="1851131884" sldId="303"/>
        </pc:sldMkLst>
        <pc:spChg chg="mod">
          <ac:chgData name="a r" userId="77c00865023c55e0" providerId="LiveId" clId="{B1866C42-3CD0-4219-8CBF-E43B50AD0A49}" dt="2018-02-13T12:33:30.834" v="38"/>
          <ac:spMkLst>
            <pc:docMk/>
            <pc:sldMk cId="1851131884" sldId="303"/>
            <ac:spMk id="4" creationId="{00000000-0000-0000-0000-000000000000}"/>
          </ac:spMkLst>
        </pc:spChg>
        <pc:spChg chg="add mod">
          <ac:chgData name="a r" userId="77c00865023c55e0" providerId="LiveId" clId="{B1866C42-3CD0-4219-8CBF-E43B50AD0A49}" dt="2018-02-13T12:33:33.223" v="39"/>
          <ac:spMkLst>
            <pc:docMk/>
            <pc:sldMk cId="1851131884" sldId="303"/>
            <ac:spMk id="26" creationId="{CCA42310-F22E-4F26-B2A0-AAB305866843}"/>
          </ac:spMkLst>
        </pc:spChg>
      </pc:sldChg>
      <pc:sldChg chg="addSp delSp">
        <pc:chgData name="a r" userId="77c00865023c55e0" providerId="LiveId" clId="{B1866C42-3CD0-4219-8CBF-E43B50AD0A49}" dt="2018-02-13T12:33:40.752" v="41"/>
        <pc:sldMkLst>
          <pc:docMk/>
          <pc:sldMk cId="2814716648" sldId="304"/>
        </pc:sldMkLst>
        <pc:spChg chg="del">
          <ac:chgData name="a r" userId="77c00865023c55e0" providerId="LiveId" clId="{B1866C42-3CD0-4219-8CBF-E43B50AD0A49}" dt="2018-02-13T12:33:40.378" v="40" actId="478"/>
          <ac:spMkLst>
            <pc:docMk/>
            <pc:sldMk cId="2814716648" sldId="304"/>
            <ac:spMk id="4" creationId="{00000000-0000-0000-0000-000000000000}"/>
          </ac:spMkLst>
        </pc:spChg>
        <pc:spChg chg="add">
          <ac:chgData name="a r" userId="77c00865023c55e0" providerId="LiveId" clId="{B1866C42-3CD0-4219-8CBF-E43B50AD0A49}" dt="2018-02-13T12:33:40.752" v="41"/>
          <ac:spMkLst>
            <pc:docMk/>
            <pc:sldMk cId="2814716648" sldId="304"/>
            <ac:spMk id="26" creationId="{0137B209-166B-4DDC-8654-4B93691F5EE9}"/>
          </ac:spMkLst>
        </pc:spChg>
      </pc:sldChg>
      <pc:sldChg chg="addSp delSp">
        <pc:chgData name="a r" userId="77c00865023c55e0" providerId="LiveId" clId="{B1866C42-3CD0-4219-8CBF-E43B50AD0A49}" dt="2018-02-13T12:33:44.522" v="43"/>
        <pc:sldMkLst>
          <pc:docMk/>
          <pc:sldMk cId="3426852164" sldId="305"/>
        </pc:sldMkLst>
        <pc:spChg chg="del">
          <ac:chgData name="a r" userId="77c00865023c55e0" providerId="LiveId" clId="{B1866C42-3CD0-4219-8CBF-E43B50AD0A49}" dt="2018-02-13T12:33:44.255" v="42" actId="478"/>
          <ac:spMkLst>
            <pc:docMk/>
            <pc:sldMk cId="3426852164" sldId="305"/>
            <ac:spMk id="4" creationId="{00000000-0000-0000-0000-000000000000}"/>
          </ac:spMkLst>
        </pc:spChg>
        <pc:spChg chg="add">
          <ac:chgData name="a r" userId="77c00865023c55e0" providerId="LiveId" clId="{B1866C42-3CD0-4219-8CBF-E43B50AD0A49}" dt="2018-02-13T12:33:44.522" v="43"/>
          <ac:spMkLst>
            <pc:docMk/>
            <pc:sldMk cId="3426852164" sldId="305"/>
            <ac:spMk id="24" creationId="{F2C5AD9A-52BB-4277-BF1D-DD8CD434A3E5}"/>
          </ac:spMkLst>
        </pc:spChg>
      </pc:sldChg>
      <pc:sldChg chg="addSp delSp">
        <pc:chgData name="a r" userId="77c00865023c55e0" providerId="LiveId" clId="{B1866C42-3CD0-4219-8CBF-E43B50AD0A49}" dt="2018-02-13T12:33:48.876" v="45"/>
        <pc:sldMkLst>
          <pc:docMk/>
          <pc:sldMk cId="803661195" sldId="306"/>
        </pc:sldMkLst>
        <pc:spChg chg="del">
          <ac:chgData name="a r" userId="77c00865023c55e0" providerId="LiveId" clId="{B1866C42-3CD0-4219-8CBF-E43B50AD0A49}" dt="2018-02-13T12:33:48.560" v="44" actId="478"/>
          <ac:spMkLst>
            <pc:docMk/>
            <pc:sldMk cId="803661195" sldId="306"/>
            <ac:spMk id="4" creationId="{00000000-0000-0000-0000-000000000000}"/>
          </ac:spMkLst>
        </pc:spChg>
        <pc:spChg chg="add">
          <ac:chgData name="a r" userId="77c00865023c55e0" providerId="LiveId" clId="{B1866C42-3CD0-4219-8CBF-E43B50AD0A49}" dt="2018-02-13T12:33:48.876" v="45"/>
          <ac:spMkLst>
            <pc:docMk/>
            <pc:sldMk cId="803661195" sldId="306"/>
            <ac:spMk id="26" creationId="{CB0AB3AD-BCAC-44E9-99BF-52C23ACE1BD0}"/>
          </ac:spMkLst>
        </pc:spChg>
      </pc:sldChg>
      <pc:sldChg chg="addSp delSp">
        <pc:chgData name="a r" userId="77c00865023c55e0" providerId="LiveId" clId="{B1866C42-3CD0-4219-8CBF-E43B50AD0A49}" dt="2018-02-13T12:33:53.057" v="47"/>
        <pc:sldMkLst>
          <pc:docMk/>
          <pc:sldMk cId="3530010093" sldId="307"/>
        </pc:sldMkLst>
        <pc:spChg chg="del">
          <ac:chgData name="a r" userId="77c00865023c55e0" providerId="LiveId" clId="{B1866C42-3CD0-4219-8CBF-E43B50AD0A49}" dt="2018-02-13T12:33:52.719" v="46" actId="478"/>
          <ac:spMkLst>
            <pc:docMk/>
            <pc:sldMk cId="3530010093" sldId="307"/>
            <ac:spMk id="4" creationId="{00000000-0000-0000-0000-000000000000}"/>
          </ac:spMkLst>
        </pc:spChg>
        <pc:spChg chg="add">
          <ac:chgData name="a r" userId="77c00865023c55e0" providerId="LiveId" clId="{B1866C42-3CD0-4219-8CBF-E43B50AD0A49}" dt="2018-02-13T12:33:53.057" v="47"/>
          <ac:spMkLst>
            <pc:docMk/>
            <pc:sldMk cId="3530010093" sldId="307"/>
            <ac:spMk id="24" creationId="{DD56EFAF-2E2C-425D-BF74-73DBB5A08A00}"/>
          </ac:spMkLst>
        </pc:spChg>
      </pc:sldChg>
      <pc:sldChg chg="addSp delSp">
        <pc:chgData name="a r" userId="77c00865023c55e0" providerId="LiveId" clId="{B1866C42-3CD0-4219-8CBF-E43B50AD0A49}" dt="2018-02-13T12:34:22.808" v="51"/>
        <pc:sldMkLst>
          <pc:docMk/>
          <pc:sldMk cId="898222807" sldId="308"/>
        </pc:sldMkLst>
        <pc:spChg chg="del">
          <ac:chgData name="a r" userId="77c00865023c55e0" providerId="LiveId" clId="{B1866C42-3CD0-4219-8CBF-E43B50AD0A49}" dt="2018-02-13T12:34:22.616" v="50" actId="478"/>
          <ac:spMkLst>
            <pc:docMk/>
            <pc:sldMk cId="898222807" sldId="308"/>
            <ac:spMk id="4" creationId="{00000000-0000-0000-0000-000000000000}"/>
          </ac:spMkLst>
        </pc:spChg>
        <pc:spChg chg="add del">
          <ac:chgData name="a r" userId="77c00865023c55e0" providerId="LiveId" clId="{B1866C42-3CD0-4219-8CBF-E43B50AD0A49}" dt="2018-02-13T12:34:20.643" v="49"/>
          <ac:spMkLst>
            <pc:docMk/>
            <pc:sldMk cId="898222807" sldId="308"/>
            <ac:spMk id="24" creationId="{B94642C3-A58D-4E6E-8851-67DF55C2A25F}"/>
          </ac:spMkLst>
        </pc:spChg>
        <pc:spChg chg="add">
          <ac:chgData name="a r" userId="77c00865023c55e0" providerId="LiveId" clId="{B1866C42-3CD0-4219-8CBF-E43B50AD0A49}" dt="2018-02-13T12:34:22.808" v="51"/>
          <ac:spMkLst>
            <pc:docMk/>
            <pc:sldMk cId="898222807" sldId="308"/>
            <ac:spMk id="26" creationId="{24BBFB9B-9E1E-4D09-BDC8-DBF549E33ED6}"/>
          </ac:spMkLst>
        </pc:spChg>
      </pc:sldChg>
      <pc:sldChg chg="addSp delSp">
        <pc:chgData name="a r" userId="77c00865023c55e0" providerId="LiveId" clId="{B1866C42-3CD0-4219-8CBF-E43B50AD0A49}" dt="2018-02-13T12:34:28.414" v="53"/>
        <pc:sldMkLst>
          <pc:docMk/>
          <pc:sldMk cId="3472262454" sldId="309"/>
        </pc:sldMkLst>
        <pc:spChg chg="del">
          <ac:chgData name="a r" userId="77c00865023c55e0" providerId="LiveId" clId="{B1866C42-3CD0-4219-8CBF-E43B50AD0A49}" dt="2018-02-13T12:34:28.010" v="52" actId="478"/>
          <ac:spMkLst>
            <pc:docMk/>
            <pc:sldMk cId="3472262454" sldId="309"/>
            <ac:spMk id="4" creationId="{00000000-0000-0000-0000-000000000000}"/>
          </ac:spMkLst>
        </pc:spChg>
        <pc:spChg chg="add">
          <ac:chgData name="a r" userId="77c00865023c55e0" providerId="LiveId" clId="{B1866C42-3CD0-4219-8CBF-E43B50AD0A49}" dt="2018-02-13T12:34:28.414" v="53"/>
          <ac:spMkLst>
            <pc:docMk/>
            <pc:sldMk cId="3472262454" sldId="309"/>
            <ac:spMk id="24" creationId="{DB8506C0-7404-4F3B-A904-299970A1B890}"/>
          </ac:spMkLst>
        </pc:spChg>
      </pc:sldChg>
      <pc:sldChg chg="addSp delSp">
        <pc:chgData name="a r" userId="77c00865023c55e0" providerId="LiveId" clId="{B1866C42-3CD0-4219-8CBF-E43B50AD0A49}" dt="2018-02-13T12:34:31.728" v="55"/>
        <pc:sldMkLst>
          <pc:docMk/>
          <pc:sldMk cId="1253382247" sldId="310"/>
        </pc:sldMkLst>
        <pc:spChg chg="del">
          <ac:chgData name="a r" userId="77c00865023c55e0" providerId="LiveId" clId="{B1866C42-3CD0-4219-8CBF-E43B50AD0A49}" dt="2018-02-13T12:34:31.272" v="54" actId="478"/>
          <ac:spMkLst>
            <pc:docMk/>
            <pc:sldMk cId="1253382247" sldId="310"/>
            <ac:spMk id="4" creationId="{00000000-0000-0000-0000-000000000000}"/>
          </ac:spMkLst>
        </pc:spChg>
        <pc:spChg chg="add">
          <ac:chgData name="a r" userId="77c00865023c55e0" providerId="LiveId" clId="{B1866C42-3CD0-4219-8CBF-E43B50AD0A49}" dt="2018-02-13T12:34:31.728" v="55"/>
          <ac:spMkLst>
            <pc:docMk/>
            <pc:sldMk cId="1253382247" sldId="310"/>
            <ac:spMk id="21" creationId="{F7BF20C0-8A1D-4AD6-BD8F-8682BCC6F38D}"/>
          </ac:spMkLst>
        </pc:spChg>
      </pc:sldChg>
      <pc:sldChg chg="addSp delSp">
        <pc:chgData name="a r" userId="77c00865023c55e0" providerId="LiveId" clId="{B1866C42-3CD0-4219-8CBF-E43B50AD0A49}" dt="2018-02-13T12:34:34.919" v="57"/>
        <pc:sldMkLst>
          <pc:docMk/>
          <pc:sldMk cId="3198730857" sldId="311"/>
        </pc:sldMkLst>
        <pc:spChg chg="del">
          <ac:chgData name="a r" userId="77c00865023c55e0" providerId="LiveId" clId="{B1866C42-3CD0-4219-8CBF-E43B50AD0A49}" dt="2018-02-13T12:34:34.632" v="56" actId="478"/>
          <ac:spMkLst>
            <pc:docMk/>
            <pc:sldMk cId="3198730857" sldId="311"/>
            <ac:spMk id="4" creationId="{00000000-0000-0000-0000-000000000000}"/>
          </ac:spMkLst>
        </pc:spChg>
        <pc:spChg chg="add">
          <ac:chgData name="a r" userId="77c00865023c55e0" providerId="LiveId" clId="{B1866C42-3CD0-4219-8CBF-E43B50AD0A49}" dt="2018-02-13T12:34:34.919" v="57"/>
          <ac:spMkLst>
            <pc:docMk/>
            <pc:sldMk cId="3198730857" sldId="311"/>
            <ac:spMk id="20" creationId="{4BD19266-274E-4CC8-96D3-7149923CC730}"/>
          </ac:spMkLst>
        </pc:spChg>
      </pc:sldChg>
      <pc:sldChg chg="addSp delSp">
        <pc:chgData name="a r" userId="77c00865023c55e0" providerId="LiveId" clId="{B1866C42-3CD0-4219-8CBF-E43B50AD0A49}" dt="2018-02-13T12:34:38.719" v="59"/>
        <pc:sldMkLst>
          <pc:docMk/>
          <pc:sldMk cId="354970437" sldId="312"/>
        </pc:sldMkLst>
        <pc:spChg chg="del">
          <ac:chgData name="a r" userId="77c00865023c55e0" providerId="LiveId" clId="{B1866C42-3CD0-4219-8CBF-E43B50AD0A49}" dt="2018-02-13T12:34:38.430" v="58" actId="478"/>
          <ac:spMkLst>
            <pc:docMk/>
            <pc:sldMk cId="354970437" sldId="312"/>
            <ac:spMk id="4" creationId="{00000000-0000-0000-0000-000000000000}"/>
          </ac:spMkLst>
        </pc:spChg>
        <pc:spChg chg="add">
          <ac:chgData name="a r" userId="77c00865023c55e0" providerId="LiveId" clId="{B1866C42-3CD0-4219-8CBF-E43B50AD0A49}" dt="2018-02-13T12:34:38.719" v="59"/>
          <ac:spMkLst>
            <pc:docMk/>
            <pc:sldMk cId="354970437" sldId="312"/>
            <ac:spMk id="19" creationId="{E79F12E7-0875-4BC7-805E-117C6BEE7E1A}"/>
          </ac:spMkLst>
        </pc:spChg>
      </pc:sldChg>
      <pc:sldChg chg="addSp delSp">
        <pc:chgData name="a r" userId="77c00865023c55e0" providerId="LiveId" clId="{B1866C42-3CD0-4219-8CBF-E43B50AD0A49}" dt="2018-02-13T12:34:41.830" v="61"/>
        <pc:sldMkLst>
          <pc:docMk/>
          <pc:sldMk cId="2640712082" sldId="313"/>
        </pc:sldMkLst>
        <pc:spChg chg="del">
          <ac:chgData name="a r" userId="77c00865023c55e0" providerId="LiveId" clId="{B1866C42-3CD0-4219-8CBF-E43B50AD0A49}" dt="2018-02-13T12:34:41.538" v="60" actId="478"/>
          <ac:spMkLst>
            <pc:docMk/>
            <pc:sldMk cId="2640712082" sldId="313"/>
            <ac:spMk id="4" creationId="{00000000-0000-0000-0000-000000000000}"/>
          </ac:spMkLst>
        </pc:spChg>
        <pc:spChg chg="add">
          <ac:chgData name="a r" userId="77c00865023c55e0" providerId="LiveId" clId="{B1866C42-3CD0-4219-8CBF-E43B50AD0A49}" dt="2018-02-13T12:34:41.830" v="61"/>
          <ac:spMkLst>
            <pc:docMk/>
            <pc:sldMk cId="2640712082" sldId="313"/>
            <ac:spMk id="18" creationId="{CFDA0B87-3C1F-457C-8C82-FB6EBC959D7C}"/>
          </ac:spMkLst>
        </pc:spChg>
      </pc:sldChg>
      <pc:sldChg chg="addSp delSp">
        <pc:chgData name="a r" userId="77c00865023c55e0" providerId="LiveId" clId="{B1866C42-3CD0-4219-8CBF-E43B50AD0A49}" dt="2018-02-13T12:34:45.073" v="63"/>
        <pc:sldMkLst>
          <pc:docMk/>
          <pc:sldMk cId="97352465" sldId="314"/>
        </pc:sldMkLst>
        <pc:spChg chg="del">
          <ac:chgData name="a r" userId="77c00865023c55e0" providerId="LiveId" clId="{B1866C42-3CD0-4219-8CBF-E43B50AD0A49}" dt="2018-02-13T12:34:44.873" v="62" actId="478"/>
          <ac:spMkLst>
            <pc:docMk/>
            <pc:sldMk cId="97352465" sldId="314"/>
            <ac:spMk id="4" creationId="{00000000-0000-0000-0000-000000000000}"/>
          </ac:spMkLst>
        </pc:spChg>
        <pc:spChg chg="add">
          <ac:chgData name="a r" userId="77c00865023c55e0" providerId="LiveId" clId="{B1866C42-3CD0-4219-8CBF-E43B50AD0A49}" dt="2018-02-13T12:34:45.073" v="63"/>
          <ac:spMkLst>
            <pc:docMk/>
            <pc:sldMk cId="97352465" sldId="314"/>
            <ac:spMk id="24" creationId="{16F21625-5F79-4279-97E7-8E25AF051218}"/>
          </ac:spMkLst>
        </pc:spChg>
      </pc:sldChg>
      <pc:sldChg chg="addSp delSp">
        <pc:chgData name="a r" userId="77c00865023c55e0" providerId="LiveId" clId="{B1866C42-3CD0-4219-8CBF-E43B50AD0A49}" dt="2018-02-13T12:34:49.523" v="65"/>
        <pc:sldMkLst>
          <pc:docMk/>
          <pc:sldMk cId="4051740993" sldId="315"/>
        </pc:sldMkLst>
        <pc:spChg chg="del">
          <ac:chgData name="a r" userId="77c00865023c55e0" providerId="LiveId" clId="{B1866C42-3CD0-4219-8CBF-E43B50AD0A49}" dt="2018-02-13T12:34:49.160" v="64" actId="478"/>
          <ac:spMkLst>
            <pc:docMk/>
            <pc:sldMk cId="4051740993" sldId="315"/>
            <ac:spMk id="4" creationId="{00000000-0000-0000-0000-000000000000}"/>
          </ac:spMkLst>
        </pc:spChg>
        <pc:spChg chg="add">
          <ac:chgData name="a r" userId="77c00865023c55e0" providerId="LiveId" clId="{B1866C42-3CD0-4219-8CBF-E43B50AD0A49}" dt="2018-02-13T12:34:49.523" v="65"/>
          <ac:spMkLst>
            <pc:docMk/>
            <pc:sldMk cId="4051740993" sldId="315"/>
            <ac:spMk id="16" creationId="{59E9C7C6-AB02-41ED-B8F4-D03A3062A19F}"/>
          </ac:spMkLst>
        </pc:spChg>
      </pc:sldChg>
      <pc:sldChg chg="addSp delSp">
        <pc:chgData name="a r" userId="77c00865023c55e0" providerId="LiveId" clId="{B1866C42-3CD0-4219-8CBF-E43B50AD0A49}" dt="2018-02-13T12:34:53.272" v="67"/>
        <pc:sldMkLst>
          <pc:docMk/>
          <pc:sldMk cId="1165776649" sldId="316"/>
        </pc:sldMkLst>
        <pc:spChg chg="del">
          <ac:chgData name="a r" userId="77c00865023c55e0" providerId="LiveId" clId="{B1866C42-3CD0-4219-8CBF-E43B50AD0A49}" dt="2018-02-13T12:34:52.890" v="66" actId="478"/>
          <ac:spMkLst>
            <pc:docMk/>
            <pc:sldMk cId="1165776649" sldId="316"/>
            <ac:spMk id="4" creationId="{00000000-0000-0000-0000-000000000000}"/>
          </ac:spMkLst>
        </pc:spChg>
        <pc:spChg chg="add">
          <ac:chgData name="a r" userId="77c00865023c55e0" providerId="LiveId" clId="{B1866C42-3CD0-4219-8CBF-E43B50AD0A49}" dt="2018-02-13T12:34:53.272" v="67"/>
          <ac:spMkLst>
            <pc:docMk/>
            <pc:sldMk cId="1165776649" sldId="316"/>
            <ac:spMk id="15" creationId="{276AB1D4-9994-49E9-8DAA-626C3BA466B8}"/>
          </ac:spMkLst>
        </pc:spChg>
      </pc:sldChg>
      <pc:sldChg chg="addSp delSp">
        <pc:chgData name="a r" userId="77c00865023c55e0" providerId="LiveId" clId="{B1866C42-3CD0-4219-8CBF-E43B50AD0A49}" dt="2018-02-13T12:34:57.011" v="69"/>
        <pc:sldMkLst>
          <pc:docMk/>
          <pc:sldMk cId="4147049957" sldId="317"/>
        </pc:sldMkLst>
        <pc:spChg chg="del">
          <ac:chgData name="a r" userId="77c00865023c55e0" providerId="LiveId" clId="{B1866C42-3CD0-4219-8CBF-E43B50AD0A49}" dt="2018-02-13T12:34:56.649" v="68" actId="478"/>
          <ac:spMkLst>
            <pc:docMk/>
            <pc:sldMk cId="4147049957" sldId="317"/>
            <ac:spMk id="4" creationId="{00000000-0000-0000-0000-000000000000}"/>
          </ac:spMkLst>
        </pc:spChg>
        <pc:spChg chg="add">
          <ac:chgData name="a r" userId="77c00865023c55e0" providerId="LiveId" clId="{B1866C42-3CD0-4219-8CBF-E43B50AD0A49}" dt="2018-02-13T12:34:57.011" v="69"/>
          <ac:spMkLst>
            <pc:docMk/>
            <pc:sldMk cId="4147049957" sldId="317"/>
            <ac:spMk id="13" creationId="{ECD1C1BA-6B4D-4845-974F-0FC02EA995ED}"/>
          </ac:spMkLst>
        </pc:spChg>
      </pc:sldChg>
      <pc:sldChg chg="addSp modSp">
        <pc:chgData name="a r" userId="77c00865023c55e0" providerId="LiveId" clId="{B1866C42-3CD0-4219-8CBF-E43B50AD0A49}" dt="2018-02-13T12:35:09.381" v="72"/>
        <pc:sldMkLst>
          <pc:docMk/>
          <pc:sldMk cId="2667282969" sldId="319"/>
        </pc:sldMkLst>
        <pc:spChg chg="mod">
          <ac:chgData name="a r" userId="77c00865023c55e0" providerId="LiveId" clId="{B1866C42-3CD0-4219-8CBF-E43B50AD0A49}" dt="2018-02-13T12:35:08.248" v="71"/>
          <ac:spMkLst>
            <pc:docMk/>
            <pc:sldMk cId="2667282969" sldId="319"/>
            <ac:spMk id="4" creationId="{00000000-0000-0000-0000-000000000000}"/>
          </ac:spMkLst>
        </pc:spChg>
        <pc:spChg chg="add mod">
          <ac:chgData name="a r" userId="77c00865023c55e0" providerId="LiveId" clId="{B1866C42-3CD0-4219-8CBF-E43B50AD0A49}" dt="2018-02-13T12:35:09.381" v="72"/>
          <ac:spMkLst>
            <pc:docMk/>
            <pc:sldMk cId="2667282969" sldId="319"/>
            <ac:spMk id="55" creationId="{AE068D2D-BA88-4ADF-BC18-00C3DD549FAF}"/>
          </ac:spMkLst>
        </pc:spChg>
      </pc:sldChg>
      <pc:sldChg chg="delSp">
        <pc:chgData name="a r" userId="77c00865023c55e0" providerId="LiveId" clId="{B1866C42-3CD0-4219-8CBF-E43B50AD0A49}" dt="2018-02-13T12:36:00.466" v="75" actId="478"/>
        <pc:sldMkLst>
          <pc:docMk/>
          <pc:sldMk cId="3770909916" sldId="335"/>
        </pc:sldMkLst>
        <pc:spChg chg="del">
          <ac:chgData name="a r" userId="77c00865023c55e0" providerId="LiveId" clId="{B1866C42-3CD0-4219-8CBF-E43B50AD0A49}" dt="2018-02-13T12:36:00.466" v="75" actId="478"/>
          <ac:spMkLst>
            <pc:docMk/>
            <pc:sldMk cId="3770909916" sldId="335"/>
            <ac:spMk id="7" creationId="{00000000-0000-0000-0000-000000000000}"/>
          </ac:spMkLst>
        </pc:spChg>
      </pc:sldChg>
      <pc:sldChg chg="modNotesTx">
        <pc:chgData name="a r" userId="77c00865023c55e0" providerId="LiveId" clId="{B1866C42-3CD0-4219-8CBF-E43B50AD0A49}" dt="2018-02-13T12:35:48.645" v="74" actId="20577"/>
        <pc:sldMkLst>
          <pc:docMk/>
          <pc:sldMk cId="2310360651" sldId="336"/>
        </pc:sldMkLst>
      </pc:sldChg>
      <pc:sldChg chg="delSp">
        <pc:chgData name="a r" userId="77c00865023c55e0" providerId="LiveId" clId="{B1866C42-3CD0-4219-8CBF-E43B50AD0A49}" dt="2018-02-13T12:36:02.905" v="76" actId="478"/>
        <pc:sldMkLst>
          <pc:docMk/>
          <pc:sldMk cId="2364810104" sldId="338"/>
        </pc:sldMkLst>
        <pc:spChg chg="del">
          <ac:chgData name="a r" userId="77c00865023c55e0" providerId="LiveId" clId="{B1866C42-3CD0-4219-8CBF-E43B50AD0A49}" dt="2018-02-13T12:36:02.905" v="76" actId="478"/>
          <ac:spMkLst>
            <pc:docMk/>
            <pc:sldMk cId="2364810104" sldId="338"/>
            <ac:spMk id="12" creationId="{00000000-0000-0000-0000-000000000000}"/>
          </ac:spMkLst>
        </pc:spChg>
      </pc:sldChg>
      <pc:sldChg chg="modSp modNotesTx">
        <pc:chgData name="a r" userId="77c00865023c55e0" providerId="LiveId" clId="{B1866C42-3CD0-4219-8CBF-E43B50AD0A49}" dt="2018-02-13T12:37:44.025" v="78" actId="6549"/>
        <pc:sldMkLst>
          <pc:docMk/>
          <pc:sldMk cId="2729637655" sldId="340"/>
        </pc:sldMkLst>
        <pc:spChg chg="mod">
          <ac:chgData name="a r" userId="77c00865023c55e0" providerId="LiveId" clId="{B1866C42-3CD0-4219-8CBF-E43B50AD0A49}" dt="2018-02-13T12:37:22.351" v="77" actId="255"/>
          <ac:spMkLst>
            <pc:docMk/>
            <pc:sldMk cId="2729637655" sldId="340"/>
            <ac:spMk id="3" creationId="{00000000-0000-0000-0000-000000000000}"/>
          </ac:spMkLst>
        </pc:spChg>
      </pc:sldChg>
      <pc:sldChg chg="addSp delSp">
        <pc:chgData name="a r" userId="77c00865023c55e0" providerId="LiveId" clId="{B1866C42-3CD0-4219-8CBF-E43B50AD0A49}" dt="2018-02-13T12:52:58.335" v="195"/>
        <pc:sldMkLst>
          <pc:docMk/>
          <pc:sldMk cId="3786743865" sldId="347"/>
        </pc:sldMkLst>
        <pc:spChg chg="add">
          <ac:chgData name="a r" userId="77c00865023c55e0" providerId="LiveId" clId="{B1866C42-3CD0-4219-8CBF-E43B50AD0A49}" dt="2018-02-13T12:52:58.335" v="195"/>
          <ac:spMkLst>
            <pc:docMk/>
            <pc:sldMk cId="3786743865" sldId="347"/>
            <ac:spMk id="34" creationId="{EA28177B-5542-48EB-8AA0-6E6253CA3C92}"/>
          </ac:spMkLst>
        </pc:spChg>
        <pc:spChg chg="del">
          <ac:chgData name="a r" userId="77c00865023c55e0" providerId="LiveId" clId="{B1866C42-3CD0-4219-8CBF-E43B50AD0A49}" dt="2018-02-13T12:52:58.032" v="194" actId="478"/>
          <ac:spMkLst>
            <pc:docMk/>
            <pc:sldMk cId="3786743865" sldId="347"/>
            <ac:spMk id="43" creationId="{9B012D30-E9BA-4471-9DA5-7FA71BE62C77}"/>
          </ac:spMkLst>
        </pc:spChg>
      </pc:sldChg>
      <pc:sldChg chg="addSp delSp modSp modAnim">
        <pc:chgData name="a r" userId="77c00865023c55e0" providerId="LiveId" clId="{B1866C42-3CD0-4219-8CBF-E43B50AD0A49}" dt="2018-02-13T12:54:14.292" v="273"/>
        <pc:sldMkLst>
          <pc:docMk/>
          <pc:sldMk cId="1001820150" sldId="348"/>
        </pc:sldMkLst>
        <pc:spChg chg="mod">
          <ac:chgData name="a r" userId="77c00865023c55e0" providerId="LiveId" clId="{B1866C42-3CD0-4219-8CBF-E43B50AD0A49}" dt="2018-02-13T12:54:12.107" v="272" actId="20577"/>
          <ac:spMkLst>
            <pc:docMk/>
            <pc:sldMk cId="1001820150" sldId="348"/>
            <ac:spMk id="3" creationId="{BCF37A17-C526-4D3A-9A09-C0614DF66556}"/>
          </ac:spMkLst>
        </pc:spChg>
        <pc:spChg chg="add del">
          <ac:chgData name="a r" userId="77c00865023c55e0" providerId="LiveId" clId="{B1866C42-3CD0-4219-8CBF-E43B50AD0A49}" dt="2018-02-13T12:54:08.159" v="264"/>
          <ac:spMkLst>
            <pc:docMk/>
            <pc:sldMk cId="1001820150" sldId="348"/>
            <ac:spMk id="11" creationId="{91C003C7-AAB5-4380-88A7-ED590EF4E6A0}"/>
          </ac:spMkLst>
        </pc:spChg>
        <pc:spChg chg="mod ord">
          <ac:chgData name="a r" userId="77c00865023c55e0" providerId="LiveId" clId="{B1866C42-3CD0-4219-8CBF-E43B50AD0A49}" dt="2018-02-13T12:39:31.544" v="84" actId="1076"/>
          <ac:spMkLst>
            <pc:docMk/>
            <pc:sldMk cId="1001820150" sldId="348"/>
            <ac:spMk id="35" creationId="{DB4D799C-0887-404A-A72F-6DE8BDF8C727}"/>
          </ac:spMkLst>
        </pc:spChg>
        <pc:spChg chg="add">
          <ac:chgData name="a r" userId="77c00865023c55e0" providerId="LiveId" clId="{B1866C42-3CD0-4219-8CBF-E43B50AD0A49}" dt="2018-02-13T12:39:16.589" v="82"/>
          <ac:spMkLst>
            <pc:docMk/>
            <pc:sldMk cId="1001820150" sldId="348"/>
            <ac:spMk id="40" creationId="{2151CCB4-79F7-4470-B241-737921186E53}"/>
          </ac:spMkLst>
        </pc:spChg>
        <pc:spChg chg="del">
          <ac:chgData name="a r" userId="77c00865023c55e0" providerId="LiveId" clId="{B1866C42-3CD0-4219-8CBF-E43B50AD0A49}" dt="2018-02-13T12:39:11.003" v="80" actId="478"/>
          <ac:spMkLst>
            <pc:docMk/>
            <pc:sldMk cId="1001820150" sldId="348"/>
            <ac:spMk id="43" creationId="{9B012D30-E9BA-4471-9DA5-7FA71BE62C77}"/>
          </ac:spMkLst>
        </pc:spChg>
        <pc:spChg chg="del">
          <ac:chgData name="a r" userId="77c00865023c55e0" providerId="LiveId" clId="{B1866C42-3CD0-4219-8CBF-E43B50AD0A49}" dt="2018-02-13T12:39:12.845" v="81" actId="478"/>
          <ac:spMkLst>
            <pc:docMk/>
            <pc:sldMk cId="1001820150" sldId="348"/>
            <ac:spMk id="45" creationId="{0CEF4ACA-CAC5-4E97-8A02-50A8C9088329}"/>
          </ac:spMkLst>
        </pc:spChg>
      </pc:sldChg>
      <pc:sldChg chg="ord">
        <pc:chgData name="a r" userId="77c00865023c55e0" providerId="LiveId" clId="{B1866C42-3CD0-4219-8CBF-E43B50AD0A49}" dt="2018-02-13T12:38:10.743" v="79"/>
        <pc:sldMkLst>
          <pc:docMk/>
          <pc:sldMk cId="3363664028" sldId="349"/>
        </pc:sldMkLst>
      </pc:sldChg>
      <pc:sldChg chg="modSp modAnim">
        <pc:chgData name="a r" userId="77c00865023c55e0" providerId="LiveId" clId="{B1866C42-3CD0-4219-8CBF-E43B50AD0A49}" dt="2018-02-13T12:52:08.723" v="191"/>
        <pc:sldMkLst>
          <pc:docMk/>
          <pc:sldMk cId="1141922495" sldId="350"/>
        </pc:sldMkLst>
        <pc:spChg chg="mod">
          <ac:chgData name="a r" userId="77c00865023c55e0" providerId="LiveId" clId="{B1866C42-3CD0-4219-8CBF-E43B50AD0A49}" dt="2018-02-13T12:51:16.359" v="176" actId="20577"/>
          <ac:spMkLst>
            <pc:docMk/>
            <pc:sldMk cId="1141922495" sldId="350"/>
            <ac:spMk id="2" creationId="{583E46C6-5412-4177-8B72-890EFD11E5BA}"/>
          </ac:spMkLst>
        </pc:spChg>
        <pc:spChg chg="mod">
          <ac:chgData name="a r" userId="77c00865023c55e0" providerId="LiveId" clId="{B1866C42-3CD0-4219-8CBF-E43B50AD0A49}" dt="2018-02-13T12:51:40.695" v="189" actId="113"/>
          <ac:spMkLst>
            <pc:docMk/>
            <pc:sldMk cId="1141922495" sldId="350"/>
            <ac:spMk id="3" creationId="{BCF37A17-C526-4D3A-9A09-C0614DF66556}"/>
          </ac:spMkLst>
        </pc:spChg>
      </pc:sldChg>
      <pc:sldChg chg="modSp modAnim">
        <pc:chgData name="a r" userId="77c00865023c55e0" providerId="LiveId" clId="{B1866C42-3CD0-4219-8CBF-E43B50AD0A49}" dt="2018-02-13T12:52:15.240" v="193"/>
        <pc:sldMkLst>
          <pc:docMk/>
          <pc:sldMk cId="3381183993" sldId="351"/>
        </pc:sldMkLst>
        <pc:spChg chg="mod">
          <ac:chgData name="a r" userId="77c00865023c55e0" providerId="LiveId" clId="{B1866C42-3CD0-4219-8CBF-E43B50AD0A49}" dt="2018-02-13T12:51:22.401" v="177"/>
          <ac:spMkLst>
            <pc:docMk/>
            <pc:sldMk cId="3381183993" sldId="351"/>
            <ac:spMk id="2" creationId="{583E46C6-5412-4177-8B72-890EFD11E5BA}"/>
          </ac:spMkLst>
        </pc:spChg>
        <pc:spChg chg="mod">
          <ac:chgData name="a r" userId="77c00865023c55e0" providerId="LiveId" clId="{B1866C42-3CD0-4219-8CBF-E43B50AD0A49}" dt="2018-02-13T12:51:35.156" v="183" actId="6549"/>
          <ac:spMkLst>
            <pc:docMk/>
            <pc:sldMk cId="3381183993" sldId="351"/>
            <ac:spMk id="3" creationId="{BCF37A17-C526-4D3A-9A09-C0614DF66556}"/>
          </ac:spMkLst>
        </pc:spChg>
      </pc:sldChg>
      <pc:sldChg chg="modSp add">
        <pc:chgData name="a r" userId="77c00865023c55e0" providerId="LiveId" clId="{B1866C42-3CD0-4219-8CBF-E43B50AD0A49}" dt="2018-02-13T12:31:16.123" v="20"/>
        <pc:sldMkLst>
          <pc:docMk/>
          <pc:sldMk cId="1921785378" sldId="352"/>
        </pc:sldMkLst>
        <pc:spChg chg="mod">
          <ac:chgData name="a r" userId="77c00865023c55e0" providerId="LiveId" clId="{B1866C42-3CD0-4219-8CBF-E43B50AD0A49}" dt="2018-02-13T12:31:16.123" v="20"/>
          <ac:spMkLst>
            <pc:docMk/>
            <pc:sldMk cId="1921785378" sldId="352"/>
            <ac:spMk id="5" creationId="{C2943243-574E-455F-94EB-64CD4E6B7DB3}"/>
          </ac:spMkLst>
        </pc:spChg>
        <pc:spChg chg="mod">
          <ac:chgData name="a r" userId="77c00865023c55e0" providerId="LiveId" clId="{B1866C42-3CD0-4219-8CBF-E43B50AD0A49}" dt="2018-02-13T12:30:37.936" v="12"/>
          <ac:spMkLst>
            <pc:docMk/>
            <pc:sldMk cId="1921785378" sldId="352"/>
            <ac:spMk id="6" creationId="{F7667E2B-D057-4586-BC0A-DDA43FAF5B59}"/>
          </ac:spMkLst>
        </pc:spChg>
      </pc:sldChg>
      <pc:sldChg chg="modSp add">
        <pc:chgData name="a r" userId="77c00865023c55e0" providerId="LiveId" clId="{B1866C42-3CD0-4219-8CBF-E43B50AD0A49}" dt="2018-02-13T12:32:12.300" v="24" actId="6549"/>
        <pc:sldMkLst>
          <pc:docMk/>
          <pc:sldMk cId="1272836598" sldId="353"/>
        </pc:sldMkLst>
        <pc:spChg chg="mod">
          <ac:chgData name="a r" userId="77c00865023c55e0" providerId="LiveId" clId="{B1866C42-3CD0-4219-8CBF-E43B50AD0A49}" dt="2018-02-13T12:32:04.003" v="22" actId="6549"/>
          <ac:spMkLst>
            <pc:docMk/>
            <pc:sldMk cId="1272836598" sldId="353"/>
            <ac:spMk id="2" creationId="{583E46C6-5412-4177-8B72-890EFD11E5BA}"/>
          </ac:spMkLst>
        </pc:spChg>
        <pc:spChg chg="mod">
          <ac:chgData name="a r" userId="77c00865023c55e0" providerId="LiveId" clId="{B1866C42-3CD0-4219-8CBF-E43B50AD0A49}" dt="2018-02-13T12:32:12.300" v="24" actId="6549"/>
          <ac:spMkLst>
            <pc:docMk/>
            <pc:sldMk cId="1272836598" sldId="353"/>
            <ac:spMk id="3" creationId="{BCF37A17-C526-4D3A-9A09-C0614DF66556}"/>
          </ac:spMkLst>
        </pc:spChg>
      </pc:sldChg>
      <pc:sldChg chg="addSp modSp add">
        <pc:chgData name="a r" userId="77c00865023c55e0" providerId="LiveId" clId="{B1866C42-3CD0-4219-8CBF-E43B50AD0A49}" dt="2018-02-13T12:33:14.701" v="35" actId="14100"/>
        <pc:sldMkLst>
          <pc:docMk/>
          <pc:sldMk cId="1533979298" sldId="354"/>
        </pc:sldMkLst>
        <pc:spChg chg="mod">
          <ac:chgData name="a r" userId="77c00865023c55e0" providerId="LiveId" clId="{B1866C42-3CD0-4219-8CBF-E43B50AD0A49}" dt="2018-02-13T12:32:41.122" v="27" actId="14100"/>
          <ac:spMkLst>
            <pc:docMk/>
            <pc:sldMk cId="1533979298" sldId="354"/>
            <ac:spMk id="3" creationId="{BCF37A17-C526-4D3A-9A09-C0614DF66556}"/>
          </ac:spMkLst>
        </pc:spChg>
        <pc:spChg chg="add mod">
          <ac:chgData name="a r" userId="77c00865023c55e0" providerId="LiveId" clId="{B1866C42-3CD0-4219-8CBF-E43B50AD0A49}" dt="2018-02-13T12:32:51.210" v="29" actId="1076"/>
          <ac:spMkLst>
            <pc:docMk/>
            <pc:sldMk cId="1533979298" sldId="354"/>
            <ac:spMk id="4" creationId="{284FA463-288D-4682-A8A0-F4CBEAC19F0F}"/>
          </ac:spMkLst>
        </pc:spChg>
        <pc:spChg chg="add mod">
          <ac:chgData name="a r" userId="77c00865023c55e0" providerId="LiveId" clId="{B1866C42-3CD0-4219-8CBF-E43B50AD0A49}" dt="2018-02-13T12:33:14.701" v="35" actId="14100"/>
          <ac:spMkLst>
            <pc:docMk/>
            <pc:sldMk cId="1533979298" sldId="354"/>
            <ac:spMk id="5" creationId="{B8FBC8CE-B820-4DEF-A5A7-6B096A5CB937}"/>
          </ac:spMkLst>
        </pc:spChg>
      </pc:sldChg>
      <pc:sldChg chg="modSp add">
        <pc:chgData name="a r" userId="77c00865023c55e0" providerId="LiveId" clId="{B1866C42-3CD0-4219-8CBF-E43B50AD0A49}" dt="2018-02-13T12:40:55.577" v="86"/>
        <pc:sldMkLst>
          <pc:docMk/>
          <pc:sldMk cId="2224014340" sldId="355"/>
        </pc:sldMkLst>
        <pc:spChg chg="mod">
          <ac:chgData name="a r" userId="77c00865023c55e0" providerId="LiveId" clId="{B1866C42-3CD0-4219-8CBF-E43B50AD0A49}" dt="2018-02-13T12:40:55.577" v="86"/>
          <ac:spMkLst>
            <pc:docMk/>
            <pc:sldMk cId="2224014340" sldId="355"/>
            <ac:spMk id="3" creationId="{BCF37A17-C526-4D3A-9A09-C0614DF66556}"/>
          </ac:spMkLst>
        </pc:spChg>
      </pc:sldChg>
      <pc:sldChg chg="modSp add">
        <pc:chgData name="a r" userId="77c00865023c55e0" providerId="LiveId" clId="{B1866C42-3CD0-4219-8CBF-E43B50AD0A49}" dt="2018-02-13T12:41:07.461" v="89"/>
        <pc:sldMkLst>
          <pc:docMk/>
          <pc:sldMk cId="2876554237" sldId="356"/>
        </pc:sldMkLst>
        <pc:spChg chg="mod">
          <ac:chgData name="a r" userId="77c00865023c55e0" providerId="LiveId" clId="{B1866C42-3CD0-4219-8CBF-E43B50AD0A49}" dt="2018-02-13T12:41:07.461" v="89"/>
          <ac:spMkLst>
            <pc:docMk/>
            <pc:sldMk cId="2876554237" sldId="356"/>
            <ac:spMk id="3" creationId="{BCF37A17-C526-4D3A-9A09-C0614DF66556}"/>
          </ac:spMkLst>
        </pc:spChg>
      </pc:sldChg>
      <pc:sldChg chg="modSp add">
        <pc:chgData name="a r" userId="77c00865023c55e0" providerId="LiveId" clId="{B1866C42-3CD0-4219-8CBF-E43B50AD0A49}" dt="2018-02-13T12:41:19.402" v="92"/>
        <pc:sldMkLst>
          <pc:docMk/>
          <pc:sldMk cId="2418739973" sldId="357"/>
        </pc:sldMkLst>
        <pc:spChg chg="mod">
          <ac:chgData name="a r" userId="77c00865023c55e0" providerId="LiveId" clId="{B1866C42-3CD0-4219-8CBF-E43B50AD0A49}" dt="2018-02-13T12:41:19.402" v="92"/>
          <ac:spMkLst>
            <pc:docMk/>
            <pc:sldMk cId="2418739973" sldId="357"/>
            <ac:spMk id="3" creationId="{BCF37A17-C526-4D3A-9A09-C0614DF66556}"/>
          </ac:spMkLst>
        </pc:spChg>
      </pc:sldChg>
      <pc:sldChg chg="modSp add">
        <pc:chgData name="a r" userId="77c00865023c55e0" providerId="LiveId" clId="{B1866C42-3CD0-4219-8CBF-E43B50AD0A49}" dt="2018-02-13T12:41:41.648" v="95"/>
        <pc:sldMkLst>
          <pc:docMk/>
          <pc:sldMk cId="3505393061" sldId="358"/>
        </pc:sldMkLst>
        <pc:spChg chg="mod">
          <ac:chgData name="a r" userId="77c00865023c55e0" providerId="LiveId" clId="{B1866C42-3CD0-4219-8CBF-E43B50AD0A49}" dt="2018-02-13T12:41:41.648" v="95"/>
          <ac:spMkLst>
            <pc:docMk/>
            <pc:sldMk cId="3505393061" sldId="358"/>
            <ac:spMk id="3" creationId="{BCF37A17-C526-4D3A-9A09-C0614DF66556}"/>
          </ac:spMkLst>
        </pc:spChg>
      </pc:sldChg>
      <pc:sldChg chg="modSp add">
        <pc:chgData name="a r" userId="77c00865023c55e0" providerId="LiveId" clId="{B1866C42-3CD0-4219-8CBF-E43B50AD0A49}" dt="2018-02-13T12:41:49.977" v="97"/>
        <pc:sldMkLst>
          <pc:docMk/>
          <pc:sldMk cId="1985556347" sldId="359"/>
        </pc:sldMkLst>
        <pc:spChg chg="mod">
          <ac:chgData name="a r" userId="77c00865023c55e0" providerId="LiveId" clId="{B1866C42-3CD0-4219-8CBF-E43B50AD0A49}" dt="2018-02-13T12:41:49.977" v="97"/>
          <ac:spMkLst>
            <pc:docMk/>
            <pc:sldMk cId="1985556347" sldId="359"/>
            <ac:spMk id="3" creationId="{BCF37A17-C526-4D3A-9A09-C0614DF66556}"/>
          </ac:spMkLst>
        </pc:spChg>
      </pc:sldChg>
    </pc:docChg>
  </pc:docChgLst>
  <pc:docChgLst>
    <pc:chgData name="a r" userId="77c00865023c55e0" providerId="LiveId" clId="{5461B9F0-541D-4127-9815-0AE04917A844}"/>
    <pc:docChg chg="custSel addSld modSld sldOrd">
      <pc:chgData name="a r" userId="77c00865023c55e0" providerId="LiveId" clId="{5461B9F0-541D-4127-9815-0AE04917A844}" dt="2019-03-13T10:40:18.413" v="530" actId="20577"/>
      <pc:docMkLst>
        <pc:docMk/>
      </pc:docMkLst>
      <pc:sldChg chg="modSp modAnim">
        <pc:chgData name="a r" userId="77c00865023c55e0" providerId="LiveId" clId="{5461B9F0-541D-4127-9815-0AE04917A844}" dt="2019-03-13T10:40:18.413" v="530" actId="20577"/>
        <pc:sldMkLst>
          <pc:docMk/>
          <pc:sldMk cId="3418153571" sldId="283"/>
        </pc:sldMkLst>
        <pc:spChg chg="mod">
          <ac:chgData name="a r" userId="77c00865023c55e0" providerId="LiveId" clId="{5461B9F0-541D-4127-9815-0AE04917A844}" dt="2019-03-13T10:40:18.413" v="530" actId="20577"/>
          <ac:spMkLst>
            <pc:docMk/>
            <pc:sldMk cId="3418153571" sldId="283"/>
            <ac:spMk id="3" creationId="{BCF37A17-C526-4D3A-9A09-C0614DF66556}"/>
          </ac:spMkLst>
        </pc:spChg>
      </pc:sldChg>
      <pc:sldChg chg="modSp">
        <pc:chgData name="a r" userId="77c00865023c55e0" providerId="LiveId" clId="{5461B9F0-541D-4127-9815-0AE04917A844}" dt="2019-03-12T06:50:21.634" v="8" actId="20577"/>
        <pc:sldMkLst>
          <pc:docMk/>
          <pc:sldMk cId="1038764768" sldId="286"/>
        </pc:sldMkLst>
        <pc:spChg chg="mod">
          <ac:chgData name="a r" userId="77c00865023c55e0" providerId="LiveId" clId="{5461B9F0-541D-4127-9815-0AE04917A844}" dt="2019-03-12T06:50:21.634" v="8" actId="20577"/>
          <ac:spMkLst>
            <pc:docMk/>
            <pc:sldMk cId="1038764768" sldId="286"/>
            <ac:spMk id="3" creationId="{BCF37A17-C526-4D3A-9A09-C0614DF66556}"/>
          </ac:spMkLst>
        </pc:spChg>
      </pc:sldChg>
      <pc:sldChg chg="ord">
        <pc:chgData name="a r" userId="77c00865023c55e0" providerId="LiveId" clId="{5461B9F0-541D-4127-9815-0AE04917A844}" dt="2019-03-12T07:02:46.968" v="499"/>
        <pc:sldMkLst>
          <pc:docMk/>
          <pc:sldMk cId="95593729" sldId="291"/>
        </pc:sldMkLst>
      </pc:sldChg>
      <pc:sldChg chg="modTransition">
        <pc:chgData name="a r" userId="77c00865023c55e0" providerId="LiveId" clId="{5461B9F0-541D-4127-9815-0AE04917A844}" dt="2019-03-13T10:28:52.509" v="501"/>
        <pc:sldMkLst>
          <pc:docMk/>
          <pc:sldMk cId="1149686475" sldId="300"/>
        </pc:sldMkLst>
      </pc:sldChg>
      <pc:sldChg chg="addSp delSp modSp modNotesTx">
        <pc:chgData name="a r" userId="77c00865023c55e0" providerId="LiveId" clId="{5461B9F0-541D-4127-9815-0AE04917A844}" dt="2019-03-13T10:34:49.769" v="502" actId="113"/>
        <pc:sldMkLst>
          <pc:docMk/>
          <pc:sldMk cId="2188760830" sldId="339"/>
        </pc:sldMkLst>
        <pc:spChg chg="mod">
          <ac:chgData name="a r" userId="77c00865023c55e0" providerId="LiveId" clId="{5461B9F0-541D-4127-9815-0AE04917A844}" dt="2019-03-12T06:56:30.877" v="24" actId="403"/>
          <ac:spMkLst>
            <pc:docMk/>
            <pc:sldMk cId="2188760830" sldId="339"/>
            <ac:spMk id="13" creationId="{00000000-0000-0000-0000-000000000000}"/>
          </ac:spMkLst>
        </pc:spChg>
        <pc:spChg chg="mod">
          <ac:chgData name="a r" userId="77c00865023c55e0" providerId="LiveId" clId="{5461B9F0-541D-4127-9815-0AE04917A844}" dt="2019-03-13T10:34:49.769" v="502" actId="113"/>
          <ac:spMkLst>
            <pc:docMk/>
            <pc:sldMk cId="2188760830" sldId="339"/>
            <ac:spMk id="14" creationId="{00000000-0000-0000-0000-000000000000}"/>
          </ac:spMkLst>
        </pc:spChg>
        <pc:picChg chg="add del">
          <ac:chgData name="a r" userId="77c00865023c55e0" providerId="LiveId" clId="{5461B9F0-541D-4127-9815-0AE04917A844}" dt="2019-03-12T07:00:13.282" v="430" actId="478"/>
          <ac:picMkLst>
            <pc:docMk/>
            <pc:sldMk cId="2188760830" sldId="339"/>
            <ac:picMk id="8" creationId="{35F7C649-502B-41C6-B046-0C4100023292}"/>
          </ac:picMkLst>
        </pc:picChg>
      </pc:sldChg>
      <pc:sldChg chg="modNotesTx">
        <pc:chgData name="a r" userId="77c00865023c55e0" providerId="LiveId" clId="{5461B9F0-541D-4127-9815-0AE04917A844}" dt="2019-03-12T06:52:55.437" v="20" actId="20577"/>
        <pc:sldMkLst>
          <pc:docMk/>
          <pc:sldMk cId="1272836598" sldId="353"/>
        </pc:sldMkLst>
      </pc:sldChg>
      <pc:sldChg chg="addSp delSp modSp add ord delAnim modAnim">
        <pc:chgData name="a r" userId="77c00865023c55e0" providerId="LiveId" clId="{5461B9F0-541D-4127-9815-0AE04917A844}" dt="2019-03-12T07:03:11.131" v="500"/>
        <pc:sldMkLst>
          <pc:docMk/>
          <pc:sldMk cId="1364754828" sldId="362"/>
        </pc:sldMkLst>
        <pc:spChg chg="add mod">
          <ac:chgData name="a r" userId="77c00865023c55e0" providerId="LiveId" clId="{5461B9F0-541D-4127-9815-0AE04917A844}" dt="2019-03-12T07:02:22.276" v="496" actId="20577"/>
          <ac:spMkLst>
            <pc:docMk/>
            <pc:sldMk cId="1364754828" sldId="362"/>
            <ac:spMk id="8" creationId="{6E1E5D95-7556-409C-BA33-026A1B4720BA}"/>
          </ac:spMkLst>
        </pc:spChg>
        <pc:spChg chg="mod">
          <ac:chgData name="a r" userId="77c00865023c55e0" providerId="LiveId" clId="{5461B9F0-541D-4127-9815-0AE04917A844}" dt="2019-03-12T07:00:24.460" v="433" actId="1076"/>
          <ac:spMkLst>
            <pc:docMk/>
            <pc:sldMk cId="1364754828" sldId="362"/>
            <ac:spMk id="12" creationId="{00000000-0000-0000-0000-000000000000}"/>
          </ac:spMkLst>
        </pc:spChg>
        <pc:spChg chg="del">
          <ac:chgData name="a r" userId="77c00865023c55e0" providerId="LiveId" clId="{5461B9F0-541D-4127-9815-0AE04917A844}" dt="2019-03-12T07:00:26.570" v="434" actId="478"/>
          <ac:spMkLst>
            <pc:docMk/>
            <pc:sldMk cId="1364754828" sldId="362"/>
            <ac:spMk id="13" creationId="{00000000-0000-0000-0000-000000000000}"/>
          </ac:spMkLst>
        </pc:spChg>
        <pc:spChg chg="del">
          <ac:chgData name="a r" userId="77c00865023c55e0" providerId="LiveId" clId="{5461B9F0-541D-4127-9815-0AE04917A844}" dt="2019-03-12T07:00:26.570" v="434" actId="478"/>
          <ac:spMkLst>
            <pc:docMk/>
            <pc:sldMk cId="1364754828" sldId="362"/>
            <ac:spMk id="14" creationId="{00000000-0000-0000-0000-000000000000}"/>
          </ac:spMkLst>
        </pc:spChg>
        <pc:picChg chg="del">
          <ac:chgData name="a r" userId="77c00865023c55e0" providerId="LiveId" clId="{5461B9F0-541D-4127-9815-0AE04917A844}" dt="2019-03-12T07:00:21.516" v="432" actId="478"/>
          <ac:picMkLst>
            <pc:docMk/>
            <pc:sldMk cId="1364754828" sldId="362"/>
            <ac:picMk id="11" creationId="{00000000-0000-0000-0000-000000000000}"/>
          </ac:picMkLst>
        </pc:picChg>
      </pc:sldChg>
    </pc:docChg>
  </pc:docChgLst>
  <pc:docChgLst>
    <pc:chgData name="a r" userId="77c00865023c55e0" providerId="LiveId" clId="{C36A6E81-31D0-4939-A8BE-9D4C3073E67B}"/>
    <pc:docChg chg="custSel modSld sldOrd">
      <pc:chgData name="a r" userId="77c00865023c55e0" providerId="LiveId" clId="{C36A6E81-31D0-4939-A8BE-9D4C3073E67B}" dt="2020-02-05T11:49:25.623" v="17"/>
      <pc:docMkLst>
        <pc:docMk/>
      </pc:docMkLst>
      <pc:sldChg chg="ord">
        <pc:chgData name="a r" userId="77c00865023c55e0" providerId="LiveId" clId="{C36A6E81-31D0-4939-A8BE-9D4C3073E67B}" dt="2020-02-05T11:48:13.374" v="11"/>
        <pc:sldMkLst>
          <pc:docMk/>
          <pc:sldMk cId="95593729" sldId="291"/>
        </pc:sldMkLst>
      </pc:sldChg>
      <pc:sldChg chg="mod modShow">
        <pc:chgData name="a r" userId="77c00865023c55e0" providerId="LiveId" clId="{C36A6E81-31D0-4939-A8BE-9D4C3073E67B}" dt="2020-02-05T11:47:35.735" v="9" actId="729"/>
        <pc:sldMkLst>
          <pc:docMk/>
          <pc:sldMk cId="3713902897" sldId="292"/>
        </pc:sldMkLst>
      </pc:sldChg>
      <pc:sldChg chg="mod modShow">
        <pc:chgData name="a r" userId="77c00865023c55e0" providerId="LiveId" clId="{C36A6E81-31D0-4939-A8BE-9D4C3073E67B}" dt="2020-02-05T11:47:35.735" v="9" actId="729"/>
        <pc:sldMkLst>
          <pc:docMk/>
          <pc:sldMk cId="2763946254" sldId="293"/>
        </pc:sldMkLst>
      </pc:sldChg>
      <pc:sldChg chg="modSp">
        <pc:chgData name="a r" userId="77c00865023c55e0" providerId="LiveId" clId="{C36A6E81-31D0-4939-A8BE-9D4C3073E67B}" dt="2020-02-05T11:46:35.902" v="7" actId="1076"/>
        <pc:sldMkLst>
          <pc:docMk/>
          <pc:sldMk cId="2667282969" sldId="319"/>
        </pc:sldMkLst>
        <pc:spChg chg="mod">
          <ac:chgData name="a r" userId="77c00865023c55e0" providerId="LiveId" clId="{C36A6E81-31D0-4939-A8BE-9D4C3073E67B}" dt="2020-02-05T11:46:35.902" v="7" actId="1076"/>
          <ac:spMkLst>
            <pc:docMk/>
            <pc:sldMk cId="2667282969" sldId="319"/>
            <ac:spMk id="13" creationId="{00000000-0000-0000-0000-000000000000}"/>
          </ac:spMkLst>
        </pc:spChg>
      </pc:sldChg>
      <pc:sldChg chg="modSp mod">
        <pc:chgData name="a r" userId="77c00865023c55e0" providerId="LiveId" clId="{C36A6E81-31D0-4939-A8BE-9D4C3073E67B}" dt="2020-02-05T11:47:14.096" v="8" actId="6549"/>
        <pc:sldMkLst>
          <pc:docMk/>
          <pc:sldMk cId="2188760830" sldId="339"/>
        </pc:sldMkLst>
        <pc:spChg chg="mod">
          <ac:chgData name="a r" userId="77c00865023c55e0" providerId="LiveId" clId="{C36A6E81-31D0-4939-A8BE-9D4C3073E67B}" dt="2020-02-05T11:47:14.096" v="8" actId="6549"/>
          <ac:spMkLst>
            <pc:docMk/>
            <pc:sldMk cId="2188760830" sldId="339"/>
            <ac:spMk id="2" creationId="{00000000-0000-0000-0000-000000000000}"/>
          </ac:spMkLst>
        </pc:spChg>
      </pc:sldChg>
      <pc:sldChg chg="addSp delSp modSp mod modAnim">
        <pc:chgData name="a r" userId="77c00865023c55e0" providerId="LiveId" clId="{C36A6E81-31D0-4939-A8BE-9D4C3073E67B}" dt="2020-02-05T11:49:20.328" v="16" actId="478"/>
        <pc:sldMkLst>
          <pc:docMk/>
          <pc:sldMk cId="1141922495" sldId="350"/>
        </pc:sldMkLst>
        <pc:spChg chg="add del mod">
          <ac:chgData name="a r" userId="77c00865023c55e0" providerId="LiveId" clId="{C36A6E81-31D0-4939-A8BE-9D4C3073E67B}" dt="2020-02-05T11:49:20.328" v="16" actId="478"/>
          <ac:spMkLst>
            <pc:docMk/>
            <pc:sldMk cId="1141922495" sldId="350"/>
            <ac:spMk id="36" creationId="{F6803C30-8B92-4CF4-A8C6-C20A431523FB}"/>
          </ac:spMkLst>
        </pc:spChg>
        <pc:spChg chg="add mod">
          <ac:chgData name="a r" userId="77c00865023c55e0" providerId="LiveId" clId="{C36A6E81-31D0-4939-A8BE-9D4C3073E67B}" dt="2020-02-05T11:49:13.788" v="14" actId="1076"/>
          <ac:spMkLst>
            <pc:docMk/>
            <pc:sldMk cId="1141922495" sldId="350"/>
            <ac:spMk id="37" creationId="{AC0DDD51-855D-4076-9255-5449D39817D6}"/>
          </ac:spMkLst>
        </pc:spChg>
        <pc:spChg chg="add mod">
          <ac:chgData name="a r" userId="77c00865023c55e0" providerId="LiveId" clId="{C36A6E81-31D0-4939-A8BE-9D4C3073E67B}" dt="2020-02-05T11:49:16.870" v="15" actId="1076"/>
          <ac:spMkLst>
            <pc:docMk/>
            <pc:sldMk cId="1141922495" sldId="350"/>
            <ac:spMk id="39" creationId="{480B3B2A-6E90-41A1-99B2-1849B543365B}"/>
          </ac:spMkLst>
        </pc:spChg>
      </pc:sldChg>
      <pc:sldChg chg="addSp modAnim">
        <pc:chgData name="a r" userId="77c00865023c55e0" providerId="LiveId" clId="{C36A6E81-31D0-4939-A8BE-9D4C3073E67B}" dt="2020-02-05T11:49:25.623" v="17"/>
        <pc:sldMkLst>
          <pc:docMk/>
          <pc:sldMk cId="3381183993" sldId="351"/>
        </pc:sldMkLst>
        <pc:spChg chg="add">
          <ac:chgData name="a r" userId="77c00865023c55e0" providerId="LiveId" clId="{C36A6E81-31D0-4939-A8BE-9D4C3073E67B}" dt="2020-02-05T11:49:25.623" v="17"/>
          <ac:spMkLst>
            <pc:docMk/>
            <pc:sldMk cId="3381183993" sldId="351"/>
            <ac:spMk id="27" creationId="{30EA4668-E97C-4149-B51B-B361403A3C48}"/>
          </ac:spMkLst>
        </pc:spChg>
        <pc:spChg chg="add">
          <ac:chgData name="a r" userId="77c00865023c55e0" providerId="LiveId" clId="{C36A6E81-31D0-4939-A8BE-9D4C3073E67B}" dt="2020-02-05T11:49:25.623" v="17"/>
          <ac:spMkLst>
            <pc:docMk/>
            <pc:sldMk cId="3381183993" sldId="351"/>
            <ac:spMk id="28" creationId="{1C6F5C29-1358-4956-AB7A-4D639769A1AF}"/>
          </ac:spMkLst>
        </pc:spChg>
      </pc:sldChg>
      <pc:sldChg chg="modSp mod">
        <pc:chgData name="a r" userId="77c00865023c55e0" providerId="LiveId" clId="{C36A6E81-31D0-4939-A8BE-9D4C3073E67B}" dt="2020-02-05T11:46:22.899" v="6" actId="20577"/>
        <pc:sldMkLst>
          <pc:docMk/>
          <pc:sldMk cId="1272836598" sldId="353"/>
        </pc:sldMkLst>
        <pc:spChg chg="mod">
          <ac:chgData name="a r" userId="77c00865023c55e0" providerId="LiveId" clId="{C36A6E81-31D0-4939-A8BE-9D4C3073E67B}" dt="2020-02-05T11:46:22.899" v="6" actId="20577"/>
          <ac:spMkLst>
            <pc:docMk/>
            <pc:sldMk cId="1272836598" sldId="353"/>
            <ac:spMk id="2" creationId="{583E46C6-5412-4177-8B72-890EFD11E5BA}"/>
          </ac:spMkLst>
        </pc:spChg>
      </pc:sldChg>
      <pc:sldChg chg="mod modShow">
        <pc:chgData name="a r" userId="77c00865023c55e0" providerId="LiveId" clId="{C36A6E81-31D0-4939-A8BE-9D4C3073E67B}" dt="2020-02-05T11:47:35.735" v="9" actId="729"/>
        <pc:sldMkLst>
          <pc:docMk/>
          <pc:sldMk cId="1364754828" sldId="3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7BA8-8024-4368-BAE4-96B3CF7F4F6E}"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9BD98-399D-4F92-A081-3863C00CE614}" type="slidenum">
              <a:rPr lang="en-US" smtClean="0"/>
              <a:t>‹#›</a:t>
            </a:fld>
            <a:endParaRPr lang="en-US"/>
          </a:p>
        </p:txBody>
      </p:sp>
    </p:spTree>
    <p:extLst>
      <p:ext uri="{BB962C8B-B14F-4D97-AF65-F5344CB8AC3E}">
        <p14:creationId xmlns:p14="http://schemas.microsoft.com/office/powerpoint/2010/main" val="3419959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1</a:t>
            </a:fld>
            <a:endParaRPr lang="en-US"/>
          </a:p>
        </p:txBody>
      </p:sp>
    </p:spTree>
    <p:extLst>
      <p:ext uri="{BB962C8B-B14F-4D97-AF65-F5344CB8AC3E}">
        <p14:creationId xmlns:p14="http://schemas.microsoft.com/office/powerpoint/2010/main" val="230724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Tx/>
              <a:buChar char="-"/>
            </a:pPr>
            <a:r>
              <a:rPr lang="he-IL" dirty="0"/>
              <a:t>אוקי, אבל איך מזהים קהילות? יש הרבה מאד שיטות,</a:t>
            </a:r>
            <a:r>
              <a:rPr lang="he-IL" baseline="0" dirty="0"/>
              <a:t> ואני אציג עכשיו את אחד האלגוריתמים הקלאסיים – אלגוריתם של ניומן וגירוון משנת </a:t>
            </a:r>
            <a:r>
              <a:rPr lang="en-US" baseline="0" dirty="0"/>
              <a:t>2002</a:t>
            </a:r>
            <a:endParaRPr lang="he-IL" baseline="0" dirty="0"/>
          </a:p>
          <a:p>
            <a:pPr marL="171450" indent="-171450" algn="r" rtl="1">
              <a:buFontTx/>
              <a:buChar char="-"/>
            </a:pPr>
            <a:r>
              <a:rPr lang="he-IL" baseline="0" dirty="0"/>
              <a:t>באופן כללי, יש שיטות זיהוי קהילות שמתחילות מהרשת המלאה ומוצאות את הקהילות באמצעות ניתוק קשתות שמהוות גשר בין קהילות. אלו נקראים </a:t>
            </a:r>
            <a:r>
              <a:rPr lang="en-US" baseline="0" dirty="0"/>
              <a:t>divisive algorithms</a:t>
            </a:r>
            <a:r>
              <a:rPr lang="he-IL" baseline="0" dirty="0"/>
              <a:t>.</a:t>
            </a:r>
            <a:endParaRPr lang="en-US" baseline="0" dirty="0"/>
          </a:p>
          <a:p>
            <a:pPr marL="171450" indent="-171450" algn="r" rtl="1">
              <a:buFontTx/>
              <a:buChar char="-"/>
            </a:pPr>
            <a:r>
              <a:rPr lang="he-IL" baseline="0" dirty="0"/>
              <a:t>גישה אחרת מתחילה מהרשת ללא הקשתות ומוסיפה קשתות בין הצמתים ה"דומים" ביותר לפי קריטריונים כאלו ואחרים. אלו נקראים </a:t>
            </a:r>
            <a:r>
              <a:rPr lang="en-US" baseline="0" dirty="0"/>
              <a:t>agglomerative algorithms</a:t>
            </a:r>
            <a:r>
              <a:rPr lang="he-IL" baseline="0" dirty="0"/>
              <a:t>.</a:t>
            </a:r>
          </a:p>
          <a:p>
            <a:pPr marL="171450" indent="-171450" algn="r" rtl="1">
              <a:buFontTx/>
              <a:buChar char="-"/>
            </a:pPr>
            <a:r>
              <a:rPr lang="he-IL" baseline="0" dirty="0"/>
              <a:t>האלגוריתם של ניומן </a:t>
            </a:r>
            <a:r>
              <a:rPr lang="he-IL" baseline="0" dirty="0" err="1"/>
              <a:t>וגירוון</a:t>
            </a:r>
            <a:r>
              <a:rPr lang="he-IL" baseline="0" dirty="0"/>
              <a:t> הוא מסוג </a:t>
            </a:r>
            <a:r>
              <a:rPr lang="en-US" baseline="0" dirty="0"/>
              <a:t>divisive</a:t>
            </a:r>
            <a:r>
              <a:rPr lang="he-IL" baseline="0" dirty="0"/>
              <a:t> והרעיון שלו הוא לחפש קשתות בעלות רמת </a:t>
            </a:r>
            <a:r>
              <a:rPr lang="en-US" baseline="0" dirty="0" err="1"/>
              <a:t>betweeness</a:t>
            </a:r>
            <a:r>
              <a:rPr lang="he-IL" baseline="0" dirty="0"/>
              <a:t> גבוהה, זאת אומרת, קשתות שמקשרות צמדים רבים של צמתים.</a:t>
            </a:r>
            <a:endParaRPr lang="en-US" dirty="0"/>
          </a:p>
          <a:p>
            <a:pPr marL="171450" indent="-171450">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10</a:t>
            </a:fld>
            <a:endParaRPr lang="en-US"/>
          </a:p>
        </p:txBody>
      </p:sp>
    </p:spTree>
    <p:extLst>
      <p:ext uri="{BB962C8B-B14F-4D97-AF65-F5344CB8AC3E}">
        <p14:creationId xmlns:p14="http://schemas.microsoft.com/office/powerpoint/2010/main" val="3727825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pPr marL="171450" indent="-171450" algn="r" rtl="1">
              <a:buFontTx/>
              <a:buChar char="-"/>
            </a:pPr>
            <a:r>
              <a:rPr lang="he-IL" dirty="0"/>
              <a:t>האלגוריתם</a:t>
            </a:r>
            <a:r>
              <a:rPr lang="he-IL" baseline="0" dirty="0"/>
              <a:t> פשוט מאד ופועל באופן הבא: בכל שלב, מחושבים המסלולים הקצרים ביותר בגרף בין כל הצמדים</a:t>
            </a:r>
          </a:p>
          <a:p>
            <a:pPr marL="171450" indent="-171450" algn="r" rtl="1">
              <a:buFontTx/>
              <a:buChar char="-"/>
            </a:pPr>
            <a:r>
              <a:rPr lang="he-IL" baseline="0" dirty="0"/>
              <a:t>לכל קשת נותנים משקל על פי מספר המסלולים האלה העוברים דרכה</a:t>
            </a:r>
          </a:p>
          <a:p>
            <a:pPr marL="171450" indent="-171450" algn="r" rtl="1">
              <a:buFontTx/>
              <a:buChar char="-"/>
            </a:pPr>
            <a:r>
              <a:rPr lang="he-IL" baseline="0" dirty="0"/>
              <a:t>מסירים את הקשת בעלת המשקל המקסימלי, וחוזרים על החישוב</a:t>
            </a:r>
          </a:p>
          <a:p>
            <a:pPr marL="171450" indent="-171450" algn="r" rtl="1">
              <a:buFontTx/>
              <a:buChar char="-"/>
            </a:pPr>
            <a:endParaRPr lang="he-IL" baseline="0" dirty="0"/>
          </a:p>
          <a:p>
            <a:pPr marL="0" indent="0" algn="r" rtl="1">
              <a:buFontTx/>
              <a:buNone/>
            </a:pPr>
            <a:r>
              <a:rPr lang="he-IL" baseline="0" dirty="0"/>
              <a:t>זהו אלגוריתם </a:t>
            </a:r>
            <a:r>
              <a:rPr lang="en-US" baseline="0" dirty="0"/>
              <a:t>hierarchical clustering</a:t>
            </a:r>
            <a:r>
              <a:rPr lang="he-IL" baseline="0" dirty="0"/>
              <a:t> כי במהלך החישוב אנחנו מקבלים חלוקות רבות לקהילות וככל שהאלגוריתם מתקדם החלוקות הופכות ליותר ויותר עדינות. בואו נראה דוגמא לביצוע של האלגוריתם.</a:t>
            </a:r>
            <a:endParaRPr lang="he-IL" dirty="0"/>
          </a:p>
        </p:txBody>
      </p:sp>
      <p:sp>
        <p:nvSpPr>
          <p:cNvPr id="4" name="Slide Number Placeholder 3"/>
          <p:cNvSpPr>
            <a:spLocks noGrp="1"/>
          </p:cNvSpPr>
          <p:nvPr>
            <p:ph type="sldNum" sz="quarter" idx="10"/>
          </p:nvPr>
        </p:nvSpPr>
        <p:spPr/>
        <p:txBody>
          <a:bodyPr/>
          <a:lstStyle/>
          <a:p>
            <a:fld id="{8FE9BD98-399D-4F92-A081-3863C00CE614}" type="slidenum">
              <a:rPr lang="en-US" smtClean="0"/>
              <a:t>11</a:t>
            </a:fld>
            <a:endParaRPr lang="en-US"/>
          </a:p>
        </p:txBody>
      </p:sp>
    </p:spTree>
    <p:extLst>
      <p:ext uri="{BB962C8B-B14F-4D97-AF65-F5344CB8AC3E}">
        <p14:creationId xmlns:p14="http://schemas.microsoft.com/office/powerpoint/2010/main" val="1762691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val="3175384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(2,6)</a:t>
            </a:r>
            <a:r>
              <a:rPr lang="en-US" baseline="0" dirty="0"/>
              <a:t> edge is on the shortest path between every pair of nodes where one node is on the “left cluster” and the other is on the “right cluster”</a:t>
            </a: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val="2331136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1046085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(2,4)</a:t>
            </a:r>
            <a:r>
              <a:rPr lang="en-US" baseline="0" dirty="0"/>
              <a:t> edge is on the shortest path between every pair of nodes where one node is on the “upper left cluster” and the other is on the “bottom left cluster”</a:t>
            </a:r>
            <a:endParaRPr lang="he-IL" dirty="0"/>
          </a:p>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extLst>
      <p:ext uri="{BB962C8B-B14F-4D97-AF65-F5344CB8AC3E}">
        <p14:creationId xmlns:p14="http://schemas.microsoft.com/office/powerpoint/2010/main" val="4460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extLst>
      <p:ext uri="{BB962C8B-B14F-4D97-AF65-F5344CB8AC3E}">
        <p14:creationId xmlns:p14="http://schemas.microsoft.com/office/powerpoint/2010/main" val="4112481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extLst>
      <p:ext uri="{BB962C8B-B14F-4D97-AF65-F5344CB8AC3E}">
        <p14:creationId xmlns:p14="http://schemas.microsoft.com/office/powerpoint/2010/main" val="118819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extLst>
      <p:ext uri="{BB962C8B-B14F-4D97-AF65-F5344CB8AC3E}">
        <p14:creationId xmlns:p14="http://schemas.microsoft.com/office/powerpoint/2010/main" val="3881841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extLst>
      <p:ext uri="{BB962C8B-B14F-4D97-AF65-F5344CB8AC3E}">
        <p14:creationId xmlns:p14="http://schemas.microsoft.com/office/powerpoint/2010/main" val="1639075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2</a:t>
            </a:fld>
            <a:endParaRPr lang="en-US"/>
          </a:p>
        </p:txBody>
      </p:sp>
    </p:spTree>
    <p:extLst>
      <p:ext uri="{BB962C8B-B14F-4D97-AF65-F5344CB8AC3E}">
        <p14:creationId xmlns:p14="http://schemas.microsoft.com/office/powerpoint/2010/main" val="1226227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extLst>
      <p:ext uri="{BB962C8B-B14F-4D97-AF65-F5344CB8AC3E}">
        <p14:creationId xmlns:p14="http://schemas.microsoft.com/office/powerpoint/2010/main" val="175973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extLst>
      <p:ext uri="{BB962C8B-B14F-4D97-AF65-F5344CB8AC3E}">
        <p14:creationId xmlns:p14="http://schemas.microsoft.com/office/powerpoint/2010/main" val="63939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extLst>
      <p:ext uri="{BB962C8B-B14F-4D97-AF65-F5344CB8AC3E}">
        <p14:creationId xmlns:p14="http://schemas.microsoft.com/office/powerpoint/2010/main" val="3493516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23</a:t>
            </a:fld>
            <a:endParaRPr lang="en-US"/>
          </a:p>
        </p:txBody>
      </p:sp>
    </p:spTree>
    <p:extLst>
      <p:ext uri="{BB962C8B-B14F-4D97-AF65-F5344CB8AC3E}">
        <p14:creationId xmlns:p14="http://schemas.microsoft.com/office/powerpoint/2010/main" val="446591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a:p>
        </p:txBody>
      </p:sp>
    </p:spTree>
    <p:extLst>
      <p:ext uri="{BB962C8B-B14F-4D97-AF65-F5344CB8AC3E}">
        <p14:creationId xmlns:p14="http://schemas.microsoft.com/office/powerpoint/2010/main" val="3129783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25</a:t>
            </a:fld>
            <a:endParaRPr lang="en-US"/>
          </a:p>
        </p:txBody>
      </p:sp>
    </p:spTree>
    <p:extLst>
      <p:ext uri="{BB962C8B-B14F-4D97-AF65-F5344CB8AC3E}">
        <p14:creationId xmlns:p14="http://schemas.microsoft.com/office/powerpoint/2010/main" val="1468881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a:p>
        </p:txBody>
      </p:sp>
    </p:spTree>
    <p:extLst>
      <p:ext uri="{BB962C8B-B14F-4D97-AF65-F5344CB8AC3E}">
        <p14:creationId xmlns:p14="http://schemas.microsoft.com/office/powerpoint/2010/main" val="507120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27</a:t>
            </a:fld>
            <a:endParaRPr lang="en-US"/>
          </a:p>
        </p:txBody>
      </p:sp>
    </p:spTree>
    <p:extLst>
      <p:ext uri="{BB962C8B-B14F-4D97-AF65-F5344CB8AC3E}">
        <p14:creationId xmlns:p14="http://schemas.microsoft.com/office/powerpoint/2010/main" val="141165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28</a:t>
            </a:fld>
            <a:endParaRPr lang="en-US"/>
          </a:p>
        </p:txBody>
      </p:sp>
    </p:spTree>
    <p:extLst>
      <p:ext uri="{BB962C8B-B14F-4D97-AF65-F5344CB8AC3E}">
        <p14:creationId xmlns:p14="http://schemas.microsoft.com/office/powerpoint/2010/main" val="899611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(3,6)</a:t>
            </a:r>
            <a:r>
              <a:rPr lang="en-US" baseline="0" dirty="0"/>
              <a:t> edge is on the shortest path between every pair of nodes where one node is on the “left cluster” and the other is on the “right cluster”</a:t>
            </a: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29</a:t>
            </a:fld>
            <a:endParaRPr lang="en-US"/>
          </a:p>
        </p:txBody>
      </p:sp>
    </p:spTree>
    <p:extLst>
      <p:ext uri="{BB962C8B-B14F-4D97-AF65-F5344CB8AC3E}">
        <p14:creationId xmlns:p14="http://schemas.microsoft.com/office/powerpoint/2010/main" val="3972344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3</a:t>
            </a:fld>
            <a:endParaRPr lang="en-US"/>
          </a:p>
        </p:txBody>
      </p:sp>
    </p:spTree>
    <p:extLst>
      <p:ext uri="{BB962C8B-B14F-4D97-AF65-F5344CB8AC3E}">
        <p14:creationId xmlns:p14="http://schemas.microsoft.com/office/powerpoint/2010/main" val="2924913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(3,5)</a:t>
            </a:r>
            <a:r>
              <a:rPr lang="en-US" baseline="0" dirty="0"/>
              <a:t> edge is on the shortest path between every pair of nodes where one node is on the “upper left cluster” and the other is on the “bottom left cluster”</a:t>
            </a:r>
            <a:endParaRPr lang="he-IL" dirty="0"/>
          </a:p>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30</a:t>
            </a:fld>
            <a:endParaRPr lang="en-US"/>
          </a:p>
        </p:txBody>
      </p:sp>
    </p:spTree>
    <p:extLst>
      <p:ext uri="{BB962C8B-B14F-4D97-AF65-F5344CB8AC3E}">
        <p14:creationId xmlns:p14="http://schemas.microsoft.com/office/powerpoint/2010/main" val="647299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31</a:t>
            </a:fld>
            <a:endParaRPr lang="en-US"/>
          </a:p>
        </p:txBody>
      </p:sp>
    </p:spTree>
    <p:extLst>
      <p:ext uri="{BB962C8B-B14F-4D97-AF65-F5344CB8AC3E}">
        <p14:creationId xmlns:p14="http://schemas.microsoft.com/office/powerpoint/2010/main" val="1806987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32</a:t>
            </a:fld>
            <a:endParaRPr lang="en-US"/>
          </a:p>
        </p:txBody>
      </p:sp>
    </p:spTree>
    <p:extLst>
      <p:ext uri="{BB962C8B-B14F-4D97-AF65-F5344CB8AC3E}">
        <p14:creationId xmlns:p14="http://schemas.microsoft.com/office/powerpoint/2010/main" val="3541049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33</a:t>
            </a:fld>
            <a:endParaRPr lang="en-US"/>
          </a:p>
        </p:txBody>
      </p:sp>
    </p:spTree>
    <p:extLst>
      <p:ext uri="{BB962C8B-B14F-4D97-AF65-F5344CB8AC3E}">
        <p14:creationId xmlns:p14="http://schemas.microsoft.com/office/powerpoint/2010/main" val="352032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34</a:t>
            </a:fld>
            <a:endParaRPr lang="en-US"/>
          </a:p>
        </p:txBody>
      </p:sp>
    </p:spTree>
    <p:extLst>
      <p:ext uri="{BB962C8B-B14F-4D97-AF65-F5344CB8AC3E}">
        <p14:creationId xmlns:p14="http://schemas.microsoft.com/office/powerpoint/2010/main" val="1915292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35</a:t>
            </a:fld>
            <a:endParaRPr lang="en-US"/>
          </a:p>
        </p:txBody>
      </p:sp>
    </p:spTree>
    <p:extLst>
      <p:ext uri="{BB962C8B-B14F-4D97-AF65-F5344CB8AC3E}">
        <p14:creationId xmlns:p14="http://schemas.microsoft.com/office/powerpoint/2010/main" val="4468493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36</a:t>
            </a:fld>
            <a:endParaRPr lang="en-US"/>
          </a:p>
        </p:txBody>
      </p:sp>
    </p:spTree>
    <p:extLst>
      <p:ext uri="{BB962C8B-B14F-4D97-AF65-F5344CB8AC3E}">
        <p14:creationId xmlns:p14="http://schemas.microsoft.com/office/powerpoint/2010/main" val="13014580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37</a:t>
            </a:fld>
            <a:endParaRPr lang="en-US"/>
          </a:p>
        </p:txBody>
      </p:sp>
    </p:spTree>
    <p:extLst>
      <p:ext uri="{BB962C8B-B14F-4D97-AF65-F5344CB8AC3E}">
        <p14:creationId xmlns:p14="http://schemas.microsoft.com/office/powerpoint/2010/main" val="11759207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38</a:t>
            </a:fld>
            <a:endParaRPr lang="en-US"/>
          </a:p>
        </p:txBody>
      </p:sp>
    </p:spTree>
    <p:extLst>
      <p:ext uri="{BB962C8B-B14F-4D97-AF65-F5344CB8AC3E}">
        <p14:creationId xmlns:p14="http://schemas.microsoft.com/office/powerpoint/2010/main" val="3427825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39</a:t>
            </a:fld>
            <a:endParaRPr lang="en-US"/>
          </a:p>
        </p:txBody>
      </p:sp>
    </p:spTree>
    <p:extLst>
      <p:ext uri="{BB962C8B-B14F-4D97-AF65-F5344CB8AC3E}">
        <p14:creationId xmlns:p14="http://schemas.microsoft.com/office/powerpoint/2010/main" val="152378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4</a:t>
            </a:fld>
            <a:endParaRPr lang="en-US"/>
          </a:p>
        </p:txBody>
      </p:sp>
    </p:spTree>
    <p:extLst>
      <p:ext uri="{BB962C8B-B14F-4D97-AF65-F5344CB8AC3E}">
        <p14:creationId xmlns:p14="http://schemas.microsoft.com/office/powerpoint/2010/main" val="1999478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40</a:t>
            </a:fld>
            <a:endParaRPr lang="en-US"/>
          </a:p>
        </p:txBody>
      </p:sp>
    </p:spTree>
    <p:extLst>
      <p:ext uri="{BB962C8B-B14F-4D97-AF65-F5344CB8AC3E}">
        <p14:creationId xmlns:p14="http://schemas.microsoft.com/office/powerpoint/2010/main" val="4007023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41</a:t>
            </a:fld>
            <a:endParaRPr lang="en-US"/>
          </a:p>
        </p:txBody>
      </p:sp>
    </p:spTree>
    <p:extLst>
      <p:ext uri="{BB962C8B-B14F-4D97-AF65-F5344CB8AC3E}">
        <p14:creationId xmlns:p14="http://schemas.microsoft.com/office/powerpoint/2010/main" val="19928124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(2,6)</a:t>
            </a:r>
            <a:r>
              <a:rPr lang="en-US" baseline="0" dirty="0"/>
              <a:t> edge is on the shortest path between every pair of nodes where one node is on the “left cluster” and the other is on the “right cluster”</a:t>
            </a: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42</a:t>
            </a:fld>
            <a:endParaRPr lang="en-US"/>
          </a:p>
        </p:txBody>
      </p:sp>
    </p:spTree>
    <p:extLst>
      <p:ext uri="{BB962C8B-B14F-4D97-AF65-F5344CB8AC3E}">
        <p14:creationId xmlns:p14="http://schemas.microsoft.com/office/powerpoint/2010/main" val="10041434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43</a:t>
            </a:fld>
            <a:endParaRPr lang="en-US"/>
          </a:p>
        </p:txBody>
      </p:sp>
    </p:spTree>
    <p:extLst>
      <p:ext uri="{BB962C8B-B14F-4D97-AF65-F5344CB8AC3E}">
        <p14:creationId xmlns:p14="http://schemas.microsoft.com/office/powerpoint/2010/main" val="40080642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44</a:t>
            </a:fld>
            <a:endParaRPr lang="en-US"/>
          </a:p>
        </p:txBody>
      </p:sp>
    </p:spTree>
    <p:extLst>
      <p:ext uri="{BB962C8B-B14F-4D97-AF65-F5344CB8AC3E}">
        <p14:creationId xmlns:p14="http://schemas.microsoft.com/office/powerpoint/2010/main" val="4730872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45</a:t>
            </a:fld>
            <a:endParaRPr lang="en-US"/>
          </a:p>
        </p:txBody>
      </p:sp>
    </p:spTree>
    <p:extLst>
      <p:ext uri="{BB962C8B-B14F-4D97-AF65-F5344CB8AC3E}">
        <p14:creationId xmlns:p14="http://schemas.microsoft.com/office/powerpoint/2010/main" val="2680430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46</a:t>
            </a:fld>
            <a:endParaRPr lang="en-US"/>
          </a:p>
        </p:txBody>
      </p:sp>
    </p:spTree>
    <p:extLst>
      <p:ext uri="{BB962C8B-B14F-4D97-AF65-F5344CB8AC3E}">
        <p14:creationId xmlns:p14="http://schemas.microsoft.com/office/powerpoint/2010/main" val="32781612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בואי נדמיין שהצלעות נזרקות באקראי בגרף</a:t>
            </a:r>
          </a:p>
          <a:p>
            <a:r>
              <a:rPr lang="he-IL" dirty="0"/>
              <a:t>כאשר מובטח לנו שדרגת הקודקודים נשמרת.</a:t>
            </a:r>
          </a:p>
          <a:p>
            <a:r>
              <a:rPr lang="he-IL" dirty="0"/>
              <a:t>מה הוא הביטוי</a:t>
            </a:r>
          </a:p>
          <a:p>
            <a:r>
              <a:rPr lang="en-US" dirty="0"/>
              <a:t>A^2?</a:t>
            </a:r>
          </a:p>
          <a:p>
            <a:r>
              <a:rPr lang="en-US" dirty="0"/>
              <a:t>A</a:t>
            </a:r>
          </a:p>
          <a:p>
            <a:r>
              <a:rPr lang="he-IL" dirty="0"/>
              <a:t>הוא מספר הקצוות של צלעות בתוך הקהילה(מתוך כל הקצוות שיש)</a:t>
            </a:r>
          </a:p>
          <a:p>
            <a:r>
              <a:rPr lang="he-IL" dirty="0"/>
              <a:t>אז אם נכפיל אותו בעצמו נקבל את הסיכוי לצלע להופיע בתוך הקהילה(כי לצלע יש שתי קצוות, ואנחנו מכפילים,שזה שקול לשאלה – מה ההסברות ששני הקצוות בקהילה</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47</a:t>
            </a:fld>
            <a:endParaRPr lang="en-US"/>
          </a:p>
        </p:txBody>
      </p:sp>
    </p:spTree>
    <p:extLst>
      <p:ext uri="{BB962C8B-B14F-4D97-AF65-F5344CB8AC3E}">
        <p14:creationId xmlns:p14="http://schemas.microsoft.com/office/powerpoint/2010/main" val="13632087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48</a:t>
            </a:fld>
            <a:endParaRPr lang="en-US"/>
          </a:p>
        </p:txBody>
      </p:sp>
    </p:spTree>
    <p:extLst>
      <p:ext uri="{BB962C8B-B14F-4D97-AF65-F5344CB8AC3E}">
        <p14:creationId xmlns:p14="http://schemas.microsoft.com/office/powerpoint/2010/main" val="5180221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49</a:t>
            </a:fld>
            <a:endParaRPr lang="en-US"/>
          </a:p>
        </p:txBody>
      </p:sp>
    </p:spTree>
    <p:extLst>
      <p:ext uri="{BB962C8B-B14F-4D97-AF65-F5344CB8AC3E}">
        <p14:creationId xmlns:p14="http://schemas.microsoft.com/office/powerpoint/2010/main" val="3497495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406981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בואי נדמיין שהצלעות נזרקות באקראי בגרף</a:t>
            </a:r>
          </a:p>
          <a:p>
            <a:r>
              <a:rPr lang="he-IL" dirty="0"/>
              <a:t>כאשר מובטח לנו שדרגת הקודקודים נשמרת.</a:t>
            </a:r>
          </a:p>
          <a:p>
            <a:r>
              <a:rPr lang="he-IL" dirty="0"/>
              <a:t>מה הוא הביטוי</a:t>
            </a:r>
          </a:p>
          <a:p>
            <a:r>
              <a:rPr lang="en-US" dirty="0"/>
              <a:t>A^2?</a:t>
            </a:r>
          </a:p>
          <a:p>
            <a:r>
              <a:rPr lang="en-US" dirty="0"/>
              <a:t>A</a:t>
            </a:r>
          </a:p>
          <a:p>
            <a:r>
              <a:rPr lang="he-IL" dirty="0"/>
              <a:t>הוא מספר הקצוות של צלעות בתוך הקהילה(מתוך כל הקצוות שיש)</a:t>
            </a:r>
          </a:p>
          <a:p>
            <a:r>
              <a:rPr lang="he-IL" dirty="0"/>
              <a:t>אז אם נכפיל אותו בעצמו נקבל את הסיכוי לצלע להופיע בתוך הקהילה(כי לצלע יש שתי קצוות, ואנחנו מכפילים,שזה שקול לשאלה – מה ההסברות ששני הקצוות בקהילה</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50</a:t>
            </a:fld>
            <a:endParaRPr lang="en-US"/>
          </a:p>
        </p:txBody>
      </p:sp>
    </p:spTree>
    <p:extLst>
      <p:ext uri="{BB962C8B-B14F-4D97-AF65-F5344CB8AC3E}">
        <p14:creationId xmlns:p14="http://schemas.microsoft.com/office/powerpoint/2010/main" val="13174037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51</a:t>
            </a:fld>
            <a:endParaRPr lang="en-US"/>
          </a:p>
        </p:txBody>
      </p:sp>
    </p:spTree>
    <p:extLst>
      <p:ext uri="{BB962C8B-B14F-4D97-AF65-F5344CB8AC3E}">
        <p14:creationId xmlns:p14="http://schemas.microsoft.com/office/powerpoint/2010/main" val="38320585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52</a:t>
            </a:fld>
            <a:endParaRPr lang="en-US"/>
          </a:p>
        </p:txBody>
      </p:sp>
    </p:spTree>
    <p:extLst>
      <p:ext uri="{BB962C8B-B14F-4D97-AF65-F5344CB8AC3E}">
        <p14:creationId xmlns:p14="http://schemas.microsoft.com/office/powerpoint/2010/main" val="28236121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53</a:t>
            </a:fld>
            <a:endParaRPr lang="en-US"/>
          </a:p>
        </p:txBody>
      </p:sp>
    </p:spTree>
    <p:extLst>
      <p:ext uri="{BB962C8B-B14F-4D97-AF65-F5344CB8AC3E}">
        <p14:creationId xmlns:p14="http://schemas.microsoft.com/office/powerpoint/2010/main" val="2069904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54</a:t>
            </a:fld>
            <a:endParaRPr lang="en-US"/>
          </a:p>
        </p:txBody>
      </p:sp>
    </p:spTree>
    <p:extLst>
      <p:ext uri="{BB962C8B-B14F-4D97-AF65-F5344CB8AC3E}">
        <p14:creationId xmlns:p14="http://schemas.microsoft.com/office/powerpoint/2010/main" val="39289716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55</a:t>
            </a:fld>
            <a:endParaRPr lang="en-US"/>
          </a:p>
        </p:txBody>
      </p:sp>
    </p:spTree>
    <p:extLst>
      <p:ext uri="{BB962C8B-B14F-4D97-AF65-F5344CB8AC3E}">
        <p14:creationId xmlns:p14="http://schemas.microsoft.com/office/powerpoint/2010/main" val="39221197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baseline="0" dirty="0"/>
              <a:t>So -community detection algorithms search for a good partitioning of the network.</a:t>
            </a:r>
          </a:p>
          <a:p>
            <a:endParaRPr lang="en-US" u="sng" baseline="0" dirty="0"/>
          </a:p>
          <a:p>
            <a:r>
              <a:rPr lang="en-US" u="sng" baseline="0" dirty="0"/>
              <a:t>m</a:t>
            </a:r>
            <a:r>
              <a:rPr lang="en-US" u="sng" dirty="0"/>
              <a:t>any of</a:t>
            </a:r>
            <a:r>
              <a:rPr lang="en-US" u="sng" baseline="0" dirty="0"/>
              <a:t> these algorithms – such as </a:t>
            </a:r>
          </a:p>
          <a:p>
            <a:r>
              <a:rPr lang="en-US" u="sng" baseline="0" dirty="0"/>
              <a:t>&lt;CLICK&gt; </a:t>
            </a:r>
          </a:p>
          <a:p>
            <a:r>
              <a:rPr lang="en-US" u="sng" baseline="0" dirty="0" err="1"/>
              <a:t>Louvaiv</a:t>
            </a:r>
            <a:r>
              <a:rPr lang="en-US" u="sng" baseline="0" dirty="0"/>
              <a:t>, SCD, MOGA-net are guided by an objective function.</a:t>
            </a:r>
          </a:p>
          <a:p>
            <a:r>
              <a:rPr lang="en-US" u="sng" baseline="0" dirty="0"/>
              <a:t>The objective functions assigns a score to a the partition, and the algorithm attempts to optimize this score.</a:t>
            </a:r>
          </a:p>
          <a:p>
            <a:endParaRPr lang="en-US" u="sng" dirty="0"/>
          </a:p>
          <a:p>
            <a:r>
              <a:rPr lang="en-US" u="sng" baseline="0" dirty="0"/>
              <a:t>Louvain from 2008 is a key example for such an algorithm</a:t>
            </a:r>
          </a:p>
          <a:p>
            <a:endParaRPr lang="en-US" u="sng" baseline="0" dirty="0"/>
          </a:p>
          <a:p>
            <a:r>
              <a:rPr lang="en-US" u="sng" baseline="0" dirty="0"/>
              <a:t>&lt;CLICK&gt;</a:t>
            </a:r>
          </a:p>
          <a:p>
            <a:endParaRPr lang="en-US" u="sng" baseline="0" dirty="0"/>
          </a:p>
          <a:p>
            <a:r>
              <a:rPr lang="en-US" u="sng" baseline="0" dirty="0"/>
              <a:t>Louvain takes a node centric approach - it selects, using the objective function, the “best” community to which the nodes should be added.</a:t>
            </a:r>
          </a:p>
          <a:p>
            <a:endParaRPr lang="en-US" u="sng" baseline="0" dirty="0"/>
          </a:p>
          <a:p>
            <a:r>
              <a:rPr lang="en-US" u="sng" baseline="0" dirty="0"/>
              <a:t>For example, the node here has 4 neighbors, each in a separate community.</a:t>
            </a:r>
          </a:p>
          <a:p>
            <a:endParaRPr lang="en-US" u="sng" baseline="0" dirty="0"/>
          </a:p>
          <a:p>
            <a:r>
              <a:rPr lang="en-US" u="sng" baseline="0" dirty="0"/>
              <a:t>Assume that the function gains 0.4 if the node joins the community on the right, 0.8 if it joins the bottom community, and 0.9 if it joins the one on the left.</a:t>
            </a:r>
          </a:p>
          <a:p>
            <a:r>
              <a:rPr lang="en-US" u="sng" baseline="0" dirty="0"/>
              <a:t>It is now easy to decide to which *single* community it should be added, although it is less clear what we should do in the overlapping setting</a:t>
            </a:r>
          </a:p>
          <a:p>
            <a:r>
              <a:rPr lang="en-US" baseline="0" dirty="0"/>
              <a:t> </a:t>
            </a:r>
          </a:p>
          <a:p>
            <a:endParaRPr lang="en-US" baseline="0" dirty="0"/>
          </a:p>
          <a:p>
            <a:r>
              <a:rPr lang="en-US" baseline="0" dirty="0"/>
              <a:t>SCD-</a:t>
            </a:r>
          </a:p>
          <a:p>
            <a:r>
              <a:rPr lang="en-US" dirty="0"/>
              <a:t>@</a:t>
            </a:r>
            <a:r>
              <a:rPr lang="en-US" dirty="0" err="1"/>
              <a:t>inproceedings</a:t>
            </a:r>
            <a:r>
              <a:rPr lang="en-US" dirty="0"/>
              <a:t>{prat2014high, title={High quality, scalable and parallel community detection for large real graphs}, author={Prat-P{\'e}</a:t>
            </a:r>
            <a:r>
              <a:rPr lang="en-US" dirty="0" err="1"/>
              <a:t>rez</a:t>
            </a:r>
            <a:r>
              <a:rPr lang="en-US" dirty="0"/>
              <a:t>, </a:t>
            </a:r>
            <a:r>
              <a:rPr lang="en-US" dirty="0" err="1"/>
              <a:t>Arnau</a:t>
            </a:r>
            <a:r>
              <a:rPr lang="en-US" dirty="0"/>
              <a:t> and Dominguez-Sal, David and </a:t>
            </a:r>
            <a:r>
              <a:rPr lang="en-US" dirty="0" err="1"/>
              <a:t>Larriba-Pey</a:t>
            </a:r>
            <a:r>
              <a:rPr lang="en-US" dirty="0"/>
              <a:t>, </a:t>
            </a:r>
            <a:r>
              <a:rPr lang="en-US" dirty="0" err="1"/>
              <a:t>Josep-Lluis</a:t>
            </a:r>
            <a:r>
              <a:rPr lang="en-US" dirty="0"/>
              <a:t>}, </a:t>
            </a:r>
            <a:r>
              <a:rPr lang="en-US" dirty="0" err="1"/>
              <a:t>booktitle</a:t>
            </a:r>
            <a:r>
              <a:rPr lang="en-US" dirty="0"/>
              <a:t>={Proceedings of the 23rd international conference on World wide web}, pages={225--236}, year={2014}, organization={ACM} }</a:t>
            </a:r>
            <a:endParaRPr lang="en-US" baseline="0" dirty="0"/>
          </a:p>
          <a:p>
            <a:endParaRPr lang="en-US" baseline="0" dirty="0"/>
          </a:p>
          <a:p>
            <a:r>
              <a:rPr lang="en-US" dirty="0"/>
              <a:t>MOGA-net – </a:t>
            </a:r>
          </a:p>
          <a:p>
            <a:r>
              <a:rPr lang="en-US" sz="1200" b="0" i="0" u="none" strike="noStrike" kern="1200" baseline="0" dirty="0">
                <a:solidFill>
                  <a:schemeClr val="tx1"/>
                </a:solidFill>
                <a:latin typeface="+mn-lt"/>
                <a:ea typeface="+mn-ea"/>
                <a:cs typeface="+mn-cs"/>
              </a:rPr>
              <a:t>Clara </a:t>
            </a:r>
            <a:r>
              <a:rPr lang="en-US" sz="1200" b="0" i="0" u="none" strike="noStrike" kern="1200" baseline="0" dirty="0" err="1">
                <a:solidFill>
                  <a:schemeClr val="tx1"/>
                </a:solidFill>
                <a:latin typeface="+mn-lt"/>
                <a:ea typeface="+mn-ea"/>
                <a:cs typeface="+mn-cs"/>
              </a:rPr>
              <a:t>Pizzuti</a:t>
            </a:r>
            <a:r>
              <a:rPr lang="en-US" sz="1200" b="0" i="0" u="none" strike="noStrike" kern="1200" baseline="0" dirty="0">
                <a:solidFill>
                  <a:schemeClr val="tx1"/>
                </a:solidFill>
                <a:latin typeface="+mn-lt"/>
                <a:ea typeface="+mn-ea"/>
                <a:cs typeface="+mn-cs"/>
              </a:rPr>
              <a:t>. A </a:t>
            </a:r>
            <a:r>
              <a:rPr lang="en-US" sz="1200" b="0" i="0" u="none" strike="noStrike" kern="1200" baseline="0" dirty="0" err="1">
                <a:solidFill>
                  <a:schemeClr val="tx1"/>
                </a:solidFill>
                <a:latin typeface="+mn-lt"/>
                <a:ea typeface="+mn-ea"/>
                <a:cs typeface="+mn-cs"/>
              </a:rPr>
              <a:t>multiobjective</a:t>
            </a:r>
            <a:r>
              <a:rPr lang="en-US" sz="1200" b="0" i="0" u="none" strike="noStrike" kern="1200" baseline="0" dirty="0">
                <a:solidFill>
                  <a:schemeClr val="tx1"/>
                </a:solidFill>
                <a:latin typeface="+mn-lt"/>
                <a:ea typeface="+mn-ea"/>
                <a:cs typeface="+mn-cs"/>
              </a:rPr>
              <a:t> genetic algorithm to </a:t>
            </a:r>
            <a:r>
              <a:rPr lang="en-US" sz="1200" b="0" i="0" u="none" strike="noStrike" kern="1200" baseline="0" dirty="0" err="1">
                <a:solidFill>
                  <a:schemeClr val="tx1"/>
                </a:solidFill>
                <a:latin typeface="+mn-lt"/>
                <a:ea typeface="+mn-ea"/>
                <a:cs typeface="+mn-cs"/>
              </a:rPr>
              <a:t>nd</a:t>
            </a:r>
            <a:r>
              <a:rPr lang="en-US" sz="1200" b="0" i="0" u="none" strike="noStrike" kern="1200" baseline="0" dirty="0">
                <a:solidFill>
                  <a:schemeClr val="tx1"/>
                </a:solidFill>
                <a:latin typeface="+mn-lt"/>
                <a:ea typeface="+mn-ea"/>
                <a:cs typeface="+mn-cs"/>
              </a:rPr>
              <a:t> communities</a:t>
            </a:r>
          </a:p>
          <a:p>
            <a:r>
              <a:rPr lang="en-US" sz="1200" b="0" i="0" u="none" strike="noStrike" kern="1200" baseline="0" dirty="0">
                <a:solidFill>
                  <a:schemeClr val="tx1"/>
                </a:solidFill>
                <a:latin typeface="+mn-lt"/>
                <a:ea typeface="+mn-ea"/>
                <a:cs typeface="+mn-cs"/>
              </a:rPr>
              <a:t>in complex networks. IEEE Transactions on Evolutionary Computation,</a:t>
            </a:r>
          </a:p>
          <a:p>
            <a:r>
              <a:rPr lang="en-US" sz="1200" b="0" i="0" u="none" strike="noStrike" kern="1200" baseline="0" dirty="0">
                <a:solidFill>
                  <a:schemeClr val="tx1"/>
                </a:solidFill>
                <a:latin typeface="+mn-lt"/>
                <a:ea typeface="+mn-ea"/>
                <a:cs typeface="+mn-cs"/>
              </a:rPr>
              <a:t>16(3):418{430, 2012.</a:t>
            </a:r>
            <a:endParaRPr lang="en-US" baseline="0" dirty="0"/>
          </a:p>
        </p:txBody>
      </p:sp>
      <p:sp>
        <p:nvSpPr>
          <p:cNvPr id="4" name="Slide Number Placeholder 3"/>
          <p:cNvSpPr>
            <a:spLocks noGrp="1"/>
          </p:cNvSpPr>
          <p:nvPr>
            <p:ph type="sldNum" sz="quarter" idx="10"/>
          </p:nvPr>
        </p:nvSpPr>
        <p:spPr/>
        <p:txBody>
          <a:bodyPr/>
          <a:lstStyle/>
          <a:p>
            <a:fld id="{473F337D-C5FE-47BC-B0AE-F5E0EA1828E0}" type="slidenum">
              <a:rPr lang="en-US" smtClean="0"/>
              <a:t>56</a:t>
            </a:fld>
            <a:endParaRPr lang="en-US"/>
          </a:p>
        </p:txBody>
      </p:sp>
    </p:spTree>
    <p:extLst>
      <p:ext uri="{BB962C8B-B14F-4D97-AF65-F5344CB8AC3E}">
        <p14:creationId xmlns:p14="http://schemas.microsoft.com/office/powerpoint/2010/main" val="31124951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73F337D-C5FE-47BC-B0AE-F5E0EA1828E0}" type="slidenum">
              <a:rPr lang="en-US" smtClean="0"/>
              <a:t>57</a:t>
            </a:fld>
            <a:endParaRPr lang="en-US"/>
          </a:p>
        </p:txBody>
      </p:sp>
    </p:spTree>
    <p:extLst>
      <p:ext uri="{BB962C8B-B14F-4D97-AF65-F5344CB8AC3E}">
        <p14:creationId xmlns:p14="http://schemas.microsoft.com/office/powerpoint/2010/main" val="19662995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58</a:t>
            </a:fld>
            <a:endParaRPr lang="en-US"/>
          </a:p>
        </p:txBody>
      </p:sp>
    </p:spTree>
    <p:extLst>
      <p:ext uri="{BB962C8B-B14F-4D97-AF65-F5344CB8AC3E}">
        <p14:creationId xmlns:p14="http://schemas.microsoft.com/office/powerpoint/2010/main" val="7292284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59</a:t>
            </a:fld>
            <a:endParaRPr lang="en-US"/>
          </a:p>
        </p:txBody>
      </p:sp>
    </p:spTree>
    <p:extLst>
      <p:ext uri="{BB962C8B-B14F-4D97-AF65-F5344CB8AC3E}">
        <p14:creationId xmlns:p14="http://schemas.microsoft.com/office/powerpoint/2010/main" val="241489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1951201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60</a:t>
            </a:fld>
            <a:endParaRPr lang="en-US"/>
          </a:p>
        </p:txBody>
      </p:sp>
    </p:spTree>
    <p:extLst>
      <p:ext uri="{BB962C8B-B14F-4D97-AF65-F5344CB8AC3E}">
        <p14:creationId xmlns:p14="http://schemas.microsoft.com/office/powerpoint/2010/main" val="40246138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61</a:t>
            </a:fld>
            <a:endParaRPr lang="en-US"/>
          </a:p>
        </p:txBody>
      </p:sp>
    </p:spTree>
    <p:extLst>
      <p:ext uri="{BB962C8B-B14F-4D97-AF65-F5344CB8AC3E}">
        <p14:creationId xmlns:p14="http://schemas.microsoft.com/office/powerpoint/2010/main" val="8251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62</a:t>
            </a:fld>
            <a:endParaRPr lang="en-US"/>
          </a:p>
        </p:txBody>
      </p:sp>
    </p:spTree>
    <p:extLst>
      <p:ext uri="{BB962C8B-B14F-4D97-AF65-F5344CB8AC3E}">
        <p14:creationId xmlns:p14="http://schemas.microsoft.com/office/powerpoint/2010/main" val="22422484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63</a:t>
            </a:fld>
            <a:endParaRPr lang="en-US"/>
          </a:p>
        </p:txBody>
      </p:sp>
    </p:spTree>
    <p:extLst>
      <p:ext uri="{BB962C8B-B14F-4D97-AF65-F5344CB8AC3E}">
        <p14:creationId xmlns:p14="http://schemas.microsoft.com/office/powerpoint/2010/main" val="560813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64</a:t>
            </a:fld>
            <a:endParaRPr lang="en-US"/>
          </a:p>
        </p:txBody>
      </p:sp>
    </p:spTree>
    <p:extLst>
      <p:ext uri="{BB962C8B-B14F-4D97-AF65-F5344CB8AC3E}">
        <p14:creationId xmlns:p14="http://schemas.microsoft.com/office/powerpoint/2010/main" val="19065669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65</a:t>
            </a:fld>
            <a:endParaRPr lang="en-US"/>
          </a:p>
        </p:txBody>
      </p:sp>
    </p:spTree>
    <p:extLst>
      <p:ext uri="{BB962C8B-B14F-4D97-AF65-F5344CB8AC3E}">
        <p14:creationId xmlns:p14="http://schemas.microsoft.com/office/powerpoint/2010/main" val="27364785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66</a:t>
            </a:fld>
            <a:endParaRPr lang="en-US"/>
          </a:p>
        </p:txBody>
      </p:sp>
    </p:spTree>
    <p:extLst>
      <p:ext uri="{BB962C8B-B14F-4D97-AF65-F5344CB8AC3E}">
        <p14:creationId xmlns:p14="http://schemas.microsoft.com/office/powerpoint/2010/main" val="15871275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67</a:t>
            </a:fld>
            <a:endParaRPr lang="en-US"/>
          </a:p>
        </p:txBody>
      </p:sp>
    </p:spTree>
    <p:extLst>
      <p:ext uri="{BB962C8B-B14F-4D97-AF65-F5344CB8AC3E}">
        <p14:creationId xmlns:p14="http://schemas.microsoft.com/office/powerpoint/2010/main" val="5461329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68</a:t>
            </a:fld>
            <a:endParaRPr lang="en-US"/>
          </a:p>
        </p:txBody>
      </p:sp>
    </p:spTree>
    <p:extLst>
      <p:ext uri="{BB962C8B-B14F-4D97-AF65-F5344CB8AC3E}">
        <p14:creationId xmlns:p14="http://schemas.microsoft.com/office/powerpoint/2010/main" val="19751685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69</a:t>
            </a:fld>
            <a:endParaRPr lang="en-US"/>
          </a:p>
        </p:txBody>
      </p:sp>
    </p:spTree>
    <p:extLst>
      <p:ext uri="{BB962C8B-B14F-4D97-AF65-F5344CB8AC3E}">
        <p14:creationId xmlns:p14="http://schemas.microsoft.com/office/powerpoint/2010/main" val="2588772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כדי "לסבר את העין",</a:t>
            </a:r>
            <a:r>
              <a:rPr lang="he-IL" baseline="0" dirty="0"/>
              <a:t> הנה מפה של פעילות מדעית ואינטראקציות בין ובתוך קהילות מדעיות שונות שמבוססת על פרסומים מדעיים באלפי זורנלים...</a:t>
            </a:r>
            <a:endParaRPr lang="he-IL"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36647419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70</a:t>
            </a:fld>
            <a:endParaRPr lang="en-US"/>
          </a:p>
        </p:txBody>
      </p:sp>
    </p:spTree>
    <p:extLst>
      <p:ext uri="{BB962C8B-B14F-4D97-AF65-F5344CB8AC3E}">
        <p14:creationId xmlns:p14="http://schemas.microsoft.com/office/powerpoint/2010/main" val="2552046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8</a:t>
            </a:fld>
            <a:endParaRPr lang="en-US"/>
          </a:p>
        </p:txBody>
      </p:sp>
    </p:spTree>
    <p:extLst>
      <p:ext uri="{BB962C8B-B14F-4D97-AF65-F5344CB8AC3E}">
        <p14:creationId xmlns:p14="http://schemas.microsoft.com/office/powerpoint/2010/main" val="2488413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9</a:t>
            </a:fld>
            <a:endParaRPr lang="en-US"/>
          </a:p>
        </p:txBody>
      </p:sp>
    </p:spTree>
    <p:extLst>
      <p:ext uri="{BB962C8B-B14F-4D97-AF65-F5344CB8AC3E}">
        <p14:creationId xmlns:p14="http://schemas.microsoft.com/office/powerpoint/2010/main" val="641821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971E-B324-4412-BA57-254D63C52E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24AF9-D4ED-402B-B3A2-D5F888B2BD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718D80-72F5-4E66-9FE1-BE0B066EB691}"/>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5" name="Footer Placeholder 4">
            <a:extLst>
              <a:ext uri="{FF2B5EF4-FFF2-40B4-BE49-F238E27FC236}">
                <a16:creationId xmlns:a16="http://schemas.microsoft.com/office/drawing/2014/main" id="{F0A79904-099F-4C0E-951E-193C0F0CC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7ED1C-9440-48AD-8347-732998B18935}"/>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14052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FF30-21F9-47EC-9DA6-88DDA79101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07FAB9-A97C-42A7-AE49-5E449E6A0D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D7CFC-73C7-4DEE-AD15-6EC4BFEAB497}"/>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5" name="Footer Placeholder 4">
            <a:extLst>
              <a:ext uri="{FF2B5EF4-FFF2-40B4-BE49-F238E27FC236}">
                <a16:creationId xmlns:a16="http://schemas.microsoft.com/office/drawing/2014/main" id="{FAE44242-48C2-4BE9-9C6F-91ED475D3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A7820-9328-4D70-9610-CF007EC0EF50}"/>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427157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215F6-D69F-49FB-90F2-507468F1ED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5D5103-D268-4B78-952F-744BD6480B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3F2AF-57BB-4BDE-AF93-C1F5C9A5571E}"/>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5" name="Footer Placeholder 4">
            <a:extLst>
              <a:ext uri="{FF2B5EF4-FFF2-40B4-BE49-F238E27FC236}">
                <a16:creationId xmlns:a16="http://schemas.microsoft.com/office/drawing/2014/main" id="{34983232-98C7-4D77-BD4C-D803000C8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D5BBD-831F-4212-B35E-D0C14C3A559F}"/>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129660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CC31-7553-41DF-8787-009F7402C6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602170-107D-46B3-B6F2-8F437DB05F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A8A18-F787-4A7B-B28A-5A53F480B8F1}"/>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5" name="Footer Placeholder 4">
            <a:extLst>
              <a:ext uri="{FF2B5EF4-FFF2-40B4-BE49-F238E27FC236}">
                <a16:creationId xmlns:a16="http://schemas.microsoft.com/office/drawing/2014/main" id="{8AAC0BA9-EE92-496C-BED2-270E775DB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08AA5-DFAA-4B2F-9BC0-91EB76B9827E}"/>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2495050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975B-3732-415A-B3EE-26E91FEC6A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E5A014-E839-47FD-8515-06D8DD51D6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F38DD-DDAB-4AE0-93C8-19BDC28E9710}"/>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5" name="Footer Placeholder 4">
            <a:extLst>
              <a:ext uri="{FF2B5EF4-FFF2-40B4-BE49-F238E27FC236}">
                <a16:creationId xmlns:a16="http://schemas.microsoft.com/office/drawing/2014/main" id="{8A383A20-4816-4A4D-A043-6E4A92202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2A9F0-DEB9-43D3-8718-7F56379008DA}"/>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246447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6D4F-7939-41A0-AEE0-744090720B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7ED330-BAC4-4497-987C-B5E9B63E3F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A8D738-CE38-4A4B-9E75-0E502EDCB7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DC6A0A-9054-435C-9C87-CB9FCE68EE86}"/>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6" name="Footer Placeholder 5">
            <a:extLst>
              <a:ext uri="{FF2B5EF4-FFF2-40B4-BE49-F238E27FC236}">
                <a16:creationId xmlns:a16="http://schemas.microsoft.com/office/drawing/2014/main" id="{18A91C2F-D60F-45CE-B9E2-22BCB0610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21F23-7050-4403-A92A-9C2CCCF0C201}"/>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104234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0E3C-7A40-4774-9D52-AC13ACFCD5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E77047-690B-4792-AA06-A3BDE96975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FB70CE-093F-4847-8DFF-BACFB45BCF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8E6EE7-7FDA-411D-9580-BA774C769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20B587-5D9B-4D9E-8E1A-F15C9CCE9A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94FA00-79E5-491D-999A-2BC22F625CD9}"/>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8" name="Footer Placeholder 7">
            <a:extLst>
              <a:ext uri="{FF2B5EF4-FFF2-40B4-BE49-F238E27FC236}">
                <a16:creationId xmlns:a16="http://schemas.microsoft.com/office/drawing/2014/main" id="{95CB619A-2B8C-4973-B32B-5A6BF69BA0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734C37-F141-4213-A0A2-E940B2010B20}"/>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102701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8B2-14BE-45DB-84A3-79BA4B7078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E31FE-1B07-4599-8D15-C3D0FE59AA55}"/>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4" name="Footer Placeholder 3">
            <a:extLst>
              <a:ext uri="{FF2B5EF4-FFF2-40B4-BE49-F238E27FC236}">
                <a16:creationId xmlns:a16="http://schemas.microsoft.com/office/drawing/2014/main" id="{090B9FAA-B4B8-4131-A4B4-C368B5FC25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993602-DC0D-4259-A55E-25C8430A6E1A}"/>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249337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611D40-83B1-4A7A-8CAA-D82B5FB44F79}"/>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3" name="Footer Placeholder 2">
            <a:extLst>
              <a:ext uri="{FF2B5EF4-FFF2-40B4-BE49-F238E27FC236}">
                <a16:creationId xmlns:a16="http://schemas.microsoft.com/office/drawing/2014/main" id="{A74A6822-CA84-44C3-908D-35CE5381B3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B222E5-0A7B-437A-836A-22554BB1A10F}"/>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414834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FEBC-BE6D-451F-AEB5-245C1390B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A73CE8-368B-4043-84C1-81E071AA3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B4FCE-8FDA-4A38-A8D1-B0C9BD2AB2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B52091-7007-4C11-A495-A6B4AC73942B}"/>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6" name="Footer Placeholder 5">
            <a:extLst>
              <a:ext uri="{FF2B5EF4-FFF2-40B4-BE49-F238E27FC236}">
                <a16:creationId xmlns:a16="http://schemas.microsoft.com/office/drawing/2014/main" id="{AA5D6764-D527-45E2-9102-5E8DCC79C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F8738-F935-4660-B92F-285ECA2D9499}"/>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381265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B22CC-3B3D-4C62-8E7D-C3B6752C0E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19B0D1-E664-4003-9983-1708F85E51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F75376-1B62-4D80-BC91-4C78C8D55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490F23-FCBD-495F-BF13-D3F58BEEA7E0}"/>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6" name="Footer Placeholder 5">
            <a:extLst>
              <a:ext uri="{FF2B5EF4-FFF2-40B4-BE49-F238E27FC236}">
                <a16:creationId xmlns:a16="http://schemas.microsoft.com/office/drawing/2014/main" id="{CF7265A1-AC4D-4372-BDBB-62F98896EC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BF605-9C7F-46EE-8B56-0E8BC9A91391}"/>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33223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B0A3BD-8DC5-4E9F-89F2-F4076F6060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3A5ED0-D3B5-4EC4-A956-88135EBFD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636F0-76A1-4AAE-AECE-1B9F7BCC4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A03A8-CDD5-4574-A137-B259478B04AF}" type="datetimeFigureOut">
              <a:rPr lang="en-US" smtClean="0"/>
              <a:t>2/5/2020</a:t>
            </a:fld>
            <a:endParaRPr lang="en-US"/>
          </a:p>
        </p:txBody>
      </p:sp>
      <p:sp>
        <p:nvSpPr>
          <p:cNvPr id="5" name="Footer Placeholder 4">
            <a:extLst>
              <a:ext uri="{FF2B5EF4-FFF2-40B4-BE49-F238E27FC236}">
                <a16:creationId xmlns:a16="http://schemas.microsoft.com/office/drawing/2014/main" id="{01B6B7B6-93FC-4003-8E57-5140B2C9B5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7A7B51-89AD-40C8-8310-0F1B5D6169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AD3A4-298B-400B-94C0-52C97E6337BE}" type="slidenum">
              <a:rPr lang="en-US" smtClean="0"/>
              <a:t>‹#›</a:t>
            </a:fld>
            <a:endParaRPr lang="en-US"/>
          </a:p>
        </p:txBody>
      </p:sp>
    </p:spTree>
    <p:extLst>
      <p:ext uri="{BB962C8B-B14F-4D97-AF65-F5344CB8AC3E}">
        <p14:creationId xmlns:p14="http://schemas.microsoft.com/office/powerpoint/2010/main" val="290288918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96B5-FE54-46EE-8671-9D9B0DAB2782}"/>
              </a:ext>
            </a:extLst>
          </p:cNvPr>
          <p:cNvSpPr>
            <a:spLocks noGrp="1"/>
          </p:cNvSpPr>
          <p:nvPr>
            <p:ph type="ctrTitle"/>
          </p:nvPr>
        </p:nvSpPr>
        <p:spPr/>
        <p:txBody>
          <a:bodyPr>
            <a:normAutofit/>
          </a:bodyPr>
          <a:lstStyle/>
          <a:p>
            <a:r>
              <a:rPr lang="en-US" dirty="0"/>
              <a:t>Community detection </a:t>
            </a:r>
            <a:br>
              <a:rPr lang="en-US"/>
            </a:br>
            <a:r>
              <a:rPr lang="en-US"/>
              <a:t>mini-project</a:t>
            </a:r>
            <a:endParaRPr lang="en-US" dirty="0"/>
          </a:p>
        </p:txBody>
      </p:sp>
      <p:sp>
        <p:nvSpPr>
          <p:cNvPr id="3" name="Subtitle 2">
            <a:extLst>
              <a:ext uri="{FF2B5EF4-FFF2-40B4-BE49-F238E27FC236}">
                <a16:creationId xmlns:a16="http://schemas.microsoft.com/office/drawing/2014/main" id="{854BB500-EF3D-43AF-AFCB-4EE8908AF5F3}"/>
              </a:ext>
            </a:extLst>
          </p:cNvPr>
          <p:cNvSpPr>
            <a:spLocks noGrp="1"/>
          </p:cNvSpPr>
          <p:nvPr>
            <p:ph type="subTitle" idx="1"/>
          </p:nvPr>
        </p:nvSpPr>
        <p:spPr/>
        <p:txBody>
          <a:bodyPr>
            <a:normAutofit fontScale="92500" lnSpcReduction="10000"/>
          </a:bodyPr>
          <a:lstStyle/>
          <a:p>
            <a:r>
              <a:rPr lang="en-US" dirty="0"/>
              <a:t>Danny Hendler </a:t>
            </a:r>
          </a:p>
          <a:p>
            <a:r>
              <a:rPr lang="en-US" dirty="0"/>
              <a:t>hendlerd@post.bgu.ac.il</a:t>
            </a:r>
          </a:p>
          <a:p>
            <a:r>
              <a:rPr lang="en-US" dirty="0"/>
              <a:t>Amir Rubin </a:t>
            </a:r>
          </a:p>
          <a:p>
            <a:r>
              <a:rPr lang="en-US" dirty="0"/>
              <a:t>amirrub@post.bgu.ac.il</a:t>
            </a:r>
          </a:p>
        </p:txBody>
      </p:sp>
    </p:spTree>
    <p:extLst>
      <p:ext uri="{BB962C8B-B14F-4D97-AF65-F5344CB8AC3E}">
        <p14:creationId xmlns:p14="http://schemas.microsoft.com/office/powerpoint/2010/main" val="3998248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Girvan-Newman algorithm (2002)</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pPr>
              <a:lnSpc>
                <a:spcPct val="95000"/>
              </a:lnSpc>
              <a:spcBef>
                <a:spcPts val="1200"/>
              </a:spcBef>
              <a:buSzPct val="100000"/>
              <a:buFont typeface="Wingdings" pitchFamily="2" charset="2"/>
              <a:buChar char=""/>
            </a:pPr>
            <a:r>
              <a:rPr lang="en-GB" altLang="he-IL" dirty="0"/>
              <a:t>A </a:t>
            </a:r>
            <a:r>
              <a:rPr lang="en-GB" altLang="he-IL" i="1" dirty="0"/>
              <a:t>divisive method </a:t>
            </a:r>
            <a:r>
              <a:rPr lang="en-GB" altLang="he-IL" dirty="0"/>
              <a:t>(as opposed to </a:t>
            </a:r>
            <a:r>
              <a:rPr lang="en-GB" altLang="he-IL" i="1" dirty="0"/>
              <a:t>agglomerative</a:t>
            </a:r>
            <a:r>
              <a:rPr lang="en-GB" altLang="he-IL" dirty="0"/>
              <a:t> </a:t>
            </a:r>
            <a:r>
              <a:rPr lang="en-GB" altLang="he-IL" i="1" dirty="0"/>
              <a:t>methods</a:t>
            </a:r>
            <a:r>
              <a:rPr lang="en-GB" altLang="he-IL" dirty="0"/>
              <a:t>)</a:t>
            </a:r>
            <a:br>
              <a:rPr lang="en-GB" altLang="he-IL" dirty="0"/>
            </a:br>
            <a:endParaRPr lang="en-GB" altLang="he-IL" dirty="0"/>
          </a:p>
          <a:p>
            <a:pPr>
              <a:lnSpc>
                <a:spcPct val="95000"/>
              </a:lnSpc>
              <a:spcBef>
                <a:spcPts val="1200"/>
              </a:spcBef>
              <a:buSzPct val="100000"/>
              <a:buFont typeface="Wingdings" pitchFamily="2" charset="2"/>
              <a:buChar char=""/>
            </a:pPr>
            <a:r>
              <a:rPr lang="en-GB" altLang="he-IL" dirty="0"/>
              <a:t>Look for an edge that is most “between” pairs of nodes</a:t>
            </a:r>
          </a:p>
          <a:p>
            <a:pPr marL="914400" lvl="1" indent="-457200">
              <a:lnSpc>
                <a:spcPct val="95000"/>
              </a:lnSpc>
              <a:spcBef>
                <a:spcPts val="1200"/>
              </a:spcBef>
              <a:buSzPct val="100000"/>
              <a:buFont typeface="Courier New" panose="02070309020205020404" pitchFamily="49" charset="0"/>
              <a:buChar char="o"/>
            </a:pPr>
            <a:r>
              <a:rPr lang="en-GB" altLang="he-IL" dirty="0"/>
              <a:t>Responsible for connecting many pairs</a:t>
            </a:r>
            <a:br>
              <a:rPr lang="en-GB" altLang="he-IL" dirty="0"/>
            </a:br>
            <a:endParaRPr lang="en-GB" altLang="he-IL" dirty="0"/>
          </a:p>
          <a:p>
            <a:pPr>
              <a:lnSpc>
                <a:spcPct val="95000"/>
              </a:lnSpc>
              <a:spcBef>
                <a:spcPts val="1200"/>
              </a:spcBef>
              <a:buSzPct val="100000"/>
              <a:buFont typeface="Wingdings" pitchFamily="2" charset="2"/>
              <a:buChar char=""/>
            </a:pPr>
            <a:r>
              <a:rPr lang="en-GB" altLang="he-IL" dirty="0"/>
              <a:t>Remove edge and recalculate</a:t>
            </a:r>
            <a:endParaRPr lang="en-GB" altLang="he-IL" sz="2400" dirty="0"/>
          </a:p>
          <a:p>
            <a:pPr marL="914400" lvl="1" indent="-457200">
              <a:lnSpc>
                <a:spcPct val="95000"/>
              </a:lnSpc>
              <a:spcBef>
                <a:spcPts val="1200"/>
              </a:spcBef>
              <a:buSzPct val="100000"/>
              <a:buFont typeface="Courier New" panose="02070309020205020404" pitchFamily="49" charset="0"/>
              <a:buChar char="o"/>
            </a:pPr>
            <a:endParaRPr lang="en-GB" altLang="he-IL" dirty="0">
              <a:latin typeface="Times New Roman" pitchFamily="18" charset="0"/>
            </a:endParaRPr>
          </a:p>
        </p:txBody>
      </p:sp>
    </p:spTree>
    <p:extLst>
      <p:ext uri="{BB962C8B-B14F-4D97-AF65-F5344CB8AC3E}">
        <p14:creationId xmlns:p14="http://schemas.microsoft.com/office/powerpoint/2010/main" val="1272836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Girvan-Newman algorithm</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pPr>
              <a:lnSpc>
                <a:spcPct val="95000"/>
              </a:lnSpc>
              <a:spcBef>
                <a:spcPts val="1200"/>
              </a:spcBef>
              <a:buSzPct val="100000"/>
              <a:buFont typeface="Wingdings" pitchFamily="2" charset="2"/>
              <a:buChar char=""/>
            </a:pPr>
            <a:r>
              <a:rPr lang="en-GB" altLang="he-IL" dirty="0">
                <a:latin typeface="Times New Roman" pitchFamily="18" charset="0"/>
              </a:rPr>
              <a:t>Compute all-pairs shortest paths</a:t>
            </a:r>
            <a:br>
              <a:rPr lang="en-GB" altLang="he-IL" dirty="0">
                <a:latin typeface="Times New Roman" pitchFamily="18" charset="0"/>
              </a:rPr>
            </a:br>
            <a:endParaRPr lang="en-GB" altLang="he-IL" dirty="0">
              <a:latin typeface="Times New Roman" pitchFamily="18" charset="0"/>
            </a:endParaRPr>
          </a:p>
          <a:p>
            <a:pPr>
              <a:lnSpc>
                <a:spcPct val="95000"/>
              </a:lnSpc>
              <a:spcBef>
                <a:spcPts val="1200"/>
              </a:spcBef>
              <a:buSzPct val="100000"/>
              <a:buFont typeface="Wingdings" pitchFamily="2" charset="2"/>
              <a:buChar char=""/>
            </a:pPr>
            <a:r>
              <a:rPr lang="en-GB" altLang="he-IL" dirty="0">
                <a:latin typeface="Times New Roman" pitchFamily="18" charset="0"/>
              </a:rPr>
              <a:t>For each edge, compute the number of such paths it belongs to</a:t>
            </a:r>
            <a:br>
              <a:rPr lang="en-GB" altLang="he-IL" dirty="0">
                <a:latin typeface="Times New Roman" pitchFamily="18" charset="0"/>
              </a:rPr>
            </a:br>
            <a:endParaRPr lang="en-GB" altLang="he-IL" dirty="0">
              <a:latin typeface="Times New Roman" pitchFamily="18" charset="0"/>
            </a:endParaRPr>
          </a:p>
          <a:p>
            <a:pPr>
              <a:lnSpc>
                <a:spcPct val="95000"/>
              </a:lnSpc>
              <a:spcBef>
                <a:spcPts val="1200"/>
              </a:spcBef>
              <a:buSzPct val="100000"/>
              <a:buFont typeface="Wingdings" pitchFamily="2" charset="2"/>
              <a:buChar char=""/>
            </a:pPr>
            <a:r>
              <a:rPr lang="en-GB" altLang="he-IL" dirty="0">
                <a:latin typeface="Times New Roman" pitchFamily="18" charset="0"/>
              </a:rPr>
              <a:t>Remove a maximum-weight edge</a:t>
            </a:r>
            <a:endParaRPr lang="en-GB" altLang="he-IL" sz="2400" dirty="0">
              <a:latin typeface="Times New Roman" pitchFamily="18" charset="0"/>
            </a:endParaRPr>
          </a:p>
        </p:txBody>
      </p:sp>
      <p:sp>
        <p:nvSpPr>
          <p:cNvPr id="4" name="TextBox 3">
            <a:extLst>
              <a:ext uri="{FF2B5EF4-FFF2-40B4-BE49-F238E27FC236}">
                <a16:creationId xmlns:a16="http://schemas.microsoft.com/office/drawing/2014/main" id="{284FA463-288D-4682-A8A0-F4CBEAC19F0F}"/>
              </a:ext>
            </a:extLst>
          </p:cNvPr>
          <p:cNvSpPr txBox="1"/>
          <p:nvPr/>
        </p:nvSpPr>
        <p:spPr>
          <a:xfrm>
            <a:off x="838200" y="4481167"/>
            <a:ext cx="3410870" cy="523220"/>
          </a:xfrm>
          <a:prstGeom prst="rect">
            <a:avLst/>
          </a:prstGeom>
          <a:noFill/>
        </p:spPr>
        <p:txBody>
          <a:bodyPr wrap="none" rtlCol="1">
            <a:spAutoFit/>
          </a:bodyPr>
          <a:lstStyle/>
          <a:p>
            <a:r>
              <a:rPr lang="en-US" sz="2800" dirty="0">
                <a:solidFill>
                  <a:srgbClr val="0000FF"/>
                </a:solidFill>
                <a:latin typeface="+mj-lt"/>
              </a:rPr>
              <a:t>Repeat until no edges</a:t>
            </a:r>
            <a:endParaRPr lang="he-IL" sz="2800" dirty="0">
              <a:solidFill>
                <a:srgbClr val="0000FF"/>
              </a:solidFill>
              <a:latin typeface="+mj-lt"/>
            </a:endParaRPr>
          </a:p>
        </p:txBody>
      </p:sp>
      <p:sp>
        <p:nvSpPr>
          <p:cNvPr id="5" name="Curved Left Arrow 8">
            <a:extLst>
              <a:ext uri="{FF2B5EF4-FFF2-40B4-BE49-F238E27FC236}">
                <a16:creationId xmlns:a16="http://schemas.microsoft.com/office/drawing/2014/main" id="{B8FBC8CE-B820-4DEF-A5A7-6B096A5CB937}"/>
              </a:ext>
            </a:extLst>
          </p:cNvPr>
          <p:cNvSpPr/>
          <p:nvPr/>
        </p:nvSpPr>
        <p:spPr>
          <a:xfrm rot="10800000">
            <a:off x="96078" y="1825625"/>
            <a:ext cx="742121" cy="2938471"/>
          </a:xfrm>
          <a:prstGeom prst="curvedLef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Tree>
    <p:extLst>
      <p:ext uri="{BB962C8B-B14F-4D97-AF65-F5344CB8AC3E}">
        <p14:creationId xmlns:p14="http://schemas.microsoft.com/office/powerpoint/2010/main" val="153397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499766"/>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endParaRPr lang="en-US" dirty="0"/>
          </a:p>
        </p:txBody>
      </p:sp>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6" name="Straight Connector 15"/>
          <p:cNvCxnSpPr>
            <a:stCxn id="3" idx="6"/>
            <a:endCxn id="7" idx="1"/>
          </p:cNvCxnSpPr>
          <p:nvPr/>
        </p:nvCxnSpPr>
        <p:spPr>
          <a:xfrm>
            <a:off x="2619739" y="273969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a:endCxn id="6" idx="0"/>
          </p:cNvCxnSpPr>
          <p:nvPr/>
        </p:nvCxnSpPr>
        <p:spPr>
          <a:xfrm>
            <a:off x="2439718" y="2919714"/>
            <a:ext cx="0" cy="36004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a:stCxn id="7" idx="4"/>
            <a:endCxn id="11" idx="0"/>
          </p:cNvCxnSpPr>
          <p:nvPr/>
        </p:nvCxnSpPr>
        <p:spPr>
          <a:xfrm>
            <a:off x="3087790" y="3287416"/>
            <a:ext cx="0" cy="1000450"/>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p:cNvCxnSpPr>
            <a:stCxn id="12" idx="6"/>
            <a:endCxn id="30" idx="2"/>
          </p:cNvCxnSpPr>
          <p:nvPr/>
        </p:nvCxnSpPr>
        <p:spPr>
          <a:xfrm flipV="1">
            <a:off x="4131906" y="3472784"/>
            <a:ext cx="576064" cy="347030"/>
          </a:xfrm>
          <a:prstGeom prst="line">
            <a:avLst/>
          </a:prstGeom>
          <a:ln w="38100"/>
        </p:spPr>
        <p:style>
          <a:lnRef idx="1">
            <a:schemeClr val="dk1"/>
          </a:lnRef>
          <a:fillRef idx="0">
            <a:schemeClr val="dk1"/>
          </a:fillRef>
          <a:effectRef idx="0">
            <a:schemeClr val="dk1"/>
          </a:effectRef>
          <a:fontRef idx="minor">
            <a:schemeClr val="tx1"/>
          </a:fontRef>
        </p:style>
      </p:cxnSp>
      <p:cxnSp>
        <p:nvCxnSpPr>
          <p:cNvPr id="42" name="Straight Connector 41"/>
          <p:cNvCxnSpPr>
            <a:stCxn id="7" idx="5"/>
            <a:endCxn id="12" idx="1"/>
          </p:cNvCxnSpPr>
          <p:nvPr/>
        </p:nvCxnSpPr>
        <p:spPr>
          <a:xfrm>
            <a:off x="3215083" y="3234689"/>
            <a:ext cx="609510" cy="457832"/>
          </a:xfrm>
          <a:prstGeom prst="line">
            <a:avLst/>
          </a:prstGeom>
          <a:ln w="38100"/>
        </p:spPr>
        <p:style>
          <a:lnRef idx="1">
            <a:schemeClr val="dk1"/>
          </a:lnRef>
          <a:fillRef idx="0">
            <a:schemeClr val="dk1"/>
          </a:fillRef>
          <a:effectRef idx="0">
            <a:schemeClr val="dk1"/>
          </a:effectRef>
          <a:fontRef idx="minor">
            <a:schemeClr val="tx1"/>
          </a:fontRef>
        </p:style>
      </p:cxnSp>
      <p:sp>
        <p:nvSpPr>
          <p:cNvPr id="26" name="Title 1">
            <a:extLst>
              <a:ext uri="{FF2B5EF4-FFF2-40B4-BE49-F238E27FC236}">
                <a16:creationId xmlns:a16="http://schemas.microsoft.com/office/drawing/2014/main" id="{CCA42310-F22E-4F26-B2A0-AAB305866843}"/>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185113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6" name="Straight Connector 15"/>
          <p:cNvCxnSpPr>
            <a:stCxn id="3" idx="6"/>
            <a:endCxn id="7" idx="1"/>
          </p:cNvCxnSpPr>
          <p:nvPr/>
        </p:nvCxnSpPr>
        <p:spPr>
          <a:xfrm>
            <a:off x="2619739" y="273969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a:endCxn id="6" idx="0"/>
          </p:cNvCxnSpPr>
          <p:nvPr/>
        </p:nvCxnSpPr>
        <p:spPr>
          <a:xfrm>
            <a:off x="2439718" y="2919714"/>
            <a:ext cx="0" cy="36004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a:stCxn id="7" idx="4"/>
            <a:endCxn id="11" idx="0"/>
          </p:cNvCxnSpPr>
          <p:nvPr/>
        </p:nvCxnSpPr>
        <p:spPr>
          <a:xfrm>
            <a:off x="3087790" y="3287416"/>
            <a:ext cx="0" cy="1000450"/>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p:cNvCxnSpPr>
            <a:stCxn id="12" idx="6"/>
            <a:endCxn id="30" idx="2"/>
          </p:cNvCxnSpPr>
          <p:nvPr/>
        </p:nvCxnSpPr>
        <p:spPr>
          <a:xfrm flipV="1">
            <a:off x="4131906" y="3472784"/>
            <a:ext cx="576064" cy="347030"/>
          </a:xfrm>
          <a:prstGeom prst="line">
            <a:avLst/>
          </a:prstGeom>
          <a:ln w="38100"/>
        </p:spPr>
        <p:style>
          <a:lnRef idx="1">
            <a:schemeClr val="dk1"/>
          </a:lnRef>
          <a:fillRef idx="0">
            <a:schemeClr val="dk1"/>
          </a:fillRef>
          <a:effectRef idx="0">
            <a:schemeClr val="dk1"/>
          </a:effectRef>
          <a:fontRef idx="minor">
            <a:schemeClr val="tx1"/>
          </a:fontRef>
        </p:style>
      </p:cxnSp>
      <p:cxnSp>
        <p:nvCxnSpPr>
          <p:cNvPr id="42" name="Straight Connector 41"/>
          <p:cNvCxnSpPr>
            <a:stCxn id="7" idx="5"/>
            <a:endCxn id="12" idx="1"/>
          </p:cNvCxnSpPr>
          <p:nvPr/>
        </p:nvCxnSpPr>
        <p:spPr>
          <a:xfrm>
            <a:off x="3215083" y="3234689"/>
            <a:ext cx="609510" cy="457832"/>
          </a:xfrm>
          <a:prstGeom prst="line">
            <a:avLst/>
          </a:prstGeom>
          <a:ln w="38100"/>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3411826" y="3068961"/>
            <a:ext cx="540060" cy="430887"/>
          </a:xfrm>
          <a:prstGeom prst="rect">
            <a:avLst/>
          </a:prstGeom>
          <a:noFill/>
        </p:spPr>
        <p:txBody>
          <a:bodyPr wrap="square" rtlCol="1">
            <a:spAutoFit/>
          </a:bodyPr>
          <a:lstStyle/>
          <a:p>
            <a:r>
              <a:rPr lang="en-US" sz="2200" b="1" dirty="0">
                <a:solidFill>
                  <a:srgbClr val="FF0000"/>
                </a:solidFill>
              </a:rPr>
              <a:t>24</a:t>
            </a:r>
            <a:endParaRPr lang="he-IL" sz="2200" b="1" dirty="0">
              <a:solidFill>
                <a:srgbClr val="FF0000"/>
              </a:solidFill>
            </a:endParaRPr>
          </a:p>
        </p:txBody>
      </p:sp>
      <p:sp>
        <p:nvSpPr>
          <p:cNvPr id="26" name="Title 1">
            <a:extLst>
              <a:ext uri="{FF2B5EF4-FFF2-40B4-BE49-F238E27FC236}">
                <a16:creationId xmlns:a16="http://schemas.microsoft.com/office/drawing/2014/main" id="{0137B209-166B-4DDC-8654-4B93691F5EE9}"/>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2814716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6" name="Straight Connector 15"/>
          <p:cNvCxnSpPr>
            <a:stCxn id="3" idx="6"/>
            <a:endCxn id="7" idx="1"/>
          </p:cNvCxnSpPr>
          <p:nvPr/>
        </p:nvCxnSpPr>
        <p:spPr>
          <a:xfrm>
            <a:off x="2619739" y="273969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a:endCxn id="6" idx="0"/>
          </p:cNvCxnSpPr>
          <p:nvPr/>
        </p:nvCxnSpPr>
        <p:spPr>
          <a:xfrm>
            <a:off x="2439718" y="2919714"/>
            <a:ext cx="0" cy="36004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a:stCxn id="7" idx="4"/>
            <a:endCxn id="11" idx="0"/>
          </p:cNvCxnSpPr>
          <p:nvPr/>
        </p:nvCxnSpPr>
        <p:spPr>
          <a:xfrm>
            <a:off x="3087790" y="3287416"/>
            <a:ext cx="0" cy="1000450"/>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p:cNvCxnSpPr>
            <a:stCxn id="12" idx="6"/>
            <a:endCxn id="30" idx="2"/>
          </p:cNvCxnSpPr>
          <p:nvPr/>
        </p:nvCxnSpPr>
        <p:spPr>
          <a:xfrm flipV="1">
            <a:off x="4131906" y="3472784"/>
            <a:ext cx="576064" cy="347030"/>
          </a:xfrm>
          <a:prstGeom prst="line">
            <a:avLst/>
          </a:prstGeom>
          <a:ln w="38100"/>
        </p:spPr>
        <p:style>
          <a:lnRef idx="1">
            <a:schemeClr val="dk1"/>
          </a:lnRef>
          <a:fillRef idx="0">
            <a:schemeClr val="dk1"/>
          </a:fillRef>
          <a:effectRef idx="0">
            <a:schemeClr val="dk1"/>
          </a:effectRef>
          <a:fontRef idx="minor">
            <a:schemeClr val="tx1"/>
          </a:fontRef>
        </p:style>
      </p:cxnSp>
      <p:sp>
        <p:nvSpPr>
          <p:cNvPr id="24" name="Title 1">
            <a:extLst>
              <a:ext uri="{FF2B5EF4-FFF2-40B4-BE49-F238E27FC236}">
                <a16:creationId xmlns:a16="http://schemas.microsoft.com/office/drawing/2014/main" id="{F2C5AD9A-52BB-4277-BF1D-DD8CD434A3E5}"/>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342685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6" name="Straight Connector 15"/>
          <p:cNvCxnSpPr>
            <a:stCxn id="3" idx="6"/>
            <a:endCxn id="7" idx="1"/>
          </p:cNvCxnSpPr>
          <p:nvPr/>
        </p:nvCxnSpPr>
        <p:spPr>
          <a:xfrm>
            <a:off x="2619739" y="273969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a:endCxn id="6" idx="0"/>
          </p:cNvCxnSpPr>
          <p:nvPr/>
        </p:nvCxnSpPr>
        <p:spPr>
          <a:xfrm>
            <a:off x="2439718" y="2919714"/>
            <a:ext cx="0" cy="36004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a:stCxn id="7" idx="4"/>
            <a:endCxn id="11" idx="0"/>
          </p:cNvCxnSpPr>
          <p:nvPr/>
        </p:nvCxnSpPr>
        <p:spPr>
          <a:xfrm>
            <a:off x="3087790" y="3287416"/>
            <a:ext cx="0" cy="1000450"/>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p:cNvCxnSpPr>
            <a:stCxn id="12" idx="6"/>
            <a:endCxn id="30" idx="2"/>
          </p:cNvCxnSpPr>
          <p:nvPr/>
        </p:nvCxnSpPr>
        <p:spPr>
          <a:xfrm flipV="1">
            <a:off x="4131906" y="3472784"/>
            <a:ext cx="576064" cy="347030"/>
          </a:xfrm>
          <a:prstGeom prst="line">
            <a:avLst/>
          </a:prstGeom>
          <a:ln w="38100"/>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087790" y="3589620"/>
            <a:ext cx="540060" cy="430887"/>
          </a:xfrm>
          <a:prstGeom prst="rect">
            <a:avLst/>
          </a:prstGeom>
          <a:noFill/>
        </p:spPr>
        <p:txBody>
          <a:bodyPr wrap="square" rtlCol="1">
            <a:spAutoFit/>
          </a:bodyPr>
          <a:lstStyle/>
          <a:p>
            <a:r>
              <a:rPr lang="en-US" sz="2200" b="1" dirty="0">
                <a:solidFill>
                  <a:srgbClr val="FF0000"/>
                </a:solidFill>
              </a:rPr>
              <a:t>9</a:t>
            </a:r>
            <a:endParaRPr lang="he-IL" sz="2200" b="1" dirty="0">
              <a:solidFill>
                <a:srgbClr val="FF0000"/>
              </a:solidFill>
            </a:endParaRPr>
          </a:p>
        </p:txBody>
      </p:sp>
      <p:sp>
        <p:nvSpPr>
          <p:cNvPr id="26" name="Title 1">
            <a:extLst>
              <a:ext uri="{FF2B5EF4-FFF2-40B4-BE49-F238E27FC236}">
                <a16:creationId xmlns:a16="http://schemas.microsoft.com/office/drawing/2014/main" id="{CB0AB3AD-BCAC-44E9-99BF-52C23ACE1BD0}"/>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803661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6" name="Straight Connector 15"/>
          <p:cNvCxnSpPr>
            <a:stCxn id="3" idx="6"/>
            <a:endCxn id="7" idx="1"/>
          </p:cNvCxnSpPr>
          <p:nvPr/>
        </p:nvCxnSpPr>
        <p:spPr>
          <a:xfrm>
            <a:off x="2619739" y="273969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a:endCxn id="6" idx="0"/>
          </p:cNvCxnSpPr>
          <p:nvPr/>
        </p:nvCxnSpPr>
        <p:spPr>
          <a:xfrm>
            <a:off x="2439718" y="2919714"/>
            <a:ext cx="0" cy="36004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p:cNvCxnSpPr>
            <a:stCxn id="12" idx="6"/>
            <a:endCxn id="30" idx="2"/>
          </p:cNvCxnSpPr>
          <p:nvPr/>
        </p:nvCxnSpPr>
        <p:spPr>
          <a:xfrm flipV="1">
            <a:off x="4131906" y="3472784"/>
            <a:ext cx="576064" cy="347030"/>
          </a:xfrm>
          <a:prstGeom prst="line">
            <a:avLst/>
          </a:prstGeom>
          <a:ln w="38100"/>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4199534" y="3257341"/>
            <a:ext cx="540060" cy="430887"/>
          </a:xfrm>
          <a:prstGeom prst="rect">
            <a:avLst/>
          </a:prstGeom>
          <a:noFill/>
        </p:spPr>
        <p:txBody>
          <a:bodyPr wrap="square" rtlCol="1">
            <a:spAutoFit/>
          </a:bodyPr>
          <a:lstStyle/>
          <a:p>
            <a:r>
              <a:rPr lang="en-US" sz="2200" b="1" dirty="0">
                <a:solidFill>
                  <a:srgbClr val="FF0000"/>
                </a:solidFill>
              </a:rPr>
              <a:t>3</a:t>
            </a:r>
            <a:endParaRPr lang="he-IL" sz="2200" b="1" dirty="0">
              <a:solidFill>
                <a:srgbClr val="FF0000"/>
              </a:solidFill>
            </a:endParaRPr>
          </a:p>
        </p:txBody>
      </p:sp>
      <p:sp>
        <p:nvSpPr>
          <p:cNvPr id="24" name="Title 1">
            <a:extLst>
              <a:ext uri="{FF2B5EF4-FFF2-40B4-BE49-F238E27FC236}">
                <a16:creationId xmlns:a16="http://schemas.microsoft.com/office/drawing/2014/main" id="{DD56EFAF-2E2C-425D-BF74-73DBB5A08A00}"/>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353001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6" name="Straight Connector 15"/>
          <p:cNvCxnSpPr>
            <a:stCxn id="3" idx="6"/>
            <a:endCxn id="7" idx="1"/>
          </p:cNvCxnSpPr>
          <p:nvPr/>
        </p:nvCxnSpPr>
        <p:spPr>
          <a:xfrm>
            <a:off x="2619739" y="273969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a:endCxn id="6" idx="0"/>
          </p:cNvCxnSpPr>
          <p:nvPr/>
        </p:nvCxnSpPr>
        <p:spPr>
          <a:xfrm>
            <a:off x="2439718" y="2919714"/>
            <a:ext cx="0" cy="36004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103428" y="2891953"/>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sp>
        <p:nvSpPr>
          <p:cNvPr id="26" name="Title 1">
            <a:extLst>
              <a:ext uri="{FF2B5EF4-FFF2-40B4-BE49-F238E27FC236}">
                <a16:creationId xmlns:a16="http://schemas.microsoft.com/office/drawing/2014/main" id="{24BBFB9B-9E1E-4D09-BDC8-DBF549E33ED6}"/>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89822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6" name="Straight Connector 15"/>
          <p:cNvCxnSpPr>
            <a:stCxn id="3" idx="6"/>
            <a:endCxn id="7" idx="1"/>
          </p:cNvCxnSpPr>
          <p:nvPr/>
        </p:nvCxnSpPr>
        <p:spPr>
          <a:xfrm>
            <a:off x="2619739" y="273969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727750" y="2524251"/>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sp>
        <p:nvSpPr>
          <p:cNvPr id="24" name="Title 1">
            <a:extLst>
              <a:ext uri="{FF2B5EF4-FFF2-40B4-BE49-F238E27FC236}">
                <a16:creationId xmlns:a16="http://schemas.microsoft.com/office/drawing/2014/main" id="{DB8506C0-7404-4F3B-A904-299970A1B890}"/>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347226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690467" y="3322062"/>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sp>
        <p:nvSpPr>
          <p:cNvPr id="21" name="Title 1">
            <a:extLst>
              <a:ext uri="{FF2B5EF4-FFF2-40B4-BE49-F238E27FC236}">
                <a16:creationId xmlns:a16="http://schemas.microsoft.com/office/drawing/2014/main" id="{F7BF20C0-8A1D-4AD6-BD8F-8682BCC6F38D}"/>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125338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t>Introduction to community detection</a:t>
            </a:r>
          </a:p>
          <a:p>
            <a:r>
              <a:rPr lang="en-US" dirty="0"/>
              <a:t>Girvan-Newman algorithm</a:t>
            </a:r>
          </a:p>
          <a:p>
            <a:r>
              <a:rPr lang="en-US" dirty="0" err="1"/>
              <a:t>Dendogram</a:t>
            </a:r>
            <a:r>
              <a:rPr lang="en-US" dirty="0"/>
              <a:t> and Modularity</a:t>
            </a:r>
          </a:p>
          <a:p>
            <a:r>
              <a:rPr lang="en-US" dirty="0"/>
              <a:t>Louvain algorithm</a:t>
            </a:r>
          </a:p>
          <a:p>
            <a:r>
              <a:rPr lang="en-US" dirty="0"/>
              <a:t>Mini </a:t>
            </a:r>
            <a:r>
              <a:rPr lang="en-US"/>
              <a:t>projects usage</a:t>
            </a:r>
            <a:endParaRPr lang="en-US" dirty="0"/>
          </a:p>
        </p:txBody>
      </p:sp>
    </p:spTree>
    <p:extLst>
      <p:ext uri="{BB962C8B-B14F-4D97-AF65-F5344CB8AC3E}">
        <p14:creationId xmlns:p14="http://schemas.microsoft.com/office/powerpoint/2010/main" val="2925413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738863" y="3856980"/>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sp>
        <p:nvSpPr>
          <p:cNvPr id="20" name="Title 1">
            <a:extLst>
              <a:ext uri="{FF2B5EF4-FFF2-40B4-BE49-F238E27FC236}">
                <a16:creationId xmlns:a16="http://schemas.microsoft.com/office/drawing/2014/main" id="{4BD19266-274E-4CC8-96D3-7149923CC730}"/>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3198730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079678" y="4303199"/>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sp>
        <p:nvSpPr>
          <p:cNvPr id="19" name="Title 1">
            <a:extLst>
              <a:ext uri="{FF2B5EF4-FFF2-40B4-BE49-F238E27FC236}">
                <a16:creationId xmlns:a16="http://schemas.microsoft.com/office/drawing/2014/main" id="{E79F12E7-0875-4BC7-805E-117C6BEE7E1A}"/>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354970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727750" y="4748055"/>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sp>
        <p:nvSpPr>
          <p:cNvPr id="18" name="Title 1">
            <a:extLst>
              <a:ext uri="{FF2B5EF4-FFF2-40B4-BE49-F238E27FC236}">
                <a16:creationId xmlns:a16="http://schemas.microsoft.com/office/drawing/2014/main" id="{CFDA0B87-3C1F-457C-8C82-FB6EBC959D7C}"/>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264071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176022" y="3243416"/>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sp>
        <p:nvSpPr>
          <p:cNvPr id="17" name="Oval 16"/>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18" name="Oval 17"/>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19" name="Oval 18"/>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20" name="Oval 19"/>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21" name="Oval 20"/>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22" name="Oval 21"/>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24" name="Title 1">
            <a:extLst>
              <a:ext uri="{FF2B5EF4-FFF2-40B4-BE49-F238E27FC236}">
                <a16:creationId xmlns:a16="http://schemas.microsoft.com/office/drawing/2014/main" id="{16F21625-5F79-4279-97E7-8E25AF051218}"/>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97352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4553084" y="3660467"/>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sp>
        <p:nvSpPr>
          <p:cNvPr id="18" name="Oval 17"/>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19" name="Oval 18"/>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20" name="Oval 19"/>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21" name="Oval 20"/>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22" name="Oval 21"/>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24" name="Oval 23"/>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6" name="Title 1">
            <a:extLst>
              <a:ext uri="{FF2B5EF4-FFF2-40B4-BE49-F238E27FC236}">
                <a16:creationId xmlns:a16="http://schemas.microsoft.com/office/drawing/2014/main" id="{59E9C7C6-AB02-41ED-B8F4-D03A3062A19F}"/>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4051740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266032" y="4117747"/>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sp>
        <p:nvSpPr>
          <p:cNvPr id="16" name="Oval 15"/>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17" name="Oval 16"/>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18" name="Oval 17"/>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19" name="Oval 1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20" name="Oval 1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21" name="Oval 2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5" name="Title 1">
            <a:extLst>
              <a:ext uri="{FF2B5EF4-FFF2-40B4-BE49-F238E27FC236}">
                <a16:creationId xmlns:a16="http://schemas.microsoft.com/office/drawing/2014/main" id="{276AB1D4-9994-49E9-8DAA-626C3BA466B8}"/>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1165776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15" name="Oval 14"/>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16" name="Oval 1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17" name="Oval 1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18" name="Oval 17"/>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9" name="Oval 18"/>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20" name="Oval 19"/>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3" name="Title 1">
            <a:extLst>
              <a:ext uri="{FF2B5EF4-FFF2-40B4-BE49-F238E27FC236}">
                <a16:creationId xmlns:a16="http://schemas.microsoft.com/office/drawing/2014/main" id="{ECD1C1BA-6B4D-4845-974F-0FC02EA995ED}"/>
              </a:ext>
            </a:extLst>
          </p:cNvPr>
          <p:cNvSpPr>
            <a:spLocks noGrp="1"/>
          </p:cNvSpPr>
          <p:nvPr>
            <p:ph type="title"/>
          </p:nvPr>
        </p:nvSpPr>
        <p:spPr>
          <a:xfrm>
            <a:off x="838200" y="365125"/>
            <a:ext cx="10515600" cy="1325563"/>
          </a:xfrm>
        </p:spPr>
        <p:txBody>
          <a:bodyPr/>
          <a:lstStyle/>
          <a:p>
            <a:r>
              <a:rPr lang="en-US" dirty="0"/>
              <a:t>Shortest-path </a:t>
            </a:r>
            <a:r>
              <a:rPr lang="en-US" dirty="0" err="1"/>
              <a:t>betweeness</a:t>
            </a:r>
            <a:r>
              <a:rPr lang="en-US" dirty="0"/>
              <a:t>: </a:t>
            </a:r>
            <a:br>
              <a:rPr lang="en-US" dirty="0"/>
            </a:br>
            <a:r>
              <a:rPr lang="en-US" dirty="0"/>
              <a:t>an example</a:t>
            </a:r>
          </a:p>
        </p:txBody>
      </p:sp>
    </p:spTree>
    <p:extLst>
      <p:ext uri="{BB962C8B-B14F-4D97-AF65-F5344CB8AC3E}">
        <p14:creationId xmlns:p14="http://schemas.microsoft.com/office/powerpoint/2010/main" val="4147049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solidFill>
                  <a:schemeClr val="bg1">
                    <a:lumMod val="65000"/>
                  </a:schemeClr>
                </a:solidFill>
              </a:rPr>
              <a:t>Introduction to community detection</a:t>
            </a:r>
          </a:p>
          <a:p>
            <a:r>
              <a:rPr lang="en-US" dirty="0">
                <a:solidFill>
                  <a:schemeClr val="bg1">
                    <a:lumMod val="65000"/>
                  </a:schemeClr>
                </a:solidFill>
              </a:rPr>
              <a:t>Girvan-Newman algorithm</a:t>
            </a:r>
          </a:p>
          <a:p>
            <a:r>
              <a:rPr lang="en-US" dirty="0" err="1"/>
              <a:t>Dendogram</a:t>
            </a:r>
            <a:r>
              <a:rPr lang="en-US" dirty="0"/>
              <a:t> and Modularity</a:t>
            </a:r>
          </a:p>
          <a:p>
            <a:r>
              <a:rPr lang="en-US" dirty="0">
                <a:solidFill>
                  <a:schemeClr val="bg1">
                    <a:lumMod val="65000"/>
                  </a:schemeClr>
                </a:solidFill>
              </a:rPr>
              <a:t>Louvain algorithm</a:t>
            </a:r>
          </a:p>
          <a:p>
            <a:r>
              <a:rPr lang="en-US" dirty="0">
                <a:solidFill>
                  <a:schemeClr val="bg1">
                    <a:lumMod val="65000"/>
                  </a:schemeClr>
                </a:solidFill>
              </a:rPr>
              <a:t>Mini projects usage</a:t>
            </a:r>
          </a:p>
        </p:txBody>
      </p:sp>
    </p:spTree>
    <p:extLst>
      <p:ext uri="{BB962C8B-B14F-4D97-AF65-F5344CB8AC3E}">
        <p14:creationId xmlns:p14="http://schemas.microsoft.com/office/powerpoint/2010/main" val="2418739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273050"/>
            <a:ext cx="9144000" cy="869950"/>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endParaRPr lang="en-US" sz="4000" dirty="0"/>
          </a:p>
        </p:txBody>
      </p:sp>
      <p:sp>
        <p:nvSpPr>
          <p:cNvPr id="13" name="Text Box 5"/>
          <p:cNvSpPr txBox="1">
            <a:spLocks noChangeArrowheads="1"/>
          </p:cNvSpPr>
          <p:nvPr/>
        </p:nvSpPr>
        <p:spPr bwMode="auto">
          <a:xfrm>
            <a:off x="1037700" y="1782763"/>
            <a:ext cx="8820472" cy="458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360" tIns="44280" rIns="90360" bIns="44280">
            <a:spAutoFit/>
          </a:bodyPr>
          <a:lstStyle>
            <a:lvl1pPr marL="341313" indent="-341313"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1pPr>
            <a:lvl2pPr marL="742950" indent="-285750"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2pPr>
            <a:lvl3pPr marL="1143000" indent="-228600"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3pPr>
            <a:lvl4pPr marL="1600200" indent="-228600"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4pPr>
            <a:lvl5pPr marL="2057400" indent="-228600"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5pPr>
            <a:lvl6pPr marL="2514600" indent="-228600" eaLnBrk="0" fontAlgn="base" hangingPunct="0">
              <a:spcBef>
                <a:spcPct val="0"/>
              </a:spcBef>
              <a:spcAft>
                <a:spcPct val="0"/>
              </a:spcAft>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6pPr>
            <a:lvl7pPr marL="2971800" indent="-228600" eaLnBrk="0" fontAlgn="base" hangingPunct="0">
              <a:spcBef>
                <a:spcPct val="0"/>
              </a:spcBef>
              <a:spcAft>
                <a:spcPct val="0"/>
              </a:spcAft>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7pPr>
            <a:lvl8pPr marL="3429000" indent="-228600" eaLnBrk="0" fontAlgn="base" hangingPunct="0">
              <a:spcBef>
                <a:spcPct val="0"/>
              </a:spcBef>
              <a:spcAft>
                <a:spcPct val="0"/>
              </a:spcAft>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8pPr>
            <a:lvl9pPr marL="3886200" indent="-228600" eaLnBrk="0" fontAlgn="base" hangingPunct="0">
              <a:spcBef>
                <a:spcPct val="0"/>
              </a:spcBef>
              <a:spcAft>
                <a:spcPct val="0"/>
              </a:spcAft>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9pPr>
          </a:lstStyle>
          <a:p>
            <a:pPr>
              <a:lnSpc>
                <a:spcPct val="95000"/>
              </a:lnSpc>
              <a:spcBef>
                <a:spcPts val="1200"/>
              </a:spcBef>
              <a:buSzPct val="100000"/>
              <a:buFont typeface="Wingdings" pitchFamily="2" charset="2"/>
              <a:buChar char=""/>
            </a:pPr>
            <a:r>
              <a:rPr lang="en-GB" altLang="he-IL" sz="2800" dirty="0">
                <a:solidFill>
                  <a:schemeClr val="tx1"/>
                </a:solidFill>
                <a:latin typeface="+mj-lt"/>
              </a:rPr>
              <a:t>A </a:t>
            </a:r>
            <a:r>
              <a:rPr lang="en-GB" altLang="he-IL" sz="2800" dirty="0" err="1">
                <a:solidFill>
                  <a:schemeClr val="tx1"/>
                </a:solidFill>
                <a:latin typeface="+mj-lt"/>
              </a:rPr>
              <a:t>dendrogram</a:t>
            </a:r>
            <a:r>
              <a:rPr lang="en-GB" altLang="he-IL" sz="2800" dirty="0">
                <a:solidFill>
                  <a:schemeClr val="tx1"/>
                </a:solidFill>
                <a:latin typeface="+mj-lt"/>
              </a:rPr>
              <a:t> (hierarchical tree) illustrates the output</a:t>
            </a:r>
            <a:br>
              <a:rPr lang="en-GB" altLang="he-IL" sz="2800" dirty="0">
                <a:solidFill>
                  <a:schemeClr val="tx1"/>
                </a:solidFill>
                <a:latin typeface="+mj-lt"/>
              </a:rPr>
            </a:br>
            <a:r>
              <a:rPr lang="en-GB" altLang="he-IL" sz="2800" dirty="0">
                <a:solidFill>
                  <a:schemeClr val="tx1"/>
                </a:solidFill>
                <a:latin typeface="+mj-lt"/>
              </a:rPr>
              <a:t>of hierarchical clustering algorithms</a:t>
            </a:r>
            <a:br>
              <a:rPr lang="en-GB" altLang="he-IL" sz="2800" dirty="0">
                <a:solidFill>
                  <a:schemeClr val="tx1"/>
                </a:solidFill>
                <a:latin typeface="+mj-lt"/>
              </a:rPr>
            </a:br>
            <a:endParaRPr lang="en-GB" altLang="he-IL" sz="2800" dirty="0">
              <a:solidFill>
                <a:schemeClr val="tx1"/>
              </a:solidFill>
              <a:latin typeface="+mj-lt"/>
            </a:endParaRPr>
          </a:p>
          <a:p>
            <a:pPr>
              <a:lnSpc>
                <a:spcPct val="95000"/>
              </a:lnSpc>
              <a:spcBef>
                <a:spcPts val="1200"/>
              </a:spcBef>
              <a:buSzPct val="100000"/>
              <a:buFont typeface="Wingdings" pitchFamily="2" charset="2"/>
              <a:buChar char=""/>
            </a:pPr>
            <a:r>
              <a:rPr lang="en-GB" altLang="he-IL" sz="2800" dirty="0">
                <a:solidFill>
                  <a:schemeClr val="tx1"/>
                </a:solidFill>
                <a:latin typeface="+mj-lt"/>
              </a:rPr>
              <a:t>Leaves represent graph nodes, </a:t>
            </a:r>
            <a:br>
              <a:rPr lang="en-GB" altLang="he-IL" sz="2800" dirty="0">
                <a:solidFill>
                  <a:schemeClr val="tx1"/>
                </a:solidFill>
                <a:latin typeface="+mj-lt"/>
              </a:rPr>
            </a:br>
            <a:r>
              <a:rPr lang="en-GB" altLang="he-IL" sz="2800" dirty="0">
                <a:solidFill>
                  <a:schemeClr val="tx1"/>
                </a:solidFill>
                <a:latin typeface="+mj-lt"/>
              </a:rPr>
              <a:t>top represents original graph</a:t>
            </a:r>
            <a:br>
              <a:rPr lang="en-GB" altLang="he-IL" sz="2800" dirty="0">
                <a:solidFill>
                  <a:schemeClr val="tx1"/>
                </a:solidFill>
                <a:latin typeface="+mj-lt"/>
              </a:rPr>
            </a:br>
            <a:endParaRPr lang="en-GB" altLang="he-IL" sz="2800" dirty="0">
              <a:solidFill>
                <a:schemeClr val="tx1"/>
              </a:solidFill>
              <a:latin typeface="+mj-lt"/>
            </a:endParaRPr>
          </a:p>
          <a:p>
            <a:pPr>
              <a:lnSpc>
                <a:spcPct val="95000"/>
              </a:lnSpc>
              <a:spcBef>
                <a:spcPts val="1200"/>
              </a:spcBef>
              <a:buSzPct val="100000"/>
              <a:buFont typeface="Wingdings" pitchFamily="2" charset="2"/>
              <a:buChar char=""/>
            </a:pPr>
            <a:r>
              <a:rPr lang="en-GB" altLang="he-IL" sz="2800" dirty="0">
                <a:solidFill>
                  <a:schemeClr val="tx1"/>
                </a:solidFill>
                <a:latin typeface="+mj-lt"/>
              </a:rPr>
              <a:t>As we move down the tree, </a:t>
            </a:r>
            <a:br>
              <a:rPr lang="en-GB" altLang="he-IL" sz="2800" dirty="0">
                <a:solidFill>
                  <a:schemeClr val="tx1"/>
                </a:solidFill>
                <a:latin typeface="+mj-lt"/>
              </a:rPr>
            </a:br>
            <a:r>
              <a:rPr lang="en-GB" altLang="he-IL" sz="2800" dirty="0">
                <a:solidFill>
                  <a:schemeClr val="tx1"/>
                </a:solidFill>
                <a:latin typeface="+mj-lt"/>
              </a:rPr>
              <a:t>larger communities are </a:t>
            </a:r>
            <a:br>
              <a:rPr lang="en-GB" altLang="he-IL" sz="2800" dirty="0">
                <a:solidFill>
                  <a:schemeClr val="tx1"/>
                </a:solidFill>
                <a:latin typeface="+mj-lt"/>
              </a:rPr>
            </a:br>
            <a:r>
              <a:rPr lang="en-GB" altLang="he-IL" sz="2800" dirty="0">
                <a:solidFill>
                  <a:schemeClr val="tx1"/>
                </a:solidFill>
                <a:latin typeface="+mj-lt"/>
              </a:rPr>
              <a:t>partitioned to smaller ones </a:t>
            </a:r>
            <a:endParaRPr lang="en-GB" altLang="he-IL" sz="2400" dirty="0">
              <a:solidFill>
                <a:schemeClr val="tx1"/>
              </a:solidFill>
              <a:latin typeface="+mj-lt"/>
            </a:endParaRPr>
          </a:p>
          <a:p>
            <a:pPr marL="914400" lvl="1" indent="-457200">
              <a:lnSpc>
                <a:spcPct val="95000"/>
              </a:lnSpc>
              <a:spcBef>
                <a:spcPts val="1200"/>
              </a:spcBef>
              <a:buSzPct val="100000"/>
              <a:buFont typeface="Courier New" panose="02070309020205020404" pitchFamily="49" charset="0"/>
              <a:buChar char="o"/>
            </a:pPr>
            <a:endParaRPr lang="en-GB" altLang="he-IL" sz="2400" dirty="0">
              <a:solidFill>
                <a:schemeClr val="tx1"/>
              </a:solidFill>
              <a:latin typeface="Times New Roman" pitchFamily="18" charset="0"/>
            </a:endParaRPr>
          </a:p>
        </p:txBody>
      </p:sp>
      <p:grpSp>
        <p:nvGrpSpPr>
          <p:cNvPr id="14" name="Group 13"/>
          <p:cNvGrpSpPr/>
          <p:nvPr/>
        </p:nvGrpSpPr>
        <p:grpSpPr>
          <a:xfrm>
            <a:off x="6275642" y="3571722"/>
            <a:ext cx="4284855" cy="2881614"/>
            <a:chOff x="4751641" y="3571722"/>
            <a:chExt cx="4284855" cy="2881614"/>
          </a:xfrm>
        </p:grpSpPr>
        <p:cxnSp>
          <p:nvCxnSpPr>
            <p:cNvPr id="15" name="Straight Connector 14"/>
            <p:cNvCxnSpPr/>
            <p:nvPr/>
          </p:nvCxnSpPr>
          <p:spPr>
            <a:xfrm>
              <a:off x="4920620" y="4376788"/>
              <a:ext cx="0" cy="169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86667" y="437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531628" y="4163907"/>
              <a:ext cx="75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30941"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52213"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7776" y="4680720"/>
              <a:ext cx="46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897536" y="491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28184" y="4916788"/>
              <a:ext cx="0" cy="115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238928" y="4923870"/>
              <a:ext cx="6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687593"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080327"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69109" y="5229296"/>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004255" y="5517671"/>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604448" y="5517671"/>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1256" y="5517671"/>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69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892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309"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184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37" name="Oval 36"/>
            <p:cNvSpPr/>
            <p:nvPr/>
          </p:nvSpPr>
          <p:spPr>
            <a:xfrm>
              <a:off x="5616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38" name="Oval 37"/>
            <p:cNvSpPr/>
            <p:nvPr/>
          </p:nvSpPr>
          <p:spPr>
            <a:xfrm>
              <a:off x="6055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39" name="Oval 38"/>
            <p:cNvSpPr/>
            <p:nvPr/>
          </p:nvSpPr>
          <p:spPr>
            <a:xfrm>
              <a:off x="6480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40" name="Oval 39"/>
            <p:cNvSpPr/>
            <p:nvPr/>
          </p:nvSpPr>
          <p:spPr>
            <a:xfrm>
              <a:off x="6912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41" name="Oval 40"/>
            <p:cNvSpPr/>
            <p:nvPr/>
          </p:nvSpPr>
          <p:spPr>
            <a:xfrm>
              <a:off x="7351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42" name="Oval 41"/>
            <p:cNvSpPr/>
            <p:nvPr/>
          </p:nvSpPr>
          <p:spPr>
            <a:xfrm>
              <a:off x="7804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43" name="Oval 42"/>
            <p:cNvSpPr/>
            <p:nvPr/>
          </p:nvSpPr>
          <p:spPr>
            <a:xfrm>
              <a:off x="8237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44" name="Oval 43"/>
            <p:cNvSpPr/>
            <p:nvPr/>
          </p:nvSpPr>
          <p:spPr>
            <a:xfrm>
              <a:off x="8676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45" name="Oval 44"/>
            <p:cNvSpPr/>
            <p:nvPr/>
          </p:nvSpPr>
          <p:spPr>
            <a:xfrm>
              <a:off x="4751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cxnSp>
          <p:nvCxnSpPr>
            <p:cNvPr id="46" name="Straight Connector 45"/>
            <p:cNvCxnSpPr/>
            <p:nvPr/>
          </p:nvCxnSpPr>
          <p:spPr>
            <a:xfrm>
              <a:off x="7531628" y="4160955"/>
              <a:ext cx="0" cy="19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293353" y="4160955"/>
              <a:ext cx="0" cy="136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920620" y="4376788"/>
              <a:ext cx="68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262620" y="3861048"/>
              <a:ext cx="0" cy="5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53403" y="3861048"/>
              <a:ext cx="0" cy="104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262620" y="3861048"/>
              <a:ext cx="12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10620" y="3571722"/>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909628" y="3571722"/>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910620" y="3578515"/>
              <a:ext cx="20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itle 1">
            <a:extLst>
              <a:ext uri="{FF2B5EF4-FFF2-40B4-BE49-F238E27FC236}">
                <a16:creationId xmlns:a16="http://schemas.microsoft.com/office/drawing/2014/main" id="{AE068D2D-BA88-4ADF-BC18-00C3DD549FAF}"/>
              </a:ext>
            </a:extLst>
          </p:cNvPr>
          <p:cNvSpPr>
            <a:spLocks noGrp="1"/>
          </p:cNvSpPr>
          <p:nvPr>
            <p:ph type="title"/>
          </p:nvPr>
        </p:nvSpPr>
        <p:spPr>
          <a:xfrm>
            <a:off x="838200" y="365125"/>
            <a:ext cx="10515600" cy="1325563"/>
          </a:xfrm>
        </p:spPr>
        <p:txBody>
          <a:bodyPr/>
          <a:lstStyle/>
          <a:p>
            <a:r>
              <a:rPr lang="en-US" dirty="0"/>
              <a:t>Dendrograms (hierarchical trees) </a:t>
            </a:r>
          </a:p>
        </p:txBody>
      </p:sp>
    </p:spTree>
    <p:extLst>
      <p:ext uri="{BB962C8B-B14F-4D97-AF65-F5344CB8AC3E}">
        <p14:creationId xmlns:p14="http://schemas.microsoft.com/office/powerpoint/2010/main" val="2667282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643782"/>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Shortest-path </a:t>
            </a:r>
            <a:r>
              <a:rPr lang="en-US" dirty="0" err="1"/>
              <a:t>betweeness</a:t>
            </a:r>
            <a:r>
              <a:rPr lang="en-US" dirty="0"/>
              <a:t>:</a:t>
            </a:r>
          </a:p>
          <a:p>
            <a:pPr rtl="0"/>
            <a:r>
              <a:rPr lang="en-US" dirty="0"/>
              <a:t>an example</a:t>
            </a:r>
          </a:p>
        </p:txBody>
      </p:sp>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6" name="Straight Connector 15"/>
          <p:cNvCxnSpPr>
            <a:stCxn id="3" idx="6"/>
            <a:endCxn id="7" idx="1"/>
          </p:cNvCxnSpPr>
          <p:nvPr/>
        </p:nvCxnSpPr>
        <p:spPr>
          <a:xfrm>
            <a:off x="2619739" y="273969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a:endCxn id="6" idx="0"/>
          </p:cNvCxnSpPr>
          <p:nvPr/>
        </p:nvCxnSpPr>
        <p:spPr>
          <a:xfrm>
            <a:off x="2439718" y="2919714"/>
            <a:ext cx="0" cy="36004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a:stCxn id="7" idx="4"/>
            <a:endCxn id="11" idx="0"/>
          </p:cNvCxnSpPr>
          <p:nvPr/>
        </p:nvCxnSpPr>
        <p:spPr>
          <a:xfrm>
            <a:off x="3087790" y="3287416"/>
            <a:ext cx="0" cy="1000450"/>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p:cNvCxnSpPr>
            <a:stCxn id="12" idx="6"/>
            <a:endCxn id="30" idx="2"/>
          </p:cNvCxnSpPr>
          <p:nvPr/>
        </p:nvCxnSpPr>
        <p:spPr>
          <a:xfrm flipV="1">
            <a:off x="4131906" y="3472784"/>
            <a:ext cx="576064" cy="347030"/>
          </a:xfrm>
          <a:prstGeom prst="line">
            <a:avLst/>
          </a:prstGeom>
          <a:ln w="38100"/>
        </p:spPr>
        <p:style>
          <a:lnRef idx="1">
            <a:schemeClr val="dk1"/>
          </a:lnRef>
          <a:fillRef idx="0">
            <a:schemeClr val="dk1"/>
          </a:fillRef>
          <a:effectRef idx="0">
            <a:schemeClr val="dk1"/>
          </a:effectRef>
          <a:fontRef idx="minor">
            <a:schemeClr val="tx1"/>
          </a:fontRef>
        </p:style>
      </p:cxnSp>
      <p:cxnSp>
        <p:nvCxnSpPr>
          <p:cNvPr id="42" name="Straight Connector 41"/>
          <p:cNvCxnSpPr>
            <a:stCxn id="7" idx="5"/>
            <a:endCxn id="12" idx="1"/>
          </p:cNvCxnSpPr>
          <p:nvPr/>
        </p:nvCxnSpPr>
        <p:spPr>
          <a:xfrm>
            <a:off x="3215083" y="3234689"/>
            <a:ext cx="609510" cy="457832"/>
          </a:xfrm>
          <a:prstGeom prst="line">
            <a:avLst/>
          </a:prstGeom>
          <a:ln w="38100"/>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3411826" y="3077321"/>
            <a:ext cx="540060" cy="430887"/>
          </a:xfrm>
          <a:prstGeom prst="rect">
            <a:avLst/>
          </a:prstGeom>
          <a:noFill/>
        </p:spPr>
        <p:txBody>
          <a:bodyPr wrap="square" rtlCol="1">
            <a:spAutoFit/>
          </a:bodyPr>
          <a:lstStyle/>
          <a:p>
            <a:r>
              <a:rPr lang="en-US" sz="2200" b="1" dirty="0">
                <a:solidFill>
                  <a:srgbClr val="FF0000"/>
                </a:solidFill>
              </a:rPr>
              <a:t>24</a:t>
            </a:r>
            <a:endParaRPr lang="he-IL" sz="2200" b="1" dirty="0">
              <a:solidFill>
                <a:srgbClr val="FF0000"/>
              </a:solidFill>
            </a:endParaRPr>
          </a:p>
        </p:txBody>
      </p:sp>
      <p:grpSp>
        <p:nvGrpSpPr>
          <p:cNvPr id="5" name="Group 4"/>
          <p:cNvGrpSpPr/>
          <p:nvPr/>
        </p:nvGrpSpPr>
        <p:grpSpPr>
          <a:xfrm>
            <a:off x="6275642" y="3571722"/>
            <a:ext cx="4284855" cy="2881614"/>
            <a:chOff x="4751641" y="3571722"/>
            <a:chExt cx="4284855" cy="2881614"/>
          </a:xfrm>
        </p:grpSpPr>
        <p:cxnSp>
          <p:nvCxnSpPr>
            <p:cNvPr id="73" name="Straight Connector 72"/>
            <p:cNvCxnSpPr/>
            <p:nvPr/>
          </p:nvCxnSpPr>
          <p:spPr>
            <a:xfrm>
              <a:off x="4920620" y="4376788"/>
              <a:ext cx="0" cy="169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586667" y="437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31628" y="4163907"/>
              <a:ext cx="75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830941"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352213"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367776" y="4680720"/>
              <a:ext cx="46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897536" y="491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228184" y="4916788"/>
              <a:ext cx="0" cy="115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238928" y="4923870"/>
              <a:ext cx="6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687593"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80327"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669109" y="5229296"/>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004255" y="5517671"/>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604448" y="5517671"/>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001256" y="5517671"/>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469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892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469309"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5184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92" name="Oval 91"/>
            <p:cNvSpPr/>
            <p:nvPr/>
          </p:nvSpPr>
          <p:spPr>
            <a:xfrm>
              <a:off x="5616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3" name="Oval 92"/>
            <p:cNvSpPr/>
            <p:nvPr/>
          </p:nvSpPr>
          <p:spPr>
            <a:xfrm>
              <a:off x="6055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94" name="Oval 93"/>
            <p:cNvSpPr/>
            <p:nvPr/>
          </p:nvSpPr>
          <p:spPr>
            <a:xfrm>
              <a:off x="6480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95" name="Oval 94"/>
            <p:cNvSpPr/>
            <p:nvPr/>
          </p:nvSpPr>
          <p:spPr>
            <a:xfrm>
              <a:off x="6912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96" name="Oval 95"/>
            <p:cNvSpPr/>
            <p:nvPr/>
          </p:nvSpPr>
          <p:spPr>
            <a:xfrm>
              <a:off x="7351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97" name="Oval 96"/>
            <p:cNvSpPr/>
            <p:nvPr/>
          </p:nvSpPr>
          <p:spPr>
            <a:xfrm>
              <a:off x="7804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98" name="Oval 97"/>
            <p:cNvSpPr/>
            <p:nvPr/>
          </p:nvSpPr>
          <p:spPr>
            <a:xfrm>
              <a:off x="8237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99" name="Oval 98"/>
            <p:cNvSpPr/>
            <p:nvPr/>
          </p:nvSpPr>
          <p:spPr>
            <a:xfrm>
              <a:off x="8676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100" name="Oval 99"/>
            <p:cNvSpPr/>
            <p:nvPr/>
          </p:nvSpPr>
          <p:spPr>
            <a:xfrm>
              <a:off x="4751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cxnSp>
          <p:nvCxnSpPr>
            <p:cNvPr id="101" name="Straight Connector 100"/>
            <p:cNvCxnSpPr/>
            <p:nvPr/>
          </p:nvCxnSpPr>
          <p:spPr>
            <a:xfrm>
              <a:off x="7531628" y="4160955"/>
              <a:ext cx="0" cy="19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8293353" y="4160955"/>
              <a:ext cx="0" cy="136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4920620" y="4376788"/>
              <a:ext cx="68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262620" y="3861048"/>
              <a:ext cx="0" cy="5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553403" y="3861048"/>
              <a:ext cx="0" cy="104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262620" y="3861048"/>
              <a:ext cx="12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910620" y="3571722"/>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909628" y="3571722"/>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910620" y="3578515"/>
              <a:ext cx="20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894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t>Introduction to community detection</a:t>
            </a:r>
          </a:p>
          <a:p>
            <a:r>
              <a:rPr lang="en-US" dirty="0">
                <a:solidFill>
                  <a:schemeClr val="bg1">
                    <a:lumMod val="65000"/>
                  </a:schemeClr>
                </a:solidFill>
              </a:rPr>
              <a:t>Girvan-Newman algorithm</a:t>
            </a:r>
          </a:p>
          <a:p>
            <a:r>
              <a:rPr lang="en-US" dirty="0" err="1">
                <a:solidFill>
                  <a:schemeClr val="bg1">
                    <a:lumMod val="65000"/>
                  </a:schemeClr>
                </a:solidFill>
              </a:rPr>
              <a:t>Dendogram</a:t>
            </a:r>
            <a:r>
              <a:rPr lang="en-US" dirty="0">
                <a:solidFill>
                  <a:schemeClr val="bg1">
                    <a:lumMod val="65000"/>
                  </a:schemeClr>
                </a:solidFill>
              </a:rPr>
              <a:t> and Modularity</a:t>
            </a:r>
          </a:p>
          <a:p>
            <a:r>
              <a:rPr lang="en-US" dirty="0">
                <a:solidFill>
                  <a:schemeClr val="bg1">
                    <a:lumMod val="65000"/>
                  </a:schemeClr>
                </a:solidFill>
              </a:rPr>
              <a:t>Louvain algorithm</a:t>
            </a:r>
          </a:p>
          <a:p>
            <a:r>
              <a:rPr lang="en-US" dirty="0">
                <a:solidFill>
                  <a:schemeClr val="bg1">
                    <a:lumMod val="65000"/>
                  </a:schemeClr>
                </a:solidFill>
              </a:rPr>
              <a:t>Mini projects usage</a:t>
            </a:r>
          </a:p>
        </p:txBody>
      </p:sp>
    </p:spTree>
    <p:extLst>
      <p:ext uri="{BB962C8B-B14F-4D97-AF65-F5344CB8AC3E}">
        <p14:creationId xmlns:p14="http://schemas.microsoft.com/office/powerpoint/2010/main" val="2224014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499766"/>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Shortest-path </a:t>
            </a:r>
            <a:r>
              <a:rPr lang="en-US" dirty="0" err="1"/>
              <a:t>betweeness</a:t>
            </a:r>
            <a:r>
              <a:rPr lang="en-US" dirty="0"/>
              <a:t>:</a:t>
            </a:r>
          </a:p>
          <a:p>
            <a:pPr rtl="0"/>
            <a:r>
              <a:rPr lang="en-US" dirty="0"/>
              <a:t>an example</a:t>
            </a:r>
          </a:p>
        </p:txBody>
      </p:sp>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6" name="Straight Connector 15"/>
          <p:cNvCxnSpPr>
            <a:stCxn id="3" idx="6"/>
            <a:endCxn id="7" idx="1"/>
          </p:cNvCxnSpPr>
          <p:nvPr/>
        </p:nvCxnSpPr>
        <p:spPr>
          <a:xfrm>
            <a:off x="2619739" y="273969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a:endCxn id="6" idx="0"/>
          </p:cNvCxnSpPr>
          <p:nvPr/>
        </p:nvCxnSpPr>
        <p:spPr>
          <a:xfrm>
            <a:off x="2439718" y="2919714"/>
            <a:ext cx="0" cy="36004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a:stCxn id="7" idx="4"/>
            <a:endCxn id="11" idx="0"/>
          </p:cNvCxnSpPr>
          <p:nvPr/>
        </p:nvCxnSpPr>
        <p:spPr>
          <a:xfrm>
            <a:off x="3087790" y="3287416"/>
            <a:ext cx="0" cy="1000450"/>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p:cNvCxnSpPr>
            <a:stCxn id="12" idx="6"/>
            <a:endCxn id="30" idx="2"/>
          </p:cNvCxnSpPr>
          <p:nvPr/>
        </p:nvCxnSpPr>
        <p:spPr>
          <a:xfrm flipV="1">
            <a:off x="4131906" y="3472784"/>
            <a:ext cx="576064" cy="347030"/>
          </a:xfrm>
          <a:prstGeom prst="line">
            <a:avLst/>
          </a:prstGeom>
          <a:ln w="38100"/>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087790" y="3589620"/>
            <a:ext cx="540060" cy="430887"/>
          </a:xfrm>
          <a:prstGeom prst="rect">
            <a:avLst/>
          </a:prstGeom>
          <a:noFill/>
        </p:spPr>
        <p:txBody>
          <a:bodyPr wrap="square" rtlCol="1">
            <a:spAutoFit/>
          </a:bodyPr>
          <a:lstStyle/>
          <a:p>
            <a:r>
              <a:rPr lang="en-US" sz="2200" b="1" dirty="0">
                <a:solidFill>
                  <a:srgbClr val="FF0000"/>
                </a:solidFill>
              </a:rPr>
              <a:t>9</a:t>
            </a:r>
            <a:endParaRPr lang="he-IL" sz="2200" b="1" dirty="0">
              <a:solidFill>
                <a:srgbClr val="FF0000"/>
              </a:solidFill>
            </a:endParaRPr>
          </a:p>
        </p:txBody>
      </p:sp>
      <p:cxnSp>
        <p:nvCxnSpPr>
          <p:cNvPr id="26" name="Straight Connector 25"/>
          <p:cNvCxnSpPr/>
          <p:nvPr/>
        </p:nvCxnSpPr>
        <p:spPr>
          <a:xfrm>
            <a:off x="6444620" y="4376788"/>
            <a:ext cx="0" cy="169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10667" y="437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055628" y="4163907"/>
            <a:ext cx="75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354941"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76213"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891776" y="4680720"/>
            <a:ext cx="46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421536" y="491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752184" y="4916788"/>
            <a:ext cx="0" cy="115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762928" y="4923870"/>
            <a:ext cx="6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211593"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604327"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193110" y="5229296"/>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528255" y="5517671"/>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0128448" y="5517671"/>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525256" y="5517671"/>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993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416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993310"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708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54" name="Oval 53"/>
          <p:cNvSpPr/>
          <p:nvPr/>
        </p:nvSpPr>
        <p:spPr>
          <a:xfrm>
            <a:off x="7140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55" name="Oval 54"/>
          <p:cNvSpPr/>
          <p:nvPr/>
        </p:nvSpPr>
        <p:spPr>
          <a:xfrm>
            <a:off x="7579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56" name="Oval 55"/>
          <p:cNvSpPr/>
          <p:nvPr/>
        </p:nvSpPr>
        <p:spPr>
          <a:xfrm>
            <a:off x="8004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57" name="Oval 56"/>
          <p:cNvSpPr/>
          <p:nvPr/>
        </p:nvSpPr>
        <p:spPr>
          <a:xfrm>
            <a:off x="8436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58" name="Oval 57"/>
          <p:cNvSpPr/>
          <p:nvPr/>
        </p:nvSpPr>
        <p:spPr>
          <a:xfrm>
            <a:off x="8875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59" name="Oval 58"/>
          <p:cNvSpPr/>
          <p:nvPr/>
        </p:nvSpPr>
        <p:spPr>
          <a:xfrm>
            <a:off x="9328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60" name="Oval 59"/>
          <p:cNvSpPr/>
          <p:nvPr/>
        </p:nvSpPr>
        <p:spPr>
          <a:xfrm>
            <a:off x="9761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61" name="Oval 60"/>
          <p:cNvSpPr/>
          <p:nvPr/>
        </p:nvSpPr>
        <p:spPr>
          <a:xfrm>
            <a:off x="10200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62" name="Oval 61"/>
          <p:cNvSpPr/>
          <p:nvPr/>
        </p:nvSpPr>
        <p:spPr>
          <a:xfrm>
            <a:off x="6275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cxnSp>
        <p:nvCxnSpPr>
          <p:cNvPr id="63" name="Straight Connector 62"/>
          <p:cNvCxnSpPr/>
          <p:nvPr/>
        </p:nvCxnSpPr>
        <p:spPr>
          <a:xfrm>
            <a:off x="9055628" y="4160955"/>
            <a:ext cx="0" cy="19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817353" y="4160955"/>
            <a:ext cx="0" cy="136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444620" y="4376788"/>
            <a:ext cx="68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786620" y="3861048"/>
            <a:ext cx="0" cy="5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077403" y="3861048"/>
            <a:ext cx="0" cy="104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786620" y="3861048"/>
            <a:ext cx="12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1936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427758"/>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Shortest-path </a:t>
            </a:r>
            <a:r>
              <a:rPr lang="en-US" dirty="0" err="1"/>
              <a:t>betweeness</a:t>
            </a:r>
            <a:r>
              <a:rPr lang="en-US" dirty="0"/>
              <a:t>:</a:t>
            </a:r>
          </a:p>
          <a:p>
            <a:pPr rtl="0"/>
            <a:r>
              <a:rPr lang="en-US" dirty="0"/>
              <a:t>an example</a:t>
            </a:r>
          </a:p>
        </p:txBody>
      </p:sp>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6" name="Straight Connector 15"/>
          <p:cNvCxnSpPr>
            <a:stCxn id="3" idx="6"/>
            <a:endCxn id="7" idx="1"/>
          </p:cNvCxnSpPr>
          <p:nvPr/>
        </p:nvCxnSpPr>
        <p:spPr>
          <a:xfrm>
            <a:off x="2619739" y="273969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a:endCxn id="6" idx="0"/>
          </p:cNvCxnSpPr>
          <p:nvPr/>
        </p:nvCxnSpPr>
        <p:spPr>
          <a:xfrm>
            <a:off x="2439718" y="2919714"/>
            <a:ext cx="0" cy="36004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p:cNvCxnSpPr>
            <a:stCxn id="12" idx="6"/>
            <a:endCxn id="30" idx="2"/>
          </p:cNvCxnSpPr>
          <p:nvPr/>
        </p:nvCxnSpPr>
        <p:spPr>
          <a:xfrm flipV="1">
            <a:off x="4131906" y="3472784"/>
            <a:ext cx="576064" cy="347030"/>
          </a:xfrm>
          <a:prstGeom prst="line">
            <a:avLst/>
          </a:prstGeom>
          <a:ln w="38100"/>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4199534" y="3257341"/>
            <a:ext cx="540060" cy="430887"/>
          </a:xfrm>
          <a:prstGeom prst="rect">
            <a:avLst/>
          </a:prstGeom>
          <a:noFill/>
        </p:spPr>
        <p:txBody>
          <a:bodyPr wrap="square" rtlCol="1">
            <a:spAutoFit/>
          </a:bodyPr>
          <a:lstStyle/>
          <a:p>
            <a:r>
              <a:rPr lang="en-US" sz="2200" b="1" dirty="0">
                <a:solidFill>
                  <a:srgbClr val="FF0000"/>
                </a:solidFill>
              </a:rPr>
              <a:t>3</a:t>
            </a:r>
            <a:endParaRPr lang="he-IL" sz="2200" b="1" dirty="0">
              <a:solidFill>
                <a:srgbClr val="FF0000"/>
              </a:solidFill>
            </a:endParaRPr>
          </a:p>
        </p:txBody>
      </p:sp>
      <p:cxnSp>
        <p:nvCxnSpPr>
          <p:cNvPr id="61" name="Straight Connector 60"/>
          <p:cNvCxnSpPr/>
          <p:nvPr/>
        </p:nvCxnSpPr>
        <p:spPr>
          <a:xfrm>
            <a:off x="6444620" y="4376788"/>
            <a:ext cx="0" cy="169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110667" y="437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055628" y="4163907"/>
            <a:ext cx="75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354941"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876213"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91776" y="4680720"/>
            <a:ext cx="46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421536" y="491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752184" y="4916788"/>
            <a:ext cx="0" cy="115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762928" y="4923870"/>
            <a:ext cx="6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211593"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604327"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193110" y="5229296"/>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528255" y="5517671"/>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28448" y="5517671"/>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525256" y="5517671"/>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93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416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9993310"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6708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80" name="Oval 79"/>
          <p:cNvSpPr/>
          <p:nvPr/>
        </p:nvSpPr>
        <p:spPr>
          <a:xfrm>
            <a:off x="7140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81" name="Oval 80"/>
          <p:cNvSpPr/>
          <p:nvPr/>
        </p:nvSpPr>
        <p:spPr>
          <a:xfrm>
            <a:off x="7579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82" name="Oval 81"/>
          <p:cNvSpPr/>
          <p:nvPr/>
        </p:nvSpPr>
        <p:spPr>
          <a:xfrm>
            <a:off x="8004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83" name="Oval 82"/>
          <p:cNvSpPr/>
          <p:nvPr/>
        </p:nvSpPr>
        <p:spPr>
          <a:xfrm>
            <a:off x="8436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84" name="Oval 83"/>
          <p:cNvSpPr/>
          <p:nvPr/>
        </p:nvSpPr>
        <p:spPr>
          <a:xfrm>
            <a:off x="8875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85" name="Oval 84"/>
          <p:cNvSpPr/>
          <p:nvPr/>
        </p:nvSpPr>
        <p:spPr>
          <a:xfrm>
            <a:off x="9328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86" name="Oval 85"/>
          <p:cNvSpPr/>
          <p:nvPr/>
        </p:nvSpPr>
        <p:spPr>
          <a:xfrm>
            <a:off x="9761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87" name="Oval 86"/>
          <p:cNvSpPr/>
          <p:nvPr/>
        </p:nvSpPr>
        <p:spPr>
          <a:xfrm>
            <a:off x="10200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88" name="Oval 87"/>
          <p:cNvSpPr/>
          <p:nvPr/>
        </p:nvSpPr>
        <p:spPr>
          <a:xfrm>
            <a:off x="6275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cxnSp>
        <p:nvCxnSpPr>
          <p:cNvPr id="89" name="Straight Connector 88"/>
          <p:cNvCxnSpPr/>
          <p:nvPr/>
        </p:nvCxnSpPr>
        <p:spPr>
          <a:xfrm>
            <a:off x="9055628" y="4160955"/>
            <a:ext cx="0" cy="19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9817353" y="4160955"/>
            <a:ext cx="0" cy="136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444620" y="4376788"/>
            <a:ext cx="68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617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499766"/>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Shortest-path </a:t>
            </a:r>
            <a:r>
              <a:rPr lang="en-US" dirty="0" err="1"/>
              <a:t>betweeness</a:t>
            </a:r>
            <a:r>
              <a:rPr lang="en-US" dirty="0"/>
              <a:t>:</a:t>
            </a:r>
          </a:p>
          <a:p>
            <a:pPr rtl="0"/>
            <a:r>
              <a:rPr lang="en-US" dirty="0"/>
              <a:t>an example</a:t>
            </a:r>
          </a:p>
        </p:txBody>
      </p:sp>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6" name="Straight Connector 15"/>
          <p:cNvCxnSpPr>
            <a:stCxn id="3" idx="6"/>
            <a:endCxn id="7" idx="1"/>
          </p:cNvCxnSpPr>
          <p:nvPr/>
        </p:nvCxnSpPr>
        <p:spPr>
          <a:xfrm>
            <a:off x="2619739" y="273969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a:endCxn id="6" idx="0"/>
          </p:cNvCxnSpPr>
          <p:nvPr/>
        </p:nvCxnSpPr>
        <p:spPr>
          <a:xfrm>
            <a:off x="2439718" y="2919714"/>
            <a:ext cx="0" cy="36004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103428" y="2891953"/>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cxnSp>
        <p:nvCxnSpPr>
          <p:cNvPr id="59" name="Straight Connector 58"/>
          <p:cNvCxnSpPr/>
          <p:nvPr/>
        </p:nvCxnSpPr>
        <p:spPr>
          <a:xfrm>
            <a:off x="6444620" y="4376788"/>
            <a:ext cx="0" cy="169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110667" y="437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444620" y="4376788"/>
            <a:ext cx="68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54941"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876213"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891776" y="4680720"/>
            <a:ext cx="46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421536" y="491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752184" y="4916788"/>
            <a:ext cx="0" cy="115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762928" y="4923870"/>
            <a:ext cx="6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8211593"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604327"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193110" y="5229296"/>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528255" y="5517671"/>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28448" y="5517671"/>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525256" y="5517671"/>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993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416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93310"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6708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8" name="Oval 77"/>
          <p:cNvSpPr/>
          <p:nvPr/>
        </p:nvSpPr>
        <p:spPr>
          <a:xfrm>
            <a:off x="7140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79" name="Oval 78"/>
          <p:cNvSpPr/>
          <p:nvPr/>
        </p:nvSpPr>
        <p:spPr>
          <a:xfrm>
            <a:off x="7579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80" name="Oval 79"/>
          <p:cNvSpPr/>
          <p:nvPr/>
        </p:nvSpPr>
        <p:spPr>
          <a:xfrm>
            <a:off x="8004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81" name="Oval 80"/>
          <p:cNvSpPr/>
          <p:nvPr/>
        </p:nvSpPr>
        <p:spPr>
          <a:xfrm>
            <a:off x="8436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82" name="Oval 81"/>
          <p:cNvSpPr/>
          <p:nvPr/>
        </p:nvSpPr>
        <p:spPr>
          <a:xfrm>
            <a:off x="8875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83" name="Oval 82"/>
          <p:cNvSpPr/>
          <p:nvPr/>
        </p:nvSpPr>
        <p:spPr>
          <a:xfrm>
            <a:off x="9328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84" name="Oval 83"/>
          <p:cNvSpPr/>
          <p:nvPr/>
        </p:nvSpPr>
        <p:spPr>
          <a:xfrm>
            <a:off x="9761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85" name="Oval 84"/>
          <p:cNvSpPr/>
          <p:nvPr/>
        </p:nvSpPr>
        <p:spPr>
          <a:xfrm>
            <a:off x="10200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86" name="Oval 85"/>
          <p:cNvSpPr/>
          <p:nvPr/>
        </p:nvSpPr>
        <p:spPr>
          <a:xfrm>
            <a:off x="6275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Tree>
    <p:extLst>
      <p:ext uri="{BB962C8B-B14F-4D97-AF65-F5344CB8AC3E}">
        <p14:creationId xmlns:p14="http://schemas.microsoft.com/office/powerpoint/2010/main" val="1528510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499766"/>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Shortest-path </a:t>
            </a:r>
            <a:r>
              <a:rPr lang="en-US" dirty="0" err="1"/>
              <a:t>betweeness</a:t>
            </a:r>
            <a:r>
              <a:rPr lang="en-US" dirty="0"/>
              <a:t>:</a:t>
            </a:r>
          </a:p>
          <a:p>
            <a:pPr rtl="0"/>
            <a:r>
              <a:rPr lang="en-US" dirty="0"/>
              <a:t>an example</a:t>
            </a:r>
          </a:p>
        </p:txBody>
      </p:sp>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6" name="Straight Connector 15"/>
          <p:cNvCxnSpPr>
            <a:stCxn id="3" idx="6"/>
            <a:endCxn id="7" idx="1"/>
          </p:cNvCxnSpPr>
          <p:nvPr/>
        </p:nvCxnSpPr>
        <p:spPr>
          <a:xfrm>
            <a:off x="2619739" y="273969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727750" y="2524251"/>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cxnSp>
        <p:nvCxnSpPr>
          <p:cNvPr id="56" name="Straight Connector 55"/>
          <p:cNvCxnSpPr/>
          <p:nvPr/>
        </p:nvCxnSpPr>
        <p:spPr>
          <a:xfrm>
            <a:off x="6444620" y="4376788"/>
            <a:ext cx="0" cy="169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110667" y="437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444620" y="4376788"/>
            <a:ext cx="68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354941"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876213"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891776" y="4680720"/>
            <a:ext cx="46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421536" y="491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752184" y="4916788"/>
            <a:ext cx="0" cy="115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762928" y="4923870"/>
            <a:ext cx="6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211593"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604327"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193110" y="5229296"/>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528255" y="5517671"/>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28448" y="5517671"/>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525256" y="5517671"/>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993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416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993310"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6708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5" name="Oval 74"/>
          <p:cNvSpPr/>
          <p:nvPr/>
        </p:nvSpPr>
        <p:spPr>
          <a:xfrm>
            <a:off x="7140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76" name="Oval 75"/>
          <p:cNvSpPr/>
          <p:nvPr/>
        </p:nvSpPr>
        <p:spPr>
          <a:xfrm>
            <a:off x="7579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77" name="Oval 76"/>
          <p:cNvSpPr/>
          <p:nvPr/>
        </p:nvSpPr>
        <p:spPr>
          <a:xfrm>
            <a:off x="8004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78" name="Oval 77"/>
          <p:cNvSpPr/>
          <p:nvPr/>
        </p:nvSpPr>
        <p:spPr>
          <a:xfrm>
            <a:off x="8436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79" name="Oval 78"/>
          <p:cNvSpPr/>
          <p:nvPr/>
        </p:nvSpPr>
        <p:spPr>
          <a:xfrm>
            <a:off x="8875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80" name="Oval 79"/>
          <p:cNvSpPr/>
          <p:nvPr/>
        </p:nvSpPr>
        <p:spPr>
          <a:xfrm>
            <a:off x="9328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81" name="Oval 80"/>
          <p:cNvSpPr/>
          <p:nvPr/>
        </p:nvSpPr>
        <p:spPr>
          <a:xfrm>
            <a:off x="9761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82" name="Oval 81"/>
          <p:cNvSpPr/>
          <p:nvPr/>
        </p:nvSpPr>
        <p:spPr>
          <a:xfrm>
            <a:off x="10200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83" name="Oval 82"/>
          <p:cNvSpPr/>
          <p:nvPr/>
        </p:nvSpPr>
        <p:spPr>
          <a:xfrm>
            <a:off x="6275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Tree>
    <p:extLst>
      <p:ext uri="{BB962C8B-B14F-4D97-AF65-F5344CB8AC3E}">
        <p14:creationId xmlns:p14="http://schemas.microsoft.com/office/powerpoint/2010/main" val="4015105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427758"/>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Shortest-path </a:t>
            </a:r>
            <a:r>
              <a:rPr lang="en-US" dirty="0" err="1"/>
              <a:t>betweeness</a:t>
            </a:r>
            <a:r>
              <a:rPr lang="en-US" dirty="0"/>
              <a:t>:</a:t>
            </a:r>
          </a:p>
          <a:p>
            <a:pPr rtl="0"/>
            <a:r>
              <a:rPr lang="en-US" dirty="0"/>
              <a:t>an example</a:t>
            </a:r>
          </a:p>
        </p:txBody>
      </p:sp>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690467" y="3322062"/>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cxnSp>
        <p:nvCxnSpPr>
          <p:cNvPr id="53" name="Straight Connector 52"/>
          <p:cNvCxnSpPr/>
          <p:nvPr/>
        </p:nvCxnSpPr>
        <p:spPr>
          <a:xfrm>
            <a:off x="7354941"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876213"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891776" y="4680720"/>
            <a:ext cx="46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421536" y="491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752184" y="4916788"/>
            <a:ext cx="0" cy="115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762928" y="4923870"/>
            <a:ext cx="6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211593"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604327"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193110" y="5229296"/>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528255" y="5517671"/>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0128448" y="5517671"/>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525256" y="5517671"/>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993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0416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993310"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6708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0" name="Oval 69"/>
          <p:cNvSpPr/>
          <p:nvPr/>
        </p:nvSpPr>
        <p:spPr>
          <a:xfrm>
            <a:off x="7140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71" name="Oval 70"/>
          <p:cNvSpPr/>
          <p:nvPr/>
        </p:nvSpPr>
        <p:spPr>
          <a:xfrm>
            <a:off x="7579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72" name="Oval 71"/>
          <p:cNvSpPr/>
          <p:nvPr/>
        </p:nvSpPr>
        <p:spPr>
          <a:xfrm>
            <a:off x="8004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73" name="Oval 72"/>
          <p:cNvSpPr/>
          <p:nvPr/>
        </p:nvSpPr>
        <p:spPr>
          <a:xfrm>
            <a:off x="8436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74" name="Oval 73"/>
          <p:cNvSpPr/>
          <p:nvPr/>
        </p:nvSpPr>
        <p:spPr>
          <a:xfrm>
            <a:off x="8875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75" name="Oval 74"/>
          <p:cNvSpPr/>
          <p:nvPr/>
        </p:nvSpPr>
        <p:spPr>
          <a:xfrm>
            <a:off x="9328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76" name="Oval 75"/>
          <p:cNvSpPr/>
          <p:nvPr/>
        </p:nvSpPr>
        <p:spPr>
          <a:xfrm>
            <a:off x="9761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77" name="Oval 76"/>
          <p:cNvSpPr/>
          <p:nvPr/>
        </p:nvSpPr>
        <p:spPr>
          <a:xfrm>
            <a:off x="10200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78" name="Oval 77"/>
          <p:cNvSpPr/>
          <p:nvPr/>
        </p:nvSpPr>
        <p:spPr>
          <a:xfrm>
            <a:off x="6275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Tree>
    <p:extLst>
      <p:ext uri="{BB962C8B-B14F-4D97-AF65-F5344CB8AC3E}">
        <p14:creationId xmlns:p14="http://schemas.microsoft.com/office/powerpoint/2010/main" val="2856498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499766"/>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Shortest-path </a:t>
            </a:r>
            <a:r>
              <a:rPr lang="en-US" dirty="0" err="1"/>
              <a:t>betweeness</a:t>
            </a:r>
            <a:r>
              <a:rPr lang="en-US" dirty="0"/>
              <a:t>:</a:t>
            </a:r>
          </a:p>
          <a:p>
            <a:pPr rtl="0"/>
            <a:r>
              <a:rPr lang="en-US" dirty="0"/>
              <a:t>an example</a:t>
            </a:r>
          </a:p>
        </p:txBody>
      </p:sp>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738863" y="3856980"/>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cxnSp>
        <p:nvCxnSpPr>
          <p:cNvPr id="50" name="Straight Connector 49"/>
          <p:cNvCxnSpPr/>
          <p:nvPr/>
        </p:nvCxnSpPr>
        <p:spPr>
          <a:xfrm>
            <a:off x="8421536" y="491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752184" y="4916788"/>
            <a:ext cx="0" cy="115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762928" y="4923870"/>
            <a:ext cx="6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211593"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604327"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193110" y="5229296"/>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528255" y="5517671"/>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28448" y="5517671"/>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525256" y="5517671"/>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993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416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9993310"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6708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63" name="Oval 62"/>
          <p:cNvSpPr/>
          <p:nvPr/>
        </p:nvSpPr>
        <p:spPr>
          <a:xfrm>
            <a:off x="7140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64" name="Oval 63"/>
          <p:cNvSpPr/>
          <p:nvPr/>
        </p:nvSpPr>
        <p:spPr>
          <a:xfrm>
            <a:off x="7579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65" name="Oval 64"/>
          <p:cNvSpPr/>
          <p:nvPr/>
        </p:nvSpPr>
        <p:spPr>
          <a:xfrm>
            <a:off x="8004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66" name="Oval 65"/>
          <p:cNvSpPr/>
          <p:nvPr/>
        </p:nvSpPr>
        <p:spPr>
          <a:xfrm>
            <a:off x="8436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67" name="Oval 66"/>
          <p:cNvSpPr/>
          <p:nvPr/>
        </p:nvSpPr>
        <p:spPr>
          <a:xfrm>
            <a:off x="8875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68" name="Oval 67"/>
          <p:cNvSpPr/>
          <p:nvPr/>
        </p:nvSpPr>
        <p:spPr>
          <a:xfrm>
            <a:off x="9328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69" name="Oval 68"/>
          <p:cNvSpPr/>
          <p:nvPr/>
        </p:nvSpPr>
        <p:spPr>
          <a:xfrm>
            <a:off x="9761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70" name="Oval 69"/>
          <p:cNvSpPr/>
          <p:nvPr/>
        </p:nvSpPr>
        <p:spPr>
          <a:xfrm>
            <a:off x="10200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71" name="Oval 70"/>
          <p:cNvSpPr/>
          <p:nvPr/>
        </p:nvSpPr>
        <p:spPr>
          <a:xfrm>
            <a:off x="6275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Tree>
    <p:extLst>
      <p:ext uri="{BB962C8B-B14F-4D97-AF65-F5344CB8AC3E}">
        <p14:creationId xmlns:p14="http://schemas.microsoft.com/office/powerpoint/2010/main" val="48931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427758"/>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Shortest-path </a:t>
            </a:r>
            <a:r>
              <a:rPr lang="en-US" dirty="0" err="1"/>
              <a:t>betweeness</a:t>
            </a:r>
            <a:r>
              <a:rPr lang="en-US" dirty="0"/>
              <a:t>:</a:t>
            </a:r>
          </a:p>
          <a:p>
            <a:pPr rtl="0"/>
            <a:r>
              <a:rPr lang="en-US" dirty="0"/>
              <a:t>an example</a:t>
            </a:r>
          </a:p>
        </p:txBody>
      </p:sp>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079678" y="4303199"/>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cxnSp>
        <p:nvCxnSpPr>
          <p:cNvPr id="46" name="Straight Connector 45"/>
          <p:cNvCxnSpPr/>
          <p:nvPr/>
        </p:nvCxnSpPr>
        <p:spPr>
          <a:xfrm>
            <a:off x="8421536" y="491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752184" y="4916788"/>
            <a:ext cx="0" cy="115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762928" y="4923870"/>
            <a:ext cx="6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211593"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604327"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193110" y="5229296"/>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528255" y="5517671"/>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128448" y="5517671"/>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525256" y="5517671"/>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993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416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993310"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6708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59" name="Oval 58"/>
          <p:cNvSpPr/>
          <p:nvPr/>
        </p:nvSpPr>
        <p:spPr>
          <a:xfrm>
            <a:off x="7140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60" name="Oval 59"/>
          <p:cNvSpPr/>
          <p:nvPr/>
        </p:nvSpPr>
        <p:spPr>
          <a:xfrm>
            <a:off x="7579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61" name="Oval 60"/>
          <p:cNvSpPr/>
          <p:nvPr/>
        </p:nvSpPr>
        <p:spPr>
          <a:xfrm>
            <a:off x="8004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62" name="Oval 61"/>
          <p:cNvSpPr/>
          <p:nvPr/>
        </p:nvSpPr>
        <p:spPr>
          <a:xfrm>
            <a:off x="8436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63" name="Oval 62"/>
          <p:cNvSpPr/>
          <p:nvPr/>
        </p:nvSpPr>
        <p:spPr>
          <a:xfrm>
            <a:off x="8875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64" name="Oval 63"/>
          <p:cNvSpPr/>
          <p:nvPr/>
        </p:nvSpPr>
        <p:spPr>
          <a:xfrm>
            <a:off x="9328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65" name="Oval 64"/>
          <p:cNvSpPr/>
          <p:nvPr/>
        </p:nvSpPr>
        <p:spPr>
          <a:xfrm>
            <a:off x="9761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66" name="Oval 65"/>
          <p:cNvSpPr/>
          <p:nvPr/>
        </p:nvSpPr>
        <p:spPr>
          <a:xfrm>
            <a:off x="10200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67" name="Oval 66"/>
          <p:cNvSpPr/>
          <p:nvPr/>
        </p:nvSpPr>
        <p:spPr>
          <a:xfrm>
            <a:off x="6275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Tree>
    <p:extLst>
      <p:ext uri="{BB962C8B-B14F-4D97-AF65-F5344CB8AC3E}">
        <p14:creationId xmlns:p14="http://schemas.microsoft.com/office/powerpoint/2010/main" val="3764020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499766"/>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Shortest-path </a:t>
            </a:r>
            <a:r>
              <a:rPr lang="en-US" dirty="0" err="1"/>
              <a:t>betweeness</a:t>
            </a:r>
            <a:r>
              <a:rPr lang="en-US" dirty="0"/>
              <a:t>:</a:t>
            </a:r>
          </a:p>
          <a:p>
            <a:pPr rtl="0"/>
            <a:r>
              <a:rPr lang="en-US" dirty="0"/>
              <a:t>an example</a:t>
            </a:r>
          </a:p>
        </p:txBody>
      </p:sp>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727750" y="4748055"/>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cxnSp>
        <p:nvCxnSpPr>
          <p:cNvPr id="43" name="Straight Connector 42"/>
          <p:cNvCxnSpPr/>
          <p:nvPr/>
        </p:nvCxnSpPr>
        <p:spPr>
          <a:xfrm>
            <a:off x="8211593"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04327"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193110" y="5229296"/>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528255" y="5517671"/>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128448" y="5517671"/>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525256" y="5517671"/>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993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416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993310"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708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53" name="Oval 52"/>
          <p:cNvSpPr/>
          <p:nvPr/>
        </p:nvSpPr>
        <p:spPr>
          <a:xfrm>
            <a:off x="7140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54" name="Oval 53"/>
          <p:cNvSpPr/>
          <p:nvPr/>
        </p:nvSpPr>
        <p:spPr>
          <a:xfrm>
            <a:off x="7579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55" name="Oval 54"/>
          <p:cNvSpPr/>
          <p:nvPr/>
        </p:nvSpPr>
        <p:spPr>
          <a:xfrm>
            <a:off x="8004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56" name="Oval 55"/>
          <p:cNvSpPr/>
          <p:nvPr/>
        </p:nvSpPr>
        <p:spPr>
          <a:xfrm>
            <a:off x="8436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57" name="Oval 56"/>
          <p:cNvSpPr/>
          <p:nvPr/>
        </p:nvSpPr>
        <p:spPr>
          <a:xfrm>
            <a:off x="8875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58" name="Oval 57"/>
          <p:cNvSpPr/>
          <p:nvPr/>
        </p:nvSpPr>
        <p:spPr>
          <a:xfrm>
            <a:off x="9328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59" name="Oval 58"/>
          <p:cNvSpPr/>
          <p:nvPr/>
        </p:nvSpPr>
        <p:spPr>
          <a:xfrm>
            <a:off x="9761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60" name="Oval 59"/>
          <p:cNvSpPr/>
          <p:nvPr/>
        </p:nvSpPr>
        <p:spPr>
          <a:xfrm>
            <a:off x="10200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61" name="Oval 60"/>
          <p:cNvSpPr/>
          <p:nvPr/>
        </p:nvSpPr>
        <p:spPr>
          <a:xfrm>
            <a:off x="6275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Tree>
    <p:extLst>
      <p:ext uri="{BB962C8B-B14F-4D97-AF65-F5344CB8AC3E}">
        <p14:creationId xmlns:p14="http://schemas.microsoft.com/office/powerpoint/2010/main" val="784872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427758"/>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Shortest-path </a:t>
            </a:r>
            <a:r>
              <a:rPr lang="en-US" dirty="0" err="1"/>
              <a:t>betweeness</a:t>
            </a:r>
            <a:r>
              <a:rPr lang="en-US" dirty="0"/>
              <a:t>:</a:t>
            </a:r>
          </a:p>
          <a:p>
            <a:pPr rtl="0"/>
            <a:r>
              <a:rPr lang="en-US" dirty="0"/>
              <a:t>an example</a:t>
            </a: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176022" y="3243416"/>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cxnSp>
        <p:nvCxnSpPr>
          <p:cNvPr id="39" name="Straight Connector 38"/>
          <p:cNvCxnSpPr/>
          <p:nvPr/>
        </p:nvCxnSpPr>
        <p:spPr>
          <a:xfrm>
            <a:off x="9528255" y="5517671"/>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128448" y="5517671"/>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525256" y="5517671"/>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993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416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993310"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708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46" name="Oval 45"/>
          <p:cNvSpPr/>
          <p:nvPr/>
        </p:nvSpPr>
        <p:spPr>
          <a:xfrm>
            <a:off x="7140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47" name="Oval 46"/>
          <p:cNvSpPr/>
          <p:nvPr/>
        </p:nvSpPr>
        <p:spPr>
          <a:xfrm>
            <a:off x="7579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48" name="Oval 47"/>
          <p:cNvSpPr/>
          <p:nvPr/>
        </p:nvSpPr>
        <p:spPr>
          <a:xfrm>
            <a:off x="8004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49" name="Oval 48"/>
          <p:cNvSpPr/>
          <p:nvPr/>
        </p:nvSpPr>
        <p:spPr>
          <a:xfrm>
            <a:off x="8436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50" name="Oval 49"/>
          <p:cNvSpPr/>
          <p:nvPr/>
        </p:nvSpPr>
        <p:spPr>
          <a:xfrm>
            <a:off x="8875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51" name="Oval 50"/>
          <p:cNvSpPr/>
          <p:nvPr/>
        </p:nvSpPr>
        <p:spPr>
          <a:xfrm>
            <a:off x="9328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52" name="Oval 51"/>
          <p:cNvSpPr/>
          <p:nvPr/>
        </p:nvSpPr>
        <p:spPr>
          <a:xfrm>
            <a:off x="9761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53" name="Oval 52"/>
          <p:cNvSpPr/>
          <p:nvPr/>
        </p:nvSpPr>
        <p:spPr>
          <a:xfrm>
            <a:off x="10200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54" name="Oval 53"/>
          <p:cNvSpPr/>
          <p:nvPr/>
        </p:nvSpPr>
        <p:spPr>
          <a:xfrm>
            <a:off x="6275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55" name="Oval 54"/>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56" name="Oval 5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57" name="Oval 5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58" name="Oval 57"/>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59" name="Oval 58"/>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60" name="Oval 59"/>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Tree>
    <p:extLst>
      <p:ext uri="{BB962C8B-B14F-4D97-AF65-F5344CB8AC3E}">
        <p14:creationId xmlns:p14="http://schemas.microsoft.com/office/powerpoint/2010/main" val="928569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427758"/>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Shortest-path </a:t>
            </a:r>
            <a:r>
              <a:rPr lang="en-US" dirty="0" err="1"/>
              <a:t>betweeness</a:t>
            </a:r>
            <a:r>
              <a:rPr lang="en-US" dirty="0"/>
              <a:t>:</a:t>
            </a:r>
          </a:p>
          <a:p>
            <a:pPr rtl="0"/>
            <a:r>
              <a:rPr lang="en-US" dirty="0"/>
              <a:t>an example</a:t>
            </a: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4553084" y="3660467"/>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cxnSp>
        <p:nvCxnSpPr>
          <p:cNvPr id="33" name="Straight Connector 32"/>
          <p:cNvCxnSpPr/>
          <p:nvPr/>
        </p:nvCxnSpPr>
        <p:spPr>
          <a:xfrm>
            <a:off x="9528255" y="5517671"/>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128448" y="5517671"/>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525256" y="5517671"/>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993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416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993310"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708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55" name="Oval 54"/>
          <p:cNvSpPr/>
          <p:nvPr/>
        </p:nvSpPr>
        <p:spPr>
          <a:xfrm>
            <a:off x="7140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56" name="Oval 55"/>
          <p:cNvSpPr/>
          <p:nvPr/>
        </p:nvSpPr>
        <p:spPr>
          <a:xfrm>
            <a:off x="7579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57" name="Oval 56"/>
          <p:cNvSpPr/>
          <p:nvPr/>
        </p:nvSpPr>
        <p:spPr>
          <a:xfrm>
            <a:off x="8004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58" name="Oval 57"/>
          <p:cNvSpPr/>
          <p:nvPr/>
        </p:nvSpPr>
        <p:spPr>
          <a:xfrm>
            <a:off x="8436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59" name="Oval 58"/>
          <p:cNvSpPr/>
          <p:nvPr/>
        </p:nvSpPr>
        <p:spPr>
          <a:xfrm>
            <a:off x="8875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60" name="Oval 59"/>
          <p:cNvSpPr/>
          <p:nvPr/>
        </p:nvSpPr>
        <p:spPr>
          <a:xfrm>
            <a:off x="9328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61" name="Oval 60"/>
          <p:cNvSpPr/>
          <p:nvPr/>
        </p:nvSpPr>
        <p:spPr>
          <a:xfrm>
            <a:off x="9761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62" name="Oval 61"/>
          <p:cNvSpPr/>
          <p:nvPr/>
        </p:nvSpPr>
        <p:spPr>
          <a:xfrm>
            <a:off x="10200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63" name="Oval 62"/>
          <p:cNvSpPr/>
          <p:nvPr/>
        </p:nvSpPr>
        <p:spPr>
          <a:xfrm>
            <a:off x="6275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4" name="Oval 63"/>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5" name="Oval 64"/>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66" name="Oval 65"/>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67" name="Oval 66"/>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68" name="Oval 67"/>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69" name="Oval 68"/>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Tree>
    <p:extLst>
      <p:ext uri="{BB962C8B-B14F-4D97-AF65-F5344CB8AC3E}">
        <p14:creationId xmlns:p14="http://schemas.microsoft.com/office/powerpoint/2010/main" val="390537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What is a community?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t>What is a good community?</a:t>
            </a:r>
          </a:p>
          <a:p>
            <a:r>
              <a:rPr lang="en-US" dirty="0"/>
              <a:t>Out degree &lt;&lt; in degree</a:t>
            </a:r>
          </a:p>
          <a:p>
            <a:r>
              <a:rPr lang="en-US" dirty="0"/>
              <a:t>What is a good partitioning to communities?</a:t>
            </a:r>
          </a:p>
          <a:p>
            <a:r>
              <a:rPr lang="en-US" dirty="0"/>
              <a:t>Overlapping communities?</a:t>
            </a:r>
          </a:p>
          <a:p>
            <a:endParaRPr lang="en-US" dirty="0"/>
          </a:p>
        </p:txBody>
      </p:sp>
    </p:spTree>
    <p:extLst>
      <p:ext uri="{BB962C8B-B14F-4D97-AF65-F5344CB8AC3E}">
        <p14:creationId xmlns:p14="http://schemas.microsoft.com/office/powerpoint/2010/main" val="143246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499766"/>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Shortest-path </a:t>
            </a:r>
            <a:r>
              <a:rPr lang="en-US" dirty="0" err="1"/>
              <a:t>betweeness</a:t>
            </a:r>
            <a:r>
              <a:rPr lang="en-US" dirty="0"/>
              <a:t>:</a:t>
            </a:r>
          </a:p>
          <a:p>
            <a:pPr rtl="0"/>
            <a:r>
              <a:rPr lang="en-US" dirty="0"/>
              <a:t>an example</a:t>
            </a: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266032" y="4117747"/>
            <a:ext cx="540060" cy="430887"/>
          </a:xfrm>
          <a:prstGeom prst="rect">
            <a:avLst/>
          </a:prstGeom>
          <a:noFill/>
        </p:spPr>
        <p:txBody>
          <a:bodyPr wrap="square" rtlCol="1">
            <a:spAutoFit/>
          </a:bodyPr>
          <a:lstStyle/>
          <a:p>
            <a:r>
              <a:rPr lang="en-US" sz="2200" b="1" dirty="0">
                <a:solidFill>
                  <a:srgbClr val="FF0000"/>
                </a:solidFill>
              </a:rPr>
              <a:t>1</a:t>
            </a:r>
            <a:endParaRPr lang="he-IL" sz="2200" b="1" dirty="0">
              <a:solidFill>
                <a:srgbClr val="FF0000"/>
              </a:solidFill>
            </a:endParaRPr>
          </a:p>
        </p:txBody>
      </p:sp>
      <p:cxnSp>
        <p:nvCxnSpPr>
          <p:cNvPr id="5" name="Straight Connector 4"/>
          <p:cNvCxnSpPr/>
          <p:nvPr/>
        </p:nvCxnSpPr>
        <p:spPr>
          <a:xfrm>
            <a:off x="9993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416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993310"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708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33" name="Oval 32"/>
          <p:cNvSpPr/>
          <p:nvPr/>
        </p:nvSpPr>
        <p:spPr>
          <a:xfrm>
            <a:off x="7140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34" name="Oval 33"/>
          <p:cNvSpPr/>
          <p:nvPr/>
        </p:nvSpPr>
        <p:spPr>
          <a:xfrm>
            <a:off x="7579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36" name="Oval 35"/>
          <p:cNvSpPr/>
          <p:nvPr/>
        </p:nvSpPr>
        <p:spPr>
          <a:xfrm>
            <a:off x="8004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37" name="Oval 36"/>
          <p:cNvSpPr/>
          <p:nvPr/>
        </p:nvSpPr>
        <p:spPr>
          <a:xfrm>
            <a:off x="8436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38" name="Oval 37"/>
          <p:cNvSpPr/>
          <p:nvPr/>
        </p:nvSpPr>
        <p:spPr>
          <a:xfrm>
            <a:off x="8875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39" name="Oval 38"/>
          <p:cNvSpPr/>
          <p:nvPr/>
        </p:nvSpPr>
        <p:spPr>
          <a:xfrm>
            <a:off x="9328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40" name="Oval 39"/>
          <p:cNvSpPr/>
          <p:nvPr/>
        </p:nvSpPr>
        <p:spPr>
          <a:xfrm>
            <a:off x="9761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41" name="Oval 40"/>
          <p:cNvSpPr/>
          <p:nvPr/>
        </p:nvSpPr>
        <p:spPr>
          <a:xfrm>
            <a:off x="10200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42" name="Oval 41"/>
          <p:cNvSpPr/>
          <p:nvPr/>
        </p:nvSpPr>
        <p:spPr>
          <a:xfrm>
            <a:off x="6275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43" name="Oval 4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44" name="Oval 43"/>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45" name="Oval 44"/>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46" name="Oval 45"/>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47" name="Oval 46"/>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48" name="Oval 47"/>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Tree>
    <p:extLst>
      <p:ext uri="{BB962C8B-B14F-4D97-AF65-F5344CB8AC3E}">
        <p14:creationId xmlns:p14="http://schemas.microsoft.com/office/powerpoint/2010/main" val="2268820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499766"/>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Shortest-path </a:t>
            </a:r>
            <a:r>
              <a:rPr lang="en-US" dirty="0" err="1"/>
              <a:t>betweeness</a:t>
            </a:r>
            <a:r>
              <a:rPr lang="en-US" dirty="0"/>
              <a:t>:</a:t>
            </a:r>
          </a:p>
          <a:p>
            <a:pPr rtl="0"/>
            <a:r>
              <a:rPr lang="en-US" dirty="0"/>
              <a:t>an example</a:t>
            </a: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13" name="Oval 12"/>
          <p:cNvSpPr/>
          <p:nvPr/>
        </p:nvSpPr>
        <p:spPr>
          <a:xfrm>
            <a:off x="6708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14" name="Oval 13"/>
          <p:cNvSpPr/>
          <p:nvPr/>
        </p:nvSpPr>
        <p:spPr>
          <a:xfrm>
            <a:off x="7140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15" name="Oval 14"/>
          <p:cNvSpPr/>
          <p:nvPr/>
        </p:nvSpPr>
        <p:spPr>
          <a:xfrm>
            <a:off x="7579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6" name="Oval 15"/>
          <p:cNvSpPr/>
          <p:nvPr/>
        </p:nvSpPr>
        <p:spPr>
          <a:xfrm>
            <a:off x="8004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7" name="Oval 16"/>
          <p:cNvSpPr/>
          <p:nvPr/>
        </p:nvSpPr>
        <p:spPr>
          <a:xfrm>
            <a:off x="8436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8" name="Oval 17"/>
          <p:cNvSpPr/>
          <p:nvPr/>
        </p:nvSpPr>
        <p:spPr>
          <a:xfrm>
            <a:off x="8875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19" name="Oval 18"/>
          <p:cNvSpPr/>
          <p:nvPr/>
        </p:nvSpPr>
        <p:spPr>
          <a:xfrm>
            <a:off x="9328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20" name="Oval 19"/>
          <p:cNvSpPr/>
          <p:nvPr/>
        </p:nvSpPr>
        <p:spPr>
          <a:xfrm>
            <a:off x="9761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21" name="Oval 20"/>
          <p:cNvSpPr/>
          <p:nvPr/>
        </p:nvSpPr>
        <p:spPr>
          <a:xfrm>
            <a:off x="10200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22" name="Oval 21"/>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23" name="Oval 22"/>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24" name="Oval 23"/>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25" name="Oval 24"/>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26" name="Oval 25"/>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27" name="Oval 26"/>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28" name="Oval 27"/>
          <p:cNvSpPr/>
          <p:nvPr/>
        </p:nvSpPr>
        <p:spPr>
          <a:xfrm>
            <a:off x="6275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Tree>
    <p:extLst>
      <p:ext uri="{BB962C8B-B14F-4D97-AF65-F5344CB8AC3E}">
        <p14:creationId xmlns:p14="http://schemas.microsoft.com/office/powerpoint/2010/main" val="1739557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1643782"/>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How to select the best level?</a:t>
            </a:r>
          </a:p>
        </p:txBody>
      </p:sp>
      <p:sp>
        <p:nvSpPr>
          <p:cNvPr id="3" name="Oval 2"/>
          <p:cNvSpPr/>
          <p:nvPr/>
        </p:nvSpPr>
        <p:spPr>
          <a:xfrm>
            <a:off x="2259698" y="255967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sp>
        <p:nvSpPr>
          <p:cNvPr id="6" name="Oval 5"/>
          <p:cNvSpPr/>
          <p:nvPr/>
        </p:nvSpPr>
        <p:spPr>
          <a:xfrm>
            <a:off x="2259698" y="327975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7" name="Oval 6"/>
          <p:cNvSpPr/>
          <p:nvPr/>
        </p:nvSpPr>
        <p:spPr>
          <a:xfrm>
            <a:off x="2907770" y="292737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 name="Oval 8"/>
          <p:cNvSpPr/>
          <p:nvPr/>
        </p:nvSpPr>
        <p:spPr>
          <a:xfrm>
            <a:off x="2259698" y="39201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10" name="Oval 9"/>
          <p:cNvSpPr/>
          <p:nvPr/>
        </p:nvSpPr>
        <p:spPr>
          <a:xfrm>
            <a:off x="2259698" y="46402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11" name="Oval 10"/>
          <p:cNvSpPr/>
          <p:nvPr/>
        </p:nvSpPr>
        <p:spPr>
          <a:xfrm>
            <a:off x="2907770" y="42878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12" name="Oval 11"/>
          <p:cNvSpPr/>
          <p:nvPr/>
        </p:nvSpPr>
        <p:spPr>
          <a:xfrm>
            <a:off x="3771866" y="363979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cxnSp>
        <p:nvCxnSpPr>
          <p:cNvPr id="16" name="Straight Connector 15"/>
          <p:cNvCxnSpPr>
            <a:stCxn id="3" idx="6"/>
            <a:endCxn id="7" idx="1"/>
          </p:cNvCxnSpPr>
          <p:nvPr/>
        </p:nvCxnSpPr>
        <p:spPr>
          <a:xfrm>
            <a:off x="2619739" y="273969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stCxn id="9" idx="6"/>
            <a:endCxn id="11" idx="1"/>
          </p:cNvCxnSpPr>
          <p:nvPr/>
        </p:nvCxnSpPr>
        <p:spPr>
          <a:xfrm>
            <a:off x="2619739" y="41001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a:endCxn id="6" idx="0"/>
          </p:cNvCxnSpPr>
          <p:nvPr/>
        </p:nvCxnSpPr>
        <p:spPr>
          <a:xfrm>
            <a:off x="2439718" y="2919714"/>
            <a:ext cx="0" cy="36004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6" idx="6"/>
            <a:endCxn id="7" idx="3"/>
          </p:cNvCxnSpPr>
          <p:nvPr/>
        </p:nvCxnSpPr>
        <p:spPr>
          <a:xfrm flipV="1">
            <a:off x="2619739" y="3234690"/>
            <a:ext cx="340759" cy="225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endCxn id="10" idx="0"/>
          </p:cNvCxnSpPr>
          <p:nvPr/>
        </p:nvCxnSpPr>
        <p:spPr>
          <a:xfrm>
            <a:off x="2439718" y="42556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stCxn id="11" idx="4"/>
            <a:endCxn id="10" idx="6"/>
          </p:cNvCxnSpPr>
          <p:nvPr/>
        </p:nvCxnSpPr>
        <p:spPr>
          <a:xfrm flipH="1">
            <a:off x="2619738" y="4647906"/>
            <a:ext cx="468052" cy="172358"/>
          </a:xfrm>
          <a:prstGeom prst="line">
            <a:avLst/>
          </a:prstGeom>
          <a:ln w="38100"/>
        </p:spPr>
        <p:style>
          <a:lnRef idx="1">
            <a:schemeClr val="dk1"/>
          </a:lnRef>
          <a:fillRef idx="0">
            <a:schemeClr val="dk1"/>
          </a:fillRef>
          <a:effectRef idx="0">
            <a:schemeClr val="dk1"/>
          </a:effectRef>
          <a:fontRef idx="minor">
            <a:schemeClr val="tx1"/>
          </a:fontRef>
        </p:style>
      </p:cxnSp>
      <p:sp>
        <p:nvSpPr>
          <p:cNvPr id="30" name="Oval 29"/>
          <p:cNvSpPr/>
          <p:nvPr/>
        </p:nvSpPr>
        <p:spPr>
          <a:xfrm>
            <a:off x="4707970" y="329276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1" name="Oval 30"/>
          <p:cNvSpPr/>
          <p:nvPr/>
        </p:nvSpPr>
        <p:spPr>
          <a:xfrm>
            <a:off x="4707970" y="4012844"/>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2" name="Oval 31"/>
          <p:cNvSpPr/>
          <p:nvPr/>
        </p:nvSpPr>
        <p:spPr>
          <a:xfrm>
            <a:off x="5356042" y="366046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cxnSp>
        <p:nvCxnSpPr>
          <p:cNvPr id="33" name="Straight Connector 32"/>
          <p:cNvCxnSpPr>
            <a:stCxn id="30" idx="6"/>
            <a:endCxn id="32" idx="1"/>
          </p:cNvCxnSpPr>
          <p:nvPr/>
        </p:nvCxnSpPr>
        <p:spPr>
          <a:xfrm>
            <a:off x="5068011" y="3472785"/>
            <a:ext cx="340759" cy="240409"/>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endCxn id="31" idx="0"/>
          </p:cNvCxnSpPr>
          <p:nvPr/>
        </p:nvCxnSpPr>
        <p:spPr>
          <a:xfrm>
            <a:off x="4887990" y="3628218"/>
            <a:ext cx="0" cy="384627"/>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p:cNvCxnSpPr>
            <a:stCxn id="32" idx="4"/>
            <a:endCxn id="31" idx="6"/>
          </p:cNvCxnSpPr>
          <p:nvPr/>
        </p:nvCxnSpPr>
        <p:spPr>
          <a:xfrm flipH="1">
            <a:off x="5068010" y="4020506"/>
            <a:ext cx="468052" cy="172358"/>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a:stCxn id="7" idx="4"/>
            <a:endCxn id="11" idx="0"/>
          </p:cNvCxnSpPr>
          <p:nvPr/>
        </p:nvCxnSpPr>
        <p:spPr>
          <a:xfrm>
            <a:off x="3087790" y="3287416"/>
            <a:ext cx="0" cy="1000450"/>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p:cNvCxnSpPr>
            <a:stCxn id="12" idx="6"/>
            <a:endCxn id="30" idx="2"/>
          </p:cNvCxnSpPr>
          <p:nvPr/>
        </p:nvCxnSpPr>
        <p:spPr>
          <a:xfrm flipV="1">
            <a:off x="4131906" y="3472784"/>
            <a:ext cx="576064" cy="347030"/>
          </a:xfrm>
          <a:prstGeom prst="line">
            <a:avLst/>
          </a:prstGeom>
          <a:ln w="38100"/>
        </p:spPr>
        <p:style>
          <a:lnRef idx="1">
            <a:schemeClr val="dk1"/>
          </a:lnRef>
          <a:fillRef idx="0">
            <a:schemeClr val="dk1"/>
          </a:fillRef>
          <a:effectRef idx="0">
            <a:schemeClr val="dk1"/>
          </a:effectRef>
          <a:fontRef idx="minor">
            <a:schemeClr val="tx1"/>
          </a:fontRef>
        </p:style>
      </p:cxnSp>
      <p:cxnSp>
        <p:nvCxnSpPr>
          <p:cNvPr id="42" name="Straight Connector 41"/>
          <p:cNvCxnSpPr>
            <a:stCxn id="7" idx="5"/>
            <a:endCxn id="12" idx="1"/>
          </p:cNvCxnSpPr>
          <p:nvPr/>
        </p:nvCxnSpPr>
        <p:spPr>
          <a:xfrm>
            <a:off x="3215083" y="3234689"/>
            <a:ext cx="609510" cy="457832"/>
          </a:xfrm>
          <a:prstGeom prst="line">
            <a:avLst/>
          </a:prstGeom>
          <a:ln w="38100"/>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6275642" y="3571722"/>
            <a:ext cx="4284855" cy="2881614"/>
            <a:chOff x="4751641" y="3571722"/>
            <a:chExt cx="4284855" cy="2881614"/>
          </a:xfrm>
        </p:grpSpPr>
        <p:cxnSp>
          <p:nvCxnSpPr>
            <p:cNvPr id="73" name="Straight Connector 72"/>
            <p:cNvCxnSpPr/>
            <p:nvPr/>
          </p:nvCxnSpPr>
          <p:spPr>
            <a:xfrm>
              <a:off x="4920620" y="4376788"/>
              <a:ext cx="0" cy="169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586667" y="437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31628" y="4163907"/>
              <a:ext cx="75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830941"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352213"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367776" y="4680720"/>
              <a:ext cx="46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897536" y="491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228184" y="4916788"/>
              <a:ext cx="0" cy="115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238928" y="4923870"/>
              <a:ext cx="6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687593"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80327"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669109" y="5229296"/>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004255" y="5517671"/>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604448" y="5517671"/>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001256" y="5517671"/>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469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892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469309"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5184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92" name="Oval 91"/>
            <p:cNvSpPr/>
            <p:nvPr/>
          </p:nvSpPr>
          <p:spPr>
            <a:xfrm>
              <a:off x="5616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93" name="Oval 92"/>
            <p:cNvSpPr/>
            <p:nvPr/>
          </p:nvSpPr>
          <p:spPr>
            <a:xfrm>
              <a:off x="6055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94" name="Oval 93"/>
            <p:cNvSpPr/>
            <p:nvPr/>
          </p:nvSpPr>
          <p:spPr>
            <a:xfrm>
              <a:off x="6480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95" name="Oval 94"/>
            <p:cNvSpPr/>
            <p:nvPr/>
          </p:nvSpPr>
          <p:spPr>
            <a:xfrm>
              <a:off x="6912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96" name="Oval 95"/>
            <p:cNvSpPr/>
            <p:nvPr/>
          </p:nvSpPr>
          <p:spPr>
            <a:xfrm>
              <a:off x="7351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97" name="Oval 96"/>
            <p:cNvSpPr/>
            <p:nvPr/>
          </p:nvSpPr>
          <p:spPr>
            <a:xfrm>
              <a:off x="7804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98" name="Oval 97"/>
            <p:cNvSpPr/>
            <p:nvPr/>
          </p:nvSpPr>
          <p:spPr>
            <a:xfrm>
              <a:off x="8237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99" name="Oval 98"/>
            <p:cNvSpPr/>
            <p:nvPr/>
          </p:nvSpPr>
          <p:spPr>
            <a:xfrm>
              <a:off x="8676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100" name="Oval 99"/>
            <p:cNvSpPr/>
            <p:nvPr/>
          </p:nvSpPr>
          <p:spPr>
            <a:xfrm>
              <a:off x="4751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cxnSp>
          <p:nvCxnSpPr>
            <p:cNvPr id="101" name="Straight Connector 100"/>
            <p:cNvCxnSpPr/>
            <p:nvPr/>
          </p:nvCxnSpPr>
          <p:spPr>
            <a:xfrm>
              <a:off x="7531628" y="4160955"/>
              <a:ext cx="0" cy="19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8293353" y="4160955"/>
              <a:ext cx="0" cy="136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4920620" y="4376788"/>
              <a:ext cx="68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262620" y="3861048"/>
              <a:ext cx="0" cy="5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553403" y="3861048"/>
              <a:ext cx="0" cy="104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262620" y="3861048"/>
              <a:ext cx="12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910620" y="3571722"/>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909628" y="3571722"/>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910620" y="3578515"/>
              <a:ext cx="20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0360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869950"/>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Quality functions</a:t>
            </a:r>
          </a:p>
        </p:txBody>
      </p:sp>
      <p:sp>
        <p:nvSpPr>
          <p:cNvPr id="10" name="Text Box 5"/>
          <p:cNvSpPr txBox="1">
            <a:spLocks noChangeArrowheads="1"/>
          </p:cNvSpPr>
          <p:nvPr/>
        </p:nvSpPr>
        <p:spPr bwMode="auto">
          <a:xfrm>
            <a:off x="812374" y="1442763"/>
            <a:ext cx="8423275" cy="2699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360" tIns="44280" rIns="90360" bIns="44280">
            <a:spAutoFit/>
          </a:bodyPr>
          <a:lstStyle>
            <a:lvl1pPr marL="341313" indent="-341313"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1pPr>
            <a:lvl2pPr marL="742950" indent="-285750"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2pPr>
            <a:lvl3pPr marL="1143000" indent="-228600"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3pPr>
            <a:lvl4pPr marL="1600200" indent="-228600"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4pPr>
            <a:lvl5pPr marL="2057400" indent="-228600"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5pPr>
            <a:lvl6pPr marL="2514600" indent="-228600" eaLnBrk="0" fontAlgn="base" hangingPunct="0">
              <a:spcBef>
                <a:spcPct val="0"/>
              </a:spcBef>
              <a:spcAft>
                <a:spcPct val="0"/>
              </a:spcAft>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6pPr>
            <a:lvl7pPr marL="2971800" indent="-228600" eaLnBrk="0" fontAlgn="base" hangingPunct="0">
              <a:spcBef>
                <a:spcPct val="0"/>
              </a:spcBef>
              <a:spcAft>
                <a:spcPct val="0"/>
              </a:spcAft>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7pPr>
            <a:lvl8pPr marL="3429000" indent="-228600" eaLnBrk="0" fontAlgn="base" hangingPunct="0">
              <a:spcBef>
                <a:spcPct val="0"/>
              </a:spcBef>
              <a:spcAft>
                <a:spcPct val="0"/>
              </a:spcAft>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8pPr>
            <a:lvl9pPr marL="3886200" indent="-228600" eaLnBrk="0" fontAlgn="base" hangingPunct="0">
              <a:spcBef>
                <a:spcPct val="0"/>
              </a:spcBef>
              <a:spcAft>
                <a:spcPct val="0"/>
              </a:spcAft>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9pPr>
          </a:lstStyle>
          <a:p>
            <a:pPr>
              <a:lnSpc>
                <a:spcPct val="95000"/>
              </a:lnSpc>
              <a:spcBef>
                <a:spcPts val="1200"/>
              </a:spcBef>
              <a:buSzPct val="100000"/>
              <a:buFont typeface="Wingdings" pitchFamily="2" charset="2"/>
              <a:buChar char="¶"/>
            </a:pPr>
            <a:r>
              <a:rPr lang="en-GB" altLang="he-IL" sz="2800" dirty="0">
                <a:solidFill>
                  <a:schemeClr val="tx1"/>
                </a:solidFill>
                <a:latin typeface="+mj-lt"/>
              </a:rPr>
              <a:t>Hierarchical clustering algorithms create numerous partitions</a:t>
            </a:r>
            <a:br>
              <a:rPr lang="en-GB" altLang="he-IL" sz="2800" dirty="0">
                <a:solidFill>
                  <a:schemeClr val="tx1"/>
                </a:solidFill>
                <a:latin typeface="+mj-lt"/>
              </a:rPr>
            </a:br>
            <a:endParaRPr lang="en-GB" altLang="he-IL" sz="2800" dirty="0">
              <a:solidFill>
                <a:schemeClr val="tx1"/>
              </a:solidFill>
              <a:latin typeface="+mj-lt"/>
            </a:endParaRPr>
          </a:p>
          <a:p>
            <a:pPr>
              <a:lnSpc>
                <a:spcPct val="95000"/>
              </a:lnSpc>
              <a:spcBef>
                <a:spcPts val="1200"/>
              </a:spcBef>
              <a:buSzPct val="100000"/>
              <a:buFont typeface="Wingdings" pitchFamily="2" charset="2"/>
              <a:buChar char="¶"/>
            </a:pPr>
            <a:r>
              <a:rPr lang="en-GB" altLang="he-IL" sz="2800" dirty="0">
                <a:solidFill>
                  <a:schemeClr val="tx1"/>
                </a:solidFill>
                <a:latin typeface="+mj-lt"/>
              </a:rPr>
              <a:t>In general, we do not know how many communities we should seek. How will we know that our clustering is “good”?</a:t>
            </a:r>
            <a:endParaRPr lang="en-GB" altLang="he-IL" sz="3200" dirty="0">
              <a:latin typeface="Times New Roman" pitchFamily="18" charset="0"/>
            </a:endParaRPr>
          </a:p>
        </p:txBody>
      </p:sp>
      <p:sp>
        <p:nvSpPr>
          <p:cNvPr id="5" name="Down Arrow 4"/>
          <p:cNvSpPr/>
          <p:nvPr/>
        </p:nvSpPr>
        <p:spPr>
          <a:xfrm>
            <a:off x="3880622" y="3901304"/>
            <a:ext cx="432048" cy="1554559"/>
          </a:xfrm>
          <a:prstGeom prst="downArrow">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p:cNvSpPr txBox="1"/>
          <p:nvPr/>
        </p:nvSpPr>
        <p:spPr>
          <a:xfrm>
            <a:off x="1072310" y="5599879"/>
            <a:ext cx="6336704" cy="584775"/>
          </a:xfrm>
          <a:prstGeom prst="rect">
            <a:avLst/>
          </a:prstGeom>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13500000" scaled="0"/>
            <a:tileRect/>
          </a:gradFill>
          <a:ln>
            <a:noFill/>
          </a:ln>
        </p:spPr>
        <p:txBody>
          <a:bodyPr wrap="square" rtlCol="1">
            <a:spAutoFit/>
          </a:bodyPr>
          <a:lstStyle/>
          <a:p>
            <a:pPr algn="ctr"/>
            <a:r>
              <a:rPr lang="en-US" sz="3200" b="1" dirty="0">
                <a:solidFill>
                  <a:schemeClr val="bg1"/>
                </a:solidFill>
                <a:latin typeface="+mj-lt"/>
              </a:rPr>
              <a:t>We need a quality function </a:t>
            </a:r>
            <a:endParaRPr lang="he-IL" sz="3200" b="1" dirty="0">
              <a:solidFill>
                <a:schemeClr val="bg1"/>
              </a:solidFill>
              <a:latin typeface="+mj-lt"/>
            </a:endParaRPr>
          </a:p>
        </p:txBody>
      </p:sp>
      <p:grpSp>
        <p:nvGrpSpPr>
          <p:cNvPr id="8" name="Group 7">
            <a:extLst>
              <a:ext uri="{FF2B5EF4-FFF2-40B4-BE49-F238E27FC236}">
                <a16:creationId xmlns:a16="http://schemas.microsoft.com/office/drawing/2014/main" id="{1A47E8FE-5474-462C-B1E4-775000449CFD}"/>
              </a:ext>
            </a:extLst>
          </p:cNvPr>
          <p:cNvGrpSpPr/>
          <p:nvPr/>
        </p:nvGrpSpPr>
        <p:grpSpPr>
          <a:xfrm>
            <a:off x="7684702" y="3664092"/>
            <a:ext cx="4284855" cy="2881614"/>
            <a:chOff x="4751641" y="3571722"/>
            <a:chExt cx="4284855" cy="2881614"/>
          </a:xfrm>
        </p:grpSpPr>
        <p:cxnSp>
          <p:nvCxnSpPr>
            <p:cNvPr id="9" name="Straight Connector 8">
              <a:extLst>
                <a:ext uri="{FF2B5EF4-FFF2-40B4-BE49-F238E27FC236}">
                  <a16:creationId xmlns:a16="http://schemas.microsoft.com/office/drawing/2014/main" id="{C6355057-B572-4E98-9B47-5BE0864ED8DA}"/>
                </a:ext>
              </a:extLst>
            </p:cNvPr>
            <p:cNvCxnSpPr/>
            <p:nvPr/>
          </p:nvCxnSpPr>
          <p:spPr>
            <a:xfrm>
              <a:off x="4920620" y="4376788"/>
              <a:ext cx="0" cy="169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60358D-310B-4000-AD39-948C647D014B}"/>
                </a:ext>
              </a:extLst>
            </p:cNvPr>
            <p:cNvCxnSpPr/>
            <p:nvPr/>
          </p:nvCxnSpPr>
          <p:spPr>
            <a:xfrm>
              <a:off x="5586667" y="437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C2378B-57D0-4A01-9500-4D48E3C2AE04}"/>
                </a:ext>
              </a:extLst>
            </p:cNvPr>
            <p:cNvCxnSpPr/>
            <p:nvPr/>
          </p:nvCxnSpPr>
          <p:spPr>
            <a:xfrm>
              <a:off x="7531628" y="4163907"/>
              <a:ext cx="75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DF75AF-FC47-4770-A529-2F154D37098C}"/>
                </a:ext>
              </a:extLst>
            </p:cNvPr>
            <p:cNvCxnSpPr/>
            <p:nvPr/>
          </p:nvCxnSpPr>
          <p:spPr>
            <a:xfrm>
              <a:off x="5830941"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370CCBC-A26E-4FE1-A88A-BAE78E870B86}"/>
                </a:ext>
              </a:extLst>
            </p:cNvPr>
            <p:cNvCxnSpPr/>
            <p:nvPr/>
          </p:nvCxnSpPr>
          <p:spPr>
            <a:xfrm>
              <a:off x="5352213" y="4664788"/>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1C1528-7117-4D9A-A91B-FF93A4CCF70F}"/>
                </a:ext>
              </a:extLst>
            </p:cNvPr>
            <p:cNvCxnSpPr/>
            <p:nvPr/>
          </p:nvCxnSpPr>
          <p:spPr>
            <a:xfrm>
              <a:off x="5367776" y="4680720"/>
              <a:ext cx="46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2C37ACD-E7B3-4EE6-B08A-EA34A5D42232}"/>
                </a:ext>
              </a:extLst>
            </p:cNvPr>
            <p:cNvCxnSpPr/>
            <p:nvPr/>
          </p:nvCxnSpPr>
          <p:spPr>
            <a:xfrm>
              <a:off x="6897536" y="4916788"/>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9782D3-DDCC-4556-A54B-D8A1C963CA7F}"/>
                </a:ext>
              </a:extLst>
            </p:cNvPr>
            <p:cNvCxnSpPr/>
            <p:nvPr/>
          </p:nvCxnSpPr>
          <p:spPr>
            <a:xfrm>
              <a:off x="6228184" y="4916788"/>
              <a:ext cx="0" cy="115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800BE9D-CE57-40B4-94FE-D284D6589742}"/>
                </a:ext>
              </a:extLst>
            </p:cNvPr>
            <p:cNvCxnSpPr/>
            <p:nvPr/>
          </p:nvCxnSpPr>
          <p:spPr>
            <a:xfrm>
              <a:off x="6238928" y="4923870"/>
              <a:ext cx="6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D6960F6-FBE6-4318-8AEE-3211A45177E5}"/>
                </a:ext>
              </a:extLst>
            </p:cNvPr>
            <p:cNvCxnSpPr/>
            <p:nvPr/>
          </p:nvCxnSpPr>
          <p:spPr>
            <a:xfrm>
              <a:off x="6687593"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DEF092-D9AE-4B35-B4D4-11C4B2FF44A5}"/>
                </a:ext>
              </a:extLst>
            </p:cNvPr>
            <p:cNvCxnSpPr/>
            <p:nvPr/>
          </p:nvCxnSpPr>
          <p:spPr>
            <a:xfrm>
              <a:off x="7080327" y="5229296"/>
              <a:ext cx="0" cy="8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488C442-E1C7-4B34-9C1B-969988E8A6BA}"/>
                </a:ext>
              </a:extLst>
            </p:cNvPr>
            <p:cNvCxnSpPr/>
            <p:nvPr/>
          </p:nvCxnSpPr>
          <p:spPr>
            <a:xfrm>
              <a:off x="6669109" y="5229296"/>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9679217-1B1B-490E-9AA3-41B2E4BA5016}"/>
                </a:ext>
              </a:extLst>
            </p:cNvPr>
            <p:cNvCxnSpPr/>
            <p:nvPr/>
          </p:nvCxnSpPr>
          <p:spPr>
            <a:xfrm>
              <a:off x="8004255" y="5517671"/>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4B0B28-7C0F-4751-92E6-1BA31F30EB38}"/>
                </a:ext>
              </a:extLst>
            </p:cNvPr>
            <p:cNvCxnSpPr/>
            <p:nvPr/>
          </p:nvCxnSpPr>
          <p:spPr>
            <a:xfrm>
              <a:off x="8604448" y="5517671"/>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EA9BD-DA79-4C5B-B60C-49B102C5061B}"/>
                </a:ext>
              </a:extLst>
            </p:cNvPr>
            <p:cNvCxnSpPr/>
            <p:nvPr/>
          </p:nvCxnSpPr>
          <p:spPr>
            <a:xfrm>
              <a:off x="8001256" y="5517671"/>
              <a:ext cx="61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709DF3-BBBB-45D0-A8C4-C6FBE62A85FD}"/>
                </a:ext>
              </a:extLst>
            </p:cNvPr>
            <p:cNvCxnSpPr/>
            <p:nvPr/>
          </p:nvCxnSpPr>
          <p:spPr>
            <a:xfrm>
              <a:off x="8469309"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7149A3-D767-4883-B5B1-62FD3E5C8C7D}"/>
                </a:ext>
              </a:extLst>
            </p:cNvPr>
            <p:cNvCxnSpPr/>
            <p:nvPr/>
          </p:nvCxnSpPr>
          <p:spPr>
            <a:xfrm>
              <a:off x="8892480" y="580526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00E41F7-AFA3-4313-8FCA-170C2EAA965D}"/>
                </a:ext>
              </a:extLst>
            </p:cNvPr>
            <p:cNvCxnSpPr/>
            <p:nvPr/>
          </p:nvCxnSpPr>
          <p:spPr>
            <a:xfrm>
              <a:off x="8469309" y="5805264"/>
              <a:ext cx="4231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8A5C5F53-1E88-453D-82F4-2B07486849C8}"/>
                </a:ext>
              </a:extLst>
            </p:cNvPr>
            <p:cNvSpPr/>
            <p:nvPr/>
          </p:nvSpPr>
          <p:spPr>
            <a:xfrm>
              <a:off x="518400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1</a:t>
              </a:r>
              <a:endParaRPr lang="he-IL" b="1" dirty="0">
                <a:solidFill>
                  <a:schemeClr val="tx1"/>
                </a:solidFill>
              </a:endParaRPr>
            </a:p>
          </p:txBody>
        </p:sp>
        <p:sp>
          <p:nvSpPr>
            <p:cNvPr id="29" name="Oval 28">
              <a:extLst>
                <a:ext uri="{FF2B5EF4-FFF2-40B4-BE49-F238E27FC236}">
                  <a16:creationId xmlns:a16="http://schemas.microsoft.com/office/drawing/2014/main" id="{2212DBAC-FECF-481B-9177-D516F5DD483A}"/>
                </a:ext>
              </a:extLst>
            </p:cNvPr>
            <p:cNvSpPr/>
            <p:nvPr/>
          </p:nvSpPr>
          <p:spPr>
            <a:xfrm>
              <a:off x="5616050"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2</a:t>
              </a:r>
              <a:endParaRPr lang="he-IL" b="1" dirty="0">
                <a:solidFill>
                  <a:schemeClr val="tx1"/>
                </a:solidFill>
              </a:endParaRPr>
            </a:p>
          </p:txBody>
        </p:sp>
        <p:sp>
          <p:nvSpPr>
            <p:cNvPr id="30" name="Oval 29">
              <a:extLst>
                <a:ext uri="{FF2B5EF4-FFF2-40B4-BE49-F238E27FC236}">
                  <a16:creationId xmlns:a16="http://schemas.microsoft.com/office/drawing/2014/main" id="{E5ABBB52-0328-4E4E-AAC9-8895787472DE}"/>
                </a:ext>
              </a:extLst>
            </p:cNvPr>
            <p:cNvSpPr/>
            <p:nvPr/>
          </p:nvSpPr>
          <p:spPr>
            <a:xfrm>
              <a:off x="605546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3</a:t>
              </a:r>
              <a:endParaRPr lang="he-IL" b="1" dirty="0">
                <a:solidFill>
                  <a:schemeClr val="tx1"/>
                </a:solidFill>
              </a:endParaRPr>
            </a:p>
          </p:txBody>
        </p:sp>
        <p:sp>
          <p:nvSpPr>
            <p:cNvPr id="31" name="Oval 30">
              <a:extLst>
                <a:ext uri="{FF2B5EF4-FFF2-40B4-BE49-F238E27FC236}">
                  <a16:creationId xmlns:a16="http://schemas.microsoft.com/office/drawing/2014/main" id="{9C1A310F-788C-4AD8-8D01-71EB06E86588}"/>
                </a:ext>
              </a:extLst>
            </p:cNvPr>
            <p:cNvSpPr/>
            <p:nvPr/>
          </p:nvSpPr>
          <p:spPr>
            <a:xfrm>
              <a:off x="648014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4</a:t>
              </a:r>
              <a:endParaRPr lang="he-IL" b="1" dirty="0">
                <a:solidFill>
                  <a:schemeClr val="tx1"/>
                </a:solidFill>
              </a:endParaRPr>
            </a:p>
          </p:txBody>
        </p:sp>
        <p:sp>
          <p:nvSpPr>
            <p:cNvPr id="32" name="Oval 31">
              <a:extLst>
                <a:ext uri="{FF2B5EF4-FFF2-40B4-BE49-F238E27FC236}">
                  <a16:creationId xmlns:a16="http://schemas.microsoft.com/office/drawing/2014/main" id="{E27BB008-A2B9-4DCA-A9EC-320397EF0FD4}"/>
                </a:ext>
              </a:extLst>
            </p:cNvPr>
            <p:cNvSpPr/>
            <p:nvPr/>
          </p:nvSpPr>
          <p:spPr>
            <a:xfrm>
              <a:off x="69121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5</a:t>
              </a:r>
              <a:endParaRPr lang="he-IL" b="1" dirty="0">
                <a:solidFill>
                  <a:schemeClr val="tx1"/>
                </a:solidFill>
              </a:endParaRPr>
            </a:p>
          </p:txBody>
        </p:sp>
        <p:sp>
          <p:nvSpPr>
            <p:cNvPr id="33" name="Oval 32">
              <a:extLst>
                <a:ext uri="{FF2B5EF4-FFF2-40B4-BE49-F238E27FC236}">
                  <a16:creationId xmlns:a16="http://schemas.microsoft.com/office/drawing/2014/main" id="{BF8D0675-15FC-4D95-B1AC-8E0EDC881EC3}"/>
                </a:ext>
              </a:extLst>
            </p:cNvPr>
            <p:cNvSpPr/>
            <p:nvPr/>
          </p:nvSpPr>
          <p:spPr>
            <a:xfrm>
              <a:off x="7351608"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6</a:t>
              </a:r>
              <a:endParaRPr lang="he-IL" b="1" dirty="0">
                <a:solidFill>
                  <a:schemeClr val="tx1"/>
                </a:solidFill>
              </a:endParaRPr>
            </a:p>
          </p:txBody>
        </p:sp>
        <p:sp>
          <p:nvSpPr>
            <p:cNvPr id="34" name="Oval 33">
              <a:extLst>
                <a:ext uri="{FF2B5EF4-FFF2-40B4-BE49-F238E27FC236}">
                  <a16:creationId xmlns:a16="http://schemas.microsoft.com/office/drawing/2014/main" id="{B40105F5-57CB-4398-8FB6-7DFFBD3909EC}"/>
                </a:ext>
              </a:extLst>
            </p:cNvPr>
            <p:cNvSpPr/>
            <p:nvPr/>
          </p:nvSpPr>
          <p:spPr>
            <a:xfrm>
              <a:off x="7804994"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7</a:t>
              </a:r>
              <a:endParaRPr lang="he-IL" b="1" dirty="0">
                <a:solidFill>
                  <a:schemeClr val="tx1"/>
                </a:solidFill>
              </a:endParaRPr>
            </a:p>
          </p:txBody>
        </p:sp>
        <p:sp>
          <p:nvSpPr>
            <p:cNvPr id="35" name="Oval 34">
              <a:extLst>
                <a:ext uri="{FF2B5EF4-FFF2-40B4-BE49-F238E27FC236}">
                  <a16:creationId xmlns:a16="http://schemas.microsoft.com/office/drawing/2014/main" id="{2FCA4B25-64B4-4A0C-9002-D846F56E42EB}"/>
                </a:ext>
              </a:extLst>
            </p:cNvPr>
            <p:cNvSpPr/>
            <p:nvPr/>
          </p:nvSpPr>
          <p:spPr>
            <a:xfrm>
              <a:off x="8237042"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8</a:t>
              </a:r>
              <a:endParaRPr lang="he-IL" b="1" dirty="0">
                <a:solidFill>
                  <a:schemeClr val="tx1"/>
                </a:solidFill>
              </a:endParaRPr>
            </a:p>
          </p:txBody>
        </p:sp>
        <p:sp>
          <p:nvSpPr>
            <p:cNvPr id="36" name="Oval 35">
              <a:extLst>
                <a:ext uri="{FF2B5EF4-FFF2-40B4-BE49-F238E27FC236}">
                  <a16:creationId xmlns:a16="http://schemas.microsoft.com/office/drawing/2014/main" id="{700D90EB-425C-467F-89BD-7071F5B5E53B}"/>
                </a:ext>
              </a:extLst>
            </p:cNvPr>
            <p:cNvSpPr/>
            <p:nvPr/>
          </p:nvSpPr>
          <p:spPr>
            <a:xfrm>
              <a:off x="8676456"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9</a:t>
              </a:r>
              <a:endParaRPr lang="he-IL" b="1" dirty="0">
                <a:solidFill>
                  <a:schemeClr val="tx1"/>
                </a:solidFill>
              </a:endParaRPr>
            </a:p>
          </p:txBody>
        </p:sp>
        <p:sp>
          <p:nvSpPr>
            <p:cNvPr id="37" name="Oval 36">
              <a:extLst>
                <a:ext uri="{FF2B5EF4-FFF2-40B4-BE49-F238E27FC236}">
                  <a16:creationId xmlns:a16="http://schemas.microsoft.com/office/drawing/2014/main" id="{1FB39378-0B98-48D4-853A-187809E02A63}"/>
                </a:ext>
              </a:extLst>
            </p:cNvPr>
            <p:cNvSpPr/>
            <p:nvPr/>
          </p:nvSpPr>
          <p:spPr>
            <a:xfrm>
              <a:off x="4751641" y="6093296"/>
              <a:ext cx="360040" cy="360040"/>
            </a:xfrm>
            <a:prstGeom prst="ellipse">
              <a:avLst/>
            </a:prstGeom>
            <a:solidFill>
              <a:srgbClr val="7BB9CD"/>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0</a:t>
              </a:r>
              <a:endParaRPr lang="he-IL" b="1" dirty="0">
                <a:solidFill>
                  <a:schemeClr val="tx1"/>
                </a:solidFill>
              </a:endParaRPr>
            </a:p>
          </p:txBody>
        </p:sp>
        <p:cxnSp>
          <p:nvCxnSpPr>
            <p:cNvPr id="38" name="Straight Connector 37">
              <a:extLst>
                <a:ext uri="{FF2B5EF4-FFF2-40B4-BE49-F238E27FC236}">
                  <a16:creationId xmlns:a16="http://schemas.microsoft.com/office/drawing/2014/main" id="{8F379D27-85A4-461D-BFD4-AF44DAAF72E7}"/>
                </a:ext>
              </a:extLst>
            </p:cNvPr>
            <p:cNvCxnSpPr/>
            <p:nvPr/>
          </p:nvCxnSpPr>
          <p:spPr>
            <a:xfrm>
              <a:off x="7531628" y="4160955"/>
              <a:ext cx="0" cy="19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D9C012F-E758-4052-874B-1D9AACA22695}"/>
                </a:ext>
              </a:extLst>
            </p:cNvPr>
            <p:cNvCxnSpPr/>
            <p:nvPr/>
          </p:nvCxnSpPr>
          <p:spPr>
            <a:xfrm>
              <a:off x="8293353" y="4160955"/>
              <a:ext cx="0" cy="136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924FF16-5A2E-4606-88CB-DB9AEE4C49F6}"/>
                </a:ext>
              </a:extLst>
            </p:cNvPr>
            <p:cNvCxnSpPr/>
            <p:nvPr/>
          </p:nvCxnSpPr>
          <p:spPr>
            <a:xfrm>
              <a:off x="4920620" y="4376788"/>
              <a:ext cx="68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982AB18-19C6-44E6-8FF3-B1008C4B2CB6}"/>
                </a:ext>
              </a:extLst>
            </p:cNvPr>
            <p:cNvCxnSpPr/>
            <p:nvPr/>
          </p:nvCxnSpPr>
          <p:spPr>
            <a:xfrm>
              <a:off x="5262620" y="3861048"/>
              <a:ext cx="0" cy="5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19495E-8F12-4C2A-81CF-45098634C7E8}"/>
                </a:ext>
              </a:extLst>
            </p:cNvPr>
            <p:cNvCxnSpPr/>
            <p:nvPr/>
          </p:nvCxnSpPr>
          <p:spPr>
            <a:xfrm>
              <a:off x="6553403" y="3861048"/>
              <a:ext cx="0" cy="104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095489D-C77C-4A9F-98BF-56FE8E354913}"/>
                </a:ext>
              </a:extLst>
            </p:cNvPr>
            <p:cNvCxnSpPr/>
            <p:nvPr/>
          </p:nvCxnSpPr>
          <p:spPr>
            <a:xfrm>
              <a:off x="5262620" y="3861048"/>
              <a:ext cx="12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C3129B9-31EE-4311-B522-D21B349E2A52}"/>
                </a:ext>
              </a:extLst>
            </p:cNvPr>
            <p:cNvCxnSpPr/>
            <p:nvPr/>
          </p:nvCxnSpPr>
          <p:spPr>
            <a:xfrm>
              <a:off x="5910620" y="3571722"/>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F33C8DF-C2F8-4674-98B3-F9441C9FF839}"/>
                </a:ext>
              </a:extLst>
            </p:cNvPr>
            <p:cNvCxnSpPr/>
            <p:nvPr/>
          </p:nvCxnSpPr>
          <p:spPr>
            <a:xfrm>
              <a:off x="7909628" y="3571722"/>
              <a:ext cx="0" cy="5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F9D17EB-927E-4BF1-97B8-2432CC888359}"/>
                </a:ext>
              </a:extLst>
            </p:cNvPr>
            <p:cNvCxnSpPr/>
            <p:nvPr/>
          </p:nvCxnSpPr>
          <p:spPr>
            <a:xfrm>
              <a:off x="5910620" y="3578515"/>
              <a:ext cx="20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090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869950"/>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The </a:t>
            </a:r>
            <a:r>
              <a:rPr lang="en-US" dirty="0">
                <a:solidFill>
                  <a:srgbClr val="0000FF"/>
                </a:solidFill>
              </a:rPr>
              <a:t>modularity</a:t>
            </a:r>
            <a:r>
              <a:rPr lang="en-US" dirty="0"/>
              <a:t> quality function</a:t>
            </a:r>
          </a:p>
        </p:txBody>
      </p:sp>
      <p:sp>
        <p:nvSpPr>
          <p:cNvPr id="13" name="Text Box 5"/>
          <p:cNvSpPr txBox="1">
            <a:spLocks noChangeArrowheads="1"/>
          </p:cNvSpPr>
          <p:nvPr/>
        </p:nvSpPr>
        <p:spPr bwMode="auto">
          <a:xfrm>
            <a:off x="1919536" y="1900585"/>
            <a:ext cx="8748465" cy="273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360" tIns="44280" rIns="90360" bIns="44280">
            <a:spAutoFit/>
          </a:bodyPr>
          <a:lstStyle>
            <a:lvl1pPr marL="341313" indent="-341313"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1pPr>
            <a:lvl2pPr marL="742950" indent="-285750"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2pPr>
            <a:lvl3pPr marL="1143000" indent="-228600"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3pPr>
            <a:lvl4pPr marL="1600200" indent="-228600"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4pPr>
            <a:lvl5pPr marL="2057400" indent="-228600" eaLnBrk="0" hangingPunct="0">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5pPr>
            <a:lvl6pPr marL="2514600" indent="-228600" eaLnBrk="0" fontAlgn="base" hangingPunct="0">
              <a:spcBef>
                <a:spcPct val="0"/>
              </a:spcBef>
              <a:spcAft>
                <a:spcPct val="0"/>
              </a:spcAft>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6pPr>
            <a:lvl7pPr marL="2971800" indent="-228600" eaLnBrk="0" fontAlgn="base" hangingPunct="0">
              <a:spcBef>
                <a:spcPct val="0"/>
              </a:spcBef>
              <a:spcAft>
                <a:spcPct val="0"/>
              </a:spcAft>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7pPr>
            <a:lvl8pPr marL="3429000" indent="-228600" eaLnBrk="0" fontAlgn="base" hangingPunct="0">
              <a:spcBef>
                <a:spcPct val="0"/>
              </a:spcBef>
              <a:spcAft>
                <a:spcPct val="0"/>
              </a:spcAft>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8pPr>
            <a:lvl9pPr marL="3886200" indent="-228600" eaLnBrk="0" fontAlgn="base" hangingPunct="0">
              <a:spcBef>
                <a:spcPct val="0"/>
              </a:spcBef>
              <a:spcAft>
                <a:spcPct val="0"/>
              </a:spcAft>
              <a:tabLst>
                <a:tab pos="473075" algn="l"/>
                <a:tab pos="922338" algn="l"/>
                <a:tab pos="1371600" algn="l"/>
                <a:tab pos="1820863" algn="l"/>
                <a:tab pos="2270125" algn="l"/>
                <a:tab pos="2719388" algn="l"/>
                <a:tab pos="3168650" algn="l"/>
                <a:tab pos="3617913" algn="l"/>
                <a:tab pos="4067175" algn="l"/>
                <a:tab pos="4516438" algn="l"/>
                <a:tab pos="4965700" algn="l"/>
                <a:tab pos="5414963" algn="l"/>
                <a:tab pos="5864225" algn="l"/>
                <a:tab pos="6313488" algn="l"/>
                <a:tab pos="6762750" algn="l"/>
                <a:tab pos="7212013" algn="l"/>
                <a:tab pos="7661275" algn="l"/>
                <a:tab pos="8110538" algn="l"/>
                <a:tab pos="8559800" algn="l"/>
                <a:tab pos="9009063" algn="l"/>
              </a:tabLst>
              <a:defRPr sz="4400">
                <a:solidFill>
                  <a:srgbClr val="0000FF"/>
                </a:solidFill>
                <a:latin typeface="Comic Sans MS" pitchFamily="66" charset="0"/>
                <a:cs typeface="Arial" pitchFamily="34" charset="0"/>
              </a:defRPr>
            </a:lvl9pPr>
          </a:lstStyle>
          <a:p>
            <a:pPr>
              <a:lnSpc>
                <a:spcPct val="95000"/>
              </a:lnSpc>
              <a:spcBef>
                <a:spcPts val="1200"/>
              </a:spcBef>
              <a:buSzPct val="100000"/>
              <a:buFont typeface="Wingdings" pitchFamily="2" charset="2"/>
              <a:buChar char="¶"/>
            </a:pPr>
            <a:r>
              <a:rPr lang="en-GB" altLang="he-IL" sz="2800" dirty="0">
                <a:solidFill>
                  <a:schemeClr val="tx1"/>
                </a:solidFill>
                <a:latin typeface="+mj-lt"/>
              </a:rPr>
              <a:t>No communities in random graphs</a:t>
            </a:r>
          </a:p>
          <a:p>
            <a:pPr lvl="1">
              <a:lnSpc>
                <a:spcPct val="95000"/>
              </a:lnSpc>
              <a:spcBef>
                <a:spcPts val="1200"/>
              </a:spcBef>
              <a:buSzPct val="100000"/>
              <a:buFont typeface="Wingdings" pitchFamily="2" charset="2"/>
              <a:buChar char="¶"/>
            </a:pPr>
            <a:r>
              <a:rPr lang="en-GB" altLang="he-IL" sz="2400" dirty="0">
                <a:solidFill>
                  <a:schemeClr val="tx1"/>
                </a:solidFill>
                <a:latin typeface="+mj-lt"/>
              </a:rPr>
              <a:t>Equal probabilities for all edges</a:t>
            </a:r>
            <a:br>
              <a:rPr lang="en-GB" altLang="he-IL" sz="2400" dirty="0">
                <a:solidFill>
                  <a:schemeClr val="tx1"/>
                </a:solidFill>
                <a:latin typeface="+mj-lt"/>
              </a:rPr>
            </a:br>
            <a:endParaRPr lang="en-GB" altLang="he-IL" sz="2400" dirty="0">
              <a:solidFill>
                <a:srgbClr val="063DE8"/>
              </a:solidFill>
              <a:latin typeface="+mj-lt"/>
            </a:endParaRPr>
          </a:p>
          <a:p>
            <a:pPr>
              <a:lnSpc>
                <a:spcPct val="95000"/>
              </a:lnSpc>
              <a:spcBef>
                <a:spcPts val="1200"/>
              </a:spcBef>
              <a:buSzPct val="100000"/>
              <a:buFont typeface="Wingdings" pitchFamily="2" charset="2"/>
              <a:buChar char="¶"/>
            </a:pPr>
            <a:r>
              <a:rPr lang="en-GB" altLang="he-IL" sz="2800" dirty="0">
                <a:solidFill>
                  <a:schemeClr val="tx1"/>
                </a:solidFill>
                <a:latin typeface="+mj-lt"/>
              </a:rPr>
              <a:t>Check how far intra-community and inter-community densities are from those you would expect in a </a:t>
            </a:r>
            <a:r>
              <a:rPr lang="en-GB" altLang="he-IL" sz="2800" u="sng" dirty="0">
                <a:solidFill>
                  <a:schemeClr val="tx1"/>
                </a:solidFill>
                <a:latin typeface="+mj-lt"/>
              </a:rPr>
              <a:t>random graph with identical nodes and same degree-distribution</a:t>
            </a:r>
            <a:endParaRPr lang="en-GB" altLang="he-IL" sz="3200" u="sng" dirty="0">
              <a:latin typeface="+mj-lt"/>
            </a:endParaRPr>
          </a:p>
        </p:txBody>
      </p:sp>
    </p:spTree>
    <p:extLst>
      <p:ext uri="{BB962C8B-B14F-4D97-AF65-F5344CB8AC3E}">
        <p14:creationId xmlns:p14="http://schemas.microsoft.com/office/powerpoint/2010/main" val="2364810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Modularity - intuition</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t>The goal: check the quality of a given partition</a:t>
            </a:r>
          </a:p>
          <a:p>
            <a:r>
              <a:rPr lang="en-US" dirty="0"/>
              <a:t>Compare the “density” in the clusters to a “random” graph</a:t>
            </a:r>
          </a:p>
          <a:p>
            <a:r>
              <a:rPr lang="en-US" dirty="0"/>
              <a:t>“Random”:</a:t>
            </a:r>
          </a:p>
          <a:p>
            <a:pPr lvl="1"/>
            <a:r>
              <a:rPr lang="en-US" dirty="0"/>
              <a:t>Keep the nodes degree as is</a:t>
            </a:r>
          </a:p>
          <a:p>
            <a:pPr lvl="1"/>
            <a:r>
              <a:rPr lang="en-US" dirty="0"/>
              <a:t>Edges are randomly placed</a:t>
            </a:r>
          </a:p>
          <a:p>
            <a:endParaRPr lang="en-US" dirty="0"/>
          </a:p>
        </p:txBody>
      </p:sp>
    </p:spTree>
    <p:extLst>
      <p:ext uri="{BB962C8B-B14F-4D97-AF65-F5344CB8AC3E}">
        <p14:creationId xmlns:p14="http://schemas.microsoft.com/office/powerpoint/2010/main" val="9559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869950"/>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The </a:t>
            </a:r>
            <a:r>
              <a:rPr lang="en-US" dirty="0">
                <a:solidFill>
                  <a:srgbClr val="0000FF"/>
                </a:solidFill>
              </a:rPr>
              <a:t>modularity</a:t>
            </a:r>
            <a:r>
              <a:rPr lang="en-US" dirty="0"/>
              <a:t> quality function</a:t>
            </a:r>
          </a:p>
        </p:txBody>
      </p:sp>
      <p:sp>
        <p:nvSpPr>
          <p:cNvPr id="12" name="TextBox 11"/>
          <p:cNvSpPr txBox="1"/>
          <p:nvPr/>
        </p:nvSpPr>
        <p:spPr>
          <a:xfrm>
            <a:off x="1487488" y="6309321"/>
            <a:ext cx="8352928" cy="307777"/>
          </a:xfrm>
          <a:prstGeom prst="rect">
            <a:avLst/>
          </a:prstGeom>
          <a:noFill/>
        </p:spPr>
        <p:txBody>
          <a:bodyPr wrap="square" rtlCol="1">
            <a:spAutoFit/>
          </a:bodyPr>
          <a:lstStyle/>
          <a:p>
            <a:r>
              <a:rPr lang="en-US" sz="1400" dirty="0" err="1">
                <a:latin typeface="+mj-lt"/>
                <a:cs typeface="Times New Roman" panose="02020603050405020304" pitchFamily="18" charset="0"/>
              </a:rPr>
              <a:t>Clauset</a:t>
            </a:r>
            <a:r>
              <a:rPr lang="en-US" sz="1400" dirty="0">
                <a:latin typeface="+mj-lt"/>
                <a:cs typeface="Times New Roman" panose="02020603050405020304" pitchFamily="18" charset="0"/>
              </a:rPr>
              <a:t>, Newman and Moore. Finding community structure in very large networks, 2004</a:t>
            </a:r>
            <a:endParaRPr lang="he-IL" sz="1400" dirty="0">
              <a:latin typeface="+mj-lt"/>
              <a:cs typeface="Times New Roman" panose="02020603050405020304" pitchFamily="18" charset="0"/>
            </a:endParaRPr>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6510" y="2348880"/>
            <a:ext cx="7398980"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a:xfrm>
            <a:off x="2639616" y="1772816"/>
            <a:ext cx="1224136" cy="720080"/>
          </a:xfrm>
          <a:prstGeom prst="wedgeRectCallout">
            <a:avLst>
              <a:gd name="adj1" fmla="val -43130"/>
              <a:gd name="adj2" fmla="val 127177"/>
            </a:avLst>
          </a:prstGeom>
          <a:gradFill flip="none" rotWithShape="1">
            <a:gsLst>
              <a:gs pos="0">
                <a:srgbClr val="03D4A8"/>
              </a:gs>
              <a:gs pos="25000">
                <a:srgbClr val="21D6E0"/>
              </a:gs>
              <a:gs pos="75000">
                <a:srgbClr val="0087E6"/>
              </a:gs>
              <a:gs pos="100000">
                <a:srgbClr val="005CBF"/>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latin typeface="+mj-lt"/>
              </a:rPr>
              <a:t>Modularity value</a:t>
            </a:r>
            <a:endParaRPr lang="he-IL" dirty="0">
              <a:solidFill>
                <a:schemeClr val="tx1"/>
              </a:solidFill>
              <a:latin typeface="+mj-lt"/>
            </a:endParaRPr>
          </a:p>
        </p:txBody>
      </p:sp>
      <p:sp>
        <p:nvSpPr>
          <p:cNvPr id="9" name="Rectangular Callout 8"/>
          <p:cNvSpPr/>
          <p:nvPr/>
        </p:nvSpPr>
        <p:spPr>
          <a:xfrm>
            <a:off x="2396510" y="4653136"/>
            <a:ext cx="1035194" cy="504056"/>
          </a:xfrm>
          <a:prstGeom prst="wedgeRectCallout">
            <a:avLst>
              <a:gd name="adj1" fmla="val 84586"/>
              <a:gd name="adj2" fmla="val -227517"/>
            </a:avLst>
          </a:prstGeom>
          <a:gradFill flip="none" rotWithShape="1">
            <a:gsLst>
              <a:gs pos="0">
                <a:srgbClr val="03D4A8"/>
              </a:gs>
              <a:gs pos="25000">
                <a:srgbClr val="21D6E0"/>
              </a:gs>
              <a:gs pos="75000">
                <a:srgbClr val="0087E6"/>
              </a:gs>
              <a:gs pos="100000">
                <a:srgbClr val="005CBF"/>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latin typeface="+mj-lt"/>
              </a:rPr>
              <a:t># edges</a:t>
            </a:r>
            <a:endParaRPr lang="he-IL" dirty="0">
              <a:solidFill>
                <a:schemeClr val="tx1"/>
              </a:solidFill>
              <a:latin typeface="+mj-lt"/>
            </a:endParaRPr>
          </a:p>
        </p:txBody>
      </p:sp>
      <p:sp>
        <p:nvSpPr>
          <p:cNvPr id="10" name="Rectangular Callout 9"/>
          <p:cNvSpPr/>
          <p:nvPr/>
        </p:nvSpPr>
        <p:spPr>
          <a:xfrm>
            <a:off x="3431704" y="5373216"/>
            <a:ext cx="1872208" cy="504056"/>
          </a:xfrm>
          <a:prstGeom prst="wedgeRectCallout">
            <a:avLst>
              <a:gd name="adj1" fmla="val 53632"/>
              <a:gd name="adj2" fmla="val -408925"/>
            </a:avLst>
          </a:prstGeom>
          <a:gradFill flip="none" rotWithShape="1">
            <a:gsLst>
              <a:gs pos="0">
                <a:srgbClr val="03D4A8"/>
              </a:gs>
              <a:gs pos="25000">
                <a:srgbClr val="21D6E0"/>
              </a:gs>
              <a:gs pos="75000">
                <a:srgbClr val="0087E6"/>
              </a:gs>
              <a:gs pos="100000">
                <a:srgbClr val="005CBF"/>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latin typeface="+mj-lt"/>
              </a:rPr>
              <a:t>Graph adjacency matrix</a:t>
            </a:r>
            <a:endParaRPr lang="he-IL" dirty="0">
              <a:solidFill>
                <a:schemeClr val="tx1"/>
              </a:solidFill>
              <a:latin typeface="+mj-lt"/>
            </a:endParaRPr>
          </a:p>
        </p:txBody>
      </p:sp>
      <p:sp>
        <p:nvSpPr>
          <p:cNvPr id="11" name="Rectangular Callout 10"/>
          <p:cNvSpPr/>
          <p:nvPr/>
        </p:nvSpPr>
        <p:spPr>
          <a:xfrm>
            <a:off x="5159896" y="1628800"/>
            <a:ext cx="1224136" cy="720080"/>
          </a:xfrm>
          <a:prstGeom prst="wedgeRectCallout">
            <a:avLst>
              <a:gd name="adj1" fmla="val 41602"/>
              <a:gd name="adj2" fmla="val 104433"/>
            </a:avLst>
          </a:prstGeom>
          <a:gradFill flip="none" rotWithShape="1">
            <a:gsLst>
              <a:gs pos="0">
                <a:srgbClr val="03D4A8"/>
              </a:gs>
              <a:gs pos="25000">
                <a:srgbClr val="21D6E0"/>
              </a:gs>
              <a:gs pos="75000">
                <a:srgbClr val="0087E6"/>
              </a:gs>
              <a:gs pos="100000">
                <a:srgbClr val="005CBF"/>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latin typeface="+mj-lt"/>
              </a:rPr>
              <a:t>Degrees of nodes-pair</a:t>
            </a:r>
            <a:endParaRPr lang="he-IL" dirty="0">
              <a:solidFill>
                <a:schemeClr val="tx1"/>
              </a:solidFill>
              <a:latin typeface="+mj-lt"/>
            </a:endParaRPr>
          </a:p>
        </p:txBody>
      </p:sp>
      <p:grpSp>
        <p:nvGrpSpPr>
          <p:cNvPr id="13" name="קבוצה 12"/>
          <p:cNvGrpSpPr/>
          <p:nvPr/>
        </p:nvGrpSpPr>
        <p:grpSpPr>
          <a:xfrm>
            <a:off x="5744668" y="2708920"/>
            <a:ext cx="1872208" cy="3600400"/>
            <a:chOff x="4220668" y="2708920"/>
            <a:chExt cx="1872208" cy="3600400"/>
          </a:xfrm>
        </p:grpSpPr>
        <p:sp>
          <p:nvSpPr>
            <p:cNvPr id="5" name="Oval 4"/>
            <p:cNvSpPr/>
            <p:nvPr/>
          </p:nvSpPr>
          <p:spPr>
            <a:xfrm>
              <a:off x="4688720" y="2708920"/>
              <a:ext cx="936104" cy="12241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Rectangular Callout 13"/>
            <p:cNvSpPr/>
            <p:nvPr/>
          </p:nvSpPr>
          <p:spPr>
            <a:xfrm>
              <a:off x="4220668" y="5157192"/>
              <a:ext cx="1872208" cy="1152128"/>
            </a:xfrm>
            <a:prstGeom prst="wedgeRectCallout">
              <a:avLst>
                <a:gd name="adj1" fmla="val -1041"/>
                <a:gd name="adj2" fmla="val -154581"/>
              </a:avLst>
            </a:prstGeom>
            <a:gradFill>
              <a:gsLst>
                <a:gs pos="0">
                  <a:srgbClr val="03D4A8"/>
                </a:gs>
                <a:gs pos="25000">
                  <a:srgbClr val="21D6E0"/>
                </a:gs>
                <a:gs pos="75000">
                  <a:srgbClr val="0087E6"/>
                </a:gs>
                <a:gs pos="100000">
                  <a:srgbClr val="005CBF"/>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latin typeface="+mj-lt"/>
                </a:rPr>
                <a:t>Probability of an edge if degrees are set and edges placed in random</a:t>
              </a:r>
              <a:endParaRPr lang="he-IL" dirty="0">
                <a:solidFill>
                  <a:schemeClr val="tx1"/>
                </a:solidFill>
                <a:latin typeface="+mj-lt"/>
              </a:endParaRPr>
            </a:p>
          </p:txBody>
        </p:sp>
      </p:grpSp>
      <p:sp>
        <p:nvSpPr>
          <p:cNvPr id="15" name="Rectangular Callout 14"/>
          <p:cNvSpPr/>
          <p:nvPr/>
        </p:nvSpPr>
        <p:spPr>
          <a:xfrm>
            <a:off x="7997112" y="5157192"/>
            <a:ext cx="1872208" cy="720080"/>
          </a:xfrm>
          <a:prstGeom prst="wedgeRectCallout">
            <a:avLst>
              <a:gd name="adj1" fmla="val -67376"/>
              <a:gd name="adj2" fmla="val -270838"/>
            </a:avLst>
          </a:prstGeom>
          <a:gradFill flip="none" rotWithShape="1">
            <a:gsLst>
              <a:gs pos="0">
                <a:srgbClr val="03D4A8"/>
              </a:gs>
              <a:gs pos="25000">
                <a:srgbClr val="21D6E0"/>
              </a:gs>
              <a:gs pos="75000">
                <a:srgbClr val="0087E6"/>
              </a:gs>
              <a:gs pos="100000">
                <a:srgbClr val="005CBF"/>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latin typeface="+mj-lt"/>
              </a:rPr>
              <a:t>In-same-cluster</a:t>
            </a:r>
            <a:br>
              <a:rPr lang="en-US" dirty="0">
                <a:solidFill>
                  <a:schemeClr val="tx1"/>
                </a:solidFill>
                <a:latin typeface="+mj-lt"/>
              </a:rPr>
            </a:br>
            <a:r>
              <a:rPr lang="en-US" dirty="0">
                <a:solidFill>
                  <a:schemeClr val="tx1"/>
                </a:solidFill>
                <a:latin typeface="+mj-lt"/>
              </a:rPr>
              <a:t>indicator variable</a:t>
            </a:r>
            <a:endParaRPr lang="he-IL" dirty="0">
              <a:solidFill>
                <a:schemeClr val="tx1"/>
              </a:solidFill>
              <a:latin typeface="+mj-lt"/>
            </a:endParaRPr>
          </a:p>
        </p:txBody>
      </p:sp>
    </p:spTree>
    <p:extLst>
      <p:ext uri="{BB962C8B-B14F-4D97-AF65-F5344CB8AC3E}">
        <p14:creationId xmlns:p14="http://schemas.microsoft.com/office/powerpoint/2010/main" val="416405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endParaRPr lang="en-US" dirty="0">
              <a:solidFill>
                <a:schemeClr val="tx2"/>
              </a:solidFill>
            </a:endParaRPr>
          </a:p>
        </p:txBody>
      </p:sp>
      <p:sp>
        <p:nvSpPr>
          <p:cNvPr id="10" name="Title 1"/>
          <p:cNvSpPr txBox="1">
            <a:spLocks/>
          </p:cNvSpPr>
          <p:nvPr/>
        </p:nvSpPr>
        <p:spPr>
          <a:xfrm>
            <a:off x="1703512" y="273050"/>
            <a:ext cx="8784976" cy="869950"/>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An alternative formulation for modularity</a:t>
            </a:r>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3512" y="1628800"/>
            <a:ext cx="5549233"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2" name="TextBox 11"/>
              <p:cNvSpPr txBox="1"/>
              <p:nvPr/>
            </p:nvSpPr>
            <p:spPr>
              <a:xfrm>
                <a:off x="1919536" y="3720518"/>
                <a:ext cx="2808312" cy="1436675"/>
              </a:xfrm>
              <a:prstGeom prst="rect">
                <a:avLst/>
              </a:prstGeom>
              <a:noFill/>
              <a:ln>
                <a:solidFill>
                  <a:schemeClr val="tx1"/>
                </a:solidFill>
              </a:ln>
            </p:spPr>
            <p:txBody>
              <a:bodyPr wrap="square" rtlCol="1">
                <a:spAutoFit/>
              </a:bodyPr>
              <a:lstStyle/>
              <a:p>
                <a:pPr/>
                <a14:m>
                  <m:oMathPara xmlns:m="http://schemas.openxmlformats.org/officeDocument/2006/math">
                    <m:oMathParaPr>
                      <m:jc m:val="left"/>
                    </m:oMathParaPr>
                    <m:oMath xmlns:m="http://schemas.openxmlformats.org/officeDocument/2006/math">
                      <m:nary>
                        <m:naryPr>
                          <m:chr m:val="∑"/>
                          <m:ctrlPr>
                            <a:rPr lang="pt-BR" sz="3200" i="1">
                              <a:latin typeface="Cambria Math" panose="02040503050406030204" pitchFamily="18" charset="0"/>
                            </a:rPr>
                          </m:ctrlPr>
                        </m:naryPr>
                        <m:sub>
                          <m:r>
                            <a:rPr lang="en-US" sz="3200" i="1">
                              <a:latin typeface="Cambria Math"/>
                            </a:rPr>
                            <m:t>𝑖</m:t>
                          </m:r>
                          <m:r>
                            <a:rPr lang="pt-BR" sz="3200" i="1">
                              <a:latin typeface="Cambria Math"/>
                            </a:rPr>
                            <m:t>=</m:t>
                          </m:r>
                          <m:r>
                            <a:rPr lang="en-US" sz="3200" i="1">
                              <a:latin typeface="Cambria Math"/>
                            </a:rPr>
                            <m:t>1</m:t>
                          </m:r>
                        </m:sub>
                        <m:sup>
                          <m:r>
                            <a:rPr lang="en-US" sz="3200" i="1">
                              <a:latin typeface="Cambria Math"/>
                            </a:rPr>
                            <m:t>𝑐</m:t>
                          </m:r>
                        </m:sup>
                        <m:e>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𝑒</m:t>
                              </m:r>
                            </m:e>
                            <m:sub>
                              <m:r>
                                <a:rPr lang="en-US" sz="3200" i="1">
                                  <a:latin typeface="Cambria Math"/>
                                </a:rPr>
                                <m:t>𝑖𝑖</m:t>
                              </m:r>
                            </m:sub>
                          </m:sSub>
                          <m:r>
                            <a:rPr lang="en-US" sz="3200" i="1">
                              <a:latin typeface="Cambria Math"/>
                            </a:rPr>
                            <m:t> − </m:t>
                          </m:r>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i="1">
                                      <a:latin typeface="Cambria Math"/>
                                    </a:rPr>
                                    <m:t>𝑎</m:t>
                                  </m:r>
                                </m:e>
                                <m:sub>
                                  <m:r>
                                    <a:rPr lang="en-US" sz="3200" i="1">
                                      <a:latin typeface="Cambria Math"/>
                                    </a:rPr>
                                    <m:t>𝑖</m:t>
                                  </m:r>
                                </m:sub>
                              </m:sSub>
                            </m:e>
                            <m:sup>
                              <m:r>
                                <a:rPr lang="en-US" sz="3200" i="1">
                                  <a:latin typeface="Cambria Math"/>
                                </a:rPr>
                                <m:t>2</m:t>
                              </m:r>
                            </m:sup>
                          </m:sSup>
                          <m:r>
                            <a:rPr lang="en-US" sz="3200" i="1">
                              <a:latin typeface="Cambria Math"/>
                            </a:rPr>
                            <m:t>)</m:t>
                          </m:r>
                        </m:e>
                      </m:nary>
                    </m:oMath>
                  </m:oMathPara>
                </a14:m>
                <a:endParaRPr lang="en-US" sz="3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919536" y="3720518"/>
                <a:ext cx="2808312" cy="1436675"/>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13" name="Rectangular Callout 12"/>
          <p:cNvSpPr/>
          <p:nvPr/>
        </p:nvSpPr>
        <p:spPr>
          <a:xfrm>
            <a:off x="2855640" y="3140968"/>
            <a:ext cx="3384376" cy="720080"/>
          </a:xfrm>
          <a:prstGeom prst="wedgeRectCallout">
            <a:avLst>
              <a:gd name="adj1" fmla="val -47970"/>
              <a:gd name="adj2" fmla="val 108224"/>
            </a:avLst>
          </a:prstGeom>
          <a:gradFill flip="none" rotWithShape="1">
            <a:gsLst>
              <a:gs pos="0">
                <a:srgbClr val="03D4A8"/>
              </a:gs>
              <a:gs pos="25000">
                <a:srgbClr val="21D6E0"/>
              </a:gs>
              <a:gs pos="75000">
                <a:srgbClr val="0087E6"/>
              </a:gs>
              <a:gs pos="100000">
                <a:srgbClr val="005CBF"/>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latin typeface="+mj-lt"/>
              </a:rPr>
              <a:t>Fraction of edges with </a:t>
            </a:r>
            <a:r>
              <a:rPr lang="en-US" sz="2000" b="1" dirty="0">
                <a:solidFill>
                  <a:schemeClr val="tx1"/>
                </a:solidFill>
                <a:latin typeface="+mj-lt"/>
              </a:rPr>
              <a:t>both</a:t>
            </a:r>
            <a:r>
              <a:rPr lang="en-US" dirty="0">
                <a:solidFill>
                  <a:schemeClr val="tx1"/>
                </a:solidFill>
                <a:latin typeface="+mj-lt"/>
              </a:rPr>
              <a:t> endpoints in community </a:t>
            </a:r>
            <a:r>
              <a:rPr lang="en-US" dirty="0" err="1">
                <a:solidFill>
                  <a:schemeClr val="tx1"/>
                </a:solidFill>
                <a:latin typeface="+mj-lt"/>
              </a:rPr>
              <a:t>i</a:t>
            </a:r>
            <a:endParaRPr lang="he-IL" dirty="0">
              <a:solidFill>
                <a:schemeClr val="tx1"/>
              </a:solidFill>
              <a:latin typeface="+mj-lt"/>
            </a:endParaRPr>
          </a:p>
        </p:txBody>
      </p:sp>
      <p:sp>
        <p:nvSpPr>
          <p:cNvPr id="14" name="Rectangular Callout 13"/>
          <p:cNvSpPr/>
          <p:nvPr/>
        </p:nvSpPr>
        <p:spPr>
          <a:xfrm>
            <a:off x="5447928" y="5301208"/>
            <a:ext cx="3528392" cy="720080"/>
          </a:xfrm>
          <a:prstGeom prst="wedgeRectCallout">
            <a:avLst>
              <a:gd name="adj1" fmla="val -85136"/>
              <a:gd name="adj2" fmla="val -141957"/>
            </a:avLst>
          </a:prstGeom>
          <a:gradFill flip="none" rotWithShape="1">
            <a:gsLst>
              <a:gs pos="0">
                <a:srgbClr val="03D4A8"/>
              </a:gs>
              <a:gs pos="25000">
                <a:srgbClr val="21D6E0"/>
              </a:gs>
              <a:gs pos="75000">
                <a:srgbClr val="0087E6"/>
              </a:gs>
              <a:gs pos="100000">
                <a:srgbClr val="005CBF"/>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latin typeface="+mj-lt"/>
              </a:rPr>
              <a:t>Fraction of </a:t>
            </a:r>
            <a:r>
              <a:rPr lang="en-US" b="1" dirty="0">
                <a:solidFill>
                  <a:schemeClr val="tx1"/>
                </a:solidFill>
                <a:latin typeface="+mj-lt"/>
              </a:rPr>
              <a:t>ends</a:t>
            </a:r>
            <a:r>
              <a:rPr lang="en-US" dirty="0">
                <a:solidFill>
                  <a:schemeClr val="tx1"/>
                </a:solidFill>
                <a:latin typeface="+mj-lt"/>
              </a:rPr>
              <a:t> of edges that are attached to vertices in community </a:t>
            </a:r>
            <a:r>
              <a:rPr lang="en-US" dirty="0" err="1">
                <a:solidFill>
                  <a:schemeClr val="tx1"/>
                </a:solidFill>
                <a:latin typeface="+mj-lt"/>
              </a:rPr>
              <a:t>i</a:t>
            </a:r>
            <a:endParaRPr lang="he-IL" dirty="0">
              <a:solidFill>
                <a:schemeClr val="tx1"/>
              </a:solidFill>
              <a:latin typeface="+mj-lt"/>
            </a:endParaRPr>
          </a:p>
        </p:txBody>
      </p:sp>
    </p:spTree>
    <p:extLst>
      <p:ext uri="{BB962C8B-B14F-4D97-AF65-F5344CB8AC3E}">
        <p14:creationId xmlns:p14="http://schemas.microsoft.com/office/powerpoint/2010/main" val="218876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Modularity-preparation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14:m>
                  <m:oMath xmlns:m="http://schemas.openxmlformats.org/officeDocument/2006/math">
                    <m:sSub>
                      <m:sSubPr>
                        <m:ctrlPr>
                          <a:rPr lang="pt-BR" i="1" smtClean="0">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𝑖</m:t>
                            </m:r>
                          </m:sub>
                        </m:sSub>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𝑗</m:t>
                            </m:r>
                          </m:sub>
                        </m:sSub>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𝑤</m:t>
                                </m:r>
                              </m:sub>
                            </m:sSub>
                          </m:num>
                          <m:den>
                            <m:r>
                              <a:rPr lang="en-US" i="1">
                                <a:latin typeface="Cambria Math" panose="02040503050406030204" pitchFamily="18" charset="0"/>
                              </a:rPr>
                              <m:t>2</m:t>
                            </m:r>
                            <m:r>
                              <a:rPr lang="en-US" i="1">
                                <a:latin typeface="Cambria Math" panose="02040503050406030204" pitchFamily="18" charset="0"/>
                              </a:rPr>
                              <m:t>𝑚</m:t>
                            </m:r>
                          </m:den>
                        </m:f>
                      </m:e>
                    </m:nary>
                    <m:r>
                      <a:rPr lang="en-US" b="0" i="1" smtClean="0">
                        <a:latin typeface="Cambria Math" panose="02040503050406030204" pitchFamily="18" charset="0"/>
                      </a:rPr>
                      <m:t> </m:t>
                    </m:r>
                  </m:oMath>
                </a14:m>
                <a:r>
                  <a:rPr lang="en-US" dirty="0"/>
                  <a:t> </a:t>
                </a:r>
              </a:p>
              <a:p>
                <a:endParaRPr lang="en-US" i="1" dirty="0">
                  <a:latin typeface="Cambria Math" panose="02040503050406030204" pitchFamily="18" charset="0"/>
                </a:endParaRPr>
              </a:p>
              <a:p>
                <a:endParaRPr lang="en-US" i="1" dirty="0">
                  <a:latin typeface="Cambria Math" panose="02040503050406030204" pitchFamily="18" charset="0"/>
                </a:endParaRPr>
              </a:p>
              <a:p>
                <a:endParaRPr lang="en-US" i="1" dirty="0">
                  <a:latin typeface="Cambria Math" panose="02040503050406030204" pitchFamily="18" charset="0"/>
                </a:endParaRPr>
              </a:p>
              <a:p>
                <a:endParaRPr lang="en-US" i="1" dirty="0">
                  <a:latin typeface="Cambria Math" panose="02040503050406030204" pitchFamily="18" charset="0"/>
                </a:endParaRPr>
              </a:p>
              <a:p>
                <a14:m>
                  <m:oMath xmlns:m="http://schemas.openxmlformats.org/officeDocument/2006/math">
                    <m:sSub>
                      <m:sSubPr>
                        <m:ctrlPr>
                          <a:rPr lang="pt-BR"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pt-BR"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𝑖𝑗</m:t>
                            </m:r>
                          </m:sub>
                        </m:sSub>
                      </m:e>
                    </m:nary>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BCF37A17-C526-4D3A-9A09-C0614DF66556}"/>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05D56B3F-43DE-45DD-B26E-BA4D7B1E7978}"/>
              </a:ext>
            </a:extLst>
          </p:cNvPr>
          <p:cNvCxnSpPr>
            <a:cxnSpLocks/>
            <a:stCxn id="20" idx="7"/>
            <a:endCxn id="14" idx="2"/>
          </p:cNvCxnSpPr>
          <p:nvPr/>
        </p:nvCxnSpPr>
        <p:spPr>
          <a:xfrm>
            <a:off x="9325975" y="3353737"/>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3C945FC-D5D4-4318-B71E-E442D998B8F0}"/>
              </a:ext>
            </a:extLst>
          </p:cNvPr>
          <p:cNvSpPr/>
          <p:nvPr/>
        </p:nvSpPr>
        <p:spPr>
          <a:xfrm rot="1488538">
            <a:off x="9956070" y="5361175"/>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6" name="Straight Connector 5">
            <a:extLst>
              <a:ext uri="{FF2B5EF4-FFF2-40B4-BE49-F238E27FC236}">
                <a16:creationId xmlns:a16="http://schemas.microsoft.com/office/drawing/2014/main" id="{5C5664D2-CB11-441F-A874-5D19640F9CF7}"/>
              </a:ext>
            </a:extLst>
          </p:cNvPr>
          <p:cNvCxnSpPr>
            <a:cxnSpLocks/>
            <a:stCxn id="20" idx="6"/>
            <a:endCxn id="5" idx="0"/>
          </p:cNvCxnSpPr>
          <p:nvPr/>
        </p:nvCxnSpPr>
        <p:spPr>
          <a:xfrm>
            <a:off x="9330207" y="3433266"/>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7BF4B78-4F15-4906-83CF-1110BD570CA8}"/>
              </a:ext>
            </a:extLst>
          </p:cNvPr>
          <p:cNvCxnSpPr>
            <a:cxnSpLocks/>
            <a:endCxn id="20" idx="3"/>
          </p:cNvCxnSpPr>
          <p:nvPr/>
        </p:nvCxnSpPr>
        <p:spPr>
          <a:xfrm flipV="1">
            <a:off x="8675332" y="3406176"/>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434568D-0BF3-472A-A616-81C5EB48FB89}"/>
              </a:ext>
            </a:extLst>
          </p:cNvPr>
          <p:cNvCxnSpPr>
            <a:cxnSpLocks/>
            <a:endCxn id="20" idx="2"/>
          </p:cNvCxnSpPr>
          <p:nvPr/>
        </p:nvCxnSpPr>
        <p:spPr>
          <a:xfrm>
            <a:off x="8502295" y="3024970"/>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26A997F-3D25-4825-B825-D97CE26C311C}"/>
              </a:ext>
            </a:extLst>
          </p:cNvPr>
          <p:cNvSpPr/>
          <p:nvPr/>
        </p:nvSpPr>
        <p:spPr>
          <a:xfrm rot="1488538">
            <a:off x="8368910" y="2919491"/>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0" name="Oval 9">
            <a:extLst>
              <a:ext uri="{FF2B5EF4-FFF2-40B4-BE49-F238E27FC236}">
                <a16:creationId xmlns:a16="http://schemas.microsoft.com/office/drawing/2014/main" id="{30D06622-7F42-4FBF-9F45-5F8E0D8926B8}"/>
              </a:ext>
            </a:extLst>
          </p:cNvPr>
          <p:cNvSpPr/>
          <p:nvPr/>
        </p:nvSpPr>
        <p:spPr>
          <a:xfrm>
            <a:off x="7601973" y="2659369"/>
            <a:ext cx="2155368" cy="16483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1" name="Oval 10">
            <a:extLst>
              <a:ext uri="{FF2B5EF4-FFF2-40B4-BE49-F238E27FC236}">
                <a16:creationId xmlns:a16="http://schemas.microsoft.com/office/drawing/2014/main" id="{9C6354EC-2528-44BB-B90E-2AE7CFEA5E71}"/>
              </a:ext>
            </a:extLst>
          </p:cNvPr>
          <p:cNvSpPr/>
          <p:nvPr/>
        </p:nvSpPr>
        <p:spPr>
          <a:xfrm>
            <a:off x="9612595" y="4885321"/>
            <a:ext cx="1991834" cy="16242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2" name="Oval 11">
            <a:extLst>
              <a:ext uri="{FF2B5EF4-FFF2-40B4-BE49-F238E27FC236}">
                <a16:creationId xmlns:a16="http://schemas.microsoft.com/office/drawing/2014/main" id="{21A133CE-205C-4CEB-96F2-ED944C9CEA09}"/>
              </a:ext>
            </a:extLst>
          </p:cNvPr>
          <p:cNvSpPr/>
          <p:nvPr/>
        </p:nvSpPr>
        <p:spPr>
          <a:xfrm>
            <a:off x="10072688" y="3234813"/>
            <a:ext cx="1755520" cy="14248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dirty="0"/>
          </a:p>
        </p:txBody>
      </p:sp>
      <p:sp>
        <p:nvSpPr>
          <p:cNvPr id="13" name="Oval 12">
            <a:extLst>
              <a:ext uri="{FF2B5EF4-FFF2-40B4-BE49-F238E27FC236}">
                <a16:creationId xmlns:a16="http://schemas.microsoft.com/office/drawing/2014/main" id="{4AB4FF73-C521-48D7-B234-CF564449E366}"/>
              </a:ext>
            </a:extLst>
          </p:cNvPr>
          <p:cNvSpPr/>
          <p:nvPr/>
        </p:nvSpPr>
        <p:spPr>
          <a:xfrm rot="1488538">
            <a:off x="10990844" y="357946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4" name="Oval 13">
            <a:extLst>
              <a:ext uri="{FF2B5EF4-FFF2-40B4-BE49-F238E27FC236}">
                <a16:creationId xmlns:a16="http://schemas.microsoft.com/office/drawing/2014/main" id="{0E7CB2B5-11B3-454B-BDCE-4371DA6283AD}"/>
              </a:ext>
            </a:extLst>
          </p:cNvPr>
          <p:cNvSpPr/>
          <p:nvPr/>
        </p:nvSpPr>
        <p:spPr>
          <a:xfrm rot="1488538">
            <a:off x="10360607" y="374298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5" name="Oval 14">
            <a:extLst>
              <a:ext uri="{FF2B5EF4-FFF2-40B4-BE49-F238E27FC236}">
                <a16:creationId xmlns:a16="http://schemas.microsoft.com/office/drawing/2014/main" id="{1BA50510-D6CB-4B3B-A687-62BC9D4C250D}"/>
              </a:ext>
            </a:extLst>
          </p:cNvPr>
          <p:cNvSpPr/>
          <p:nvPr/>
        </p:nvSpPr>
        <p:spPr>
          <a:xfrm rot="1488538">
            <a:off x="11144832" y="413350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6" name="Oval 15">
            <a:extLst>
              <a:ext uri="{FF2B5EF4-FFF2-40B4-BE49-F238E27FC236}">
                <a16:creationId xmlns:a16="http://schemas.microsoft.com/office/drawing/2014/main" id="{064301EC-B254-43AB-B544-D3FA6C506647}"/>
              </a:ext>
            </a:extLst>
          </p:cNvPr>
          <p:cNvSpPr/>
          <p:nvPr/>
        </p:nvSpPr>
        <p:spPr>
          <a:xfrm rot="1488538">
            <a:off x="11148289" y="556752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7" name="Oval 16">
            <a:extLst>
              <a:ext uri="{FF2B5EF4-FFF2-40B4-BE49-F238E27FC236}">
                <a16:creationId xmlns:a16="http://schemas.microsoft.com/office/drawing/2014/main" id="{5A1EB7E5-2388-4064-9825-D32E8903C2C3}"/>
              </a:ext>
            </a:extLst>
          </p:cNvPr>
          <p:cNvSpPr/>
          <p:nvPr/>
        </p:nvSpPr>
        <p:spPr>
          <a:xfrm rot="1488538">
            <a:off x="10518052" y="572944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8" name="Oval 17">
            <a:extLst>
              <a:ext uri="{FF2B5EF4-FFF2-40B4-BE49-F238E27FC236}">
                <a16:creationId xmlns:a16="http://schemas.microsoft.com/office/drawing/2014/main" id="{2E723F4B-5765-4D51-86FB-88ABBF49FF60}"/>
              </a:ext>
            </a:extLst>
          </p:cNvPr>
          <p:cNvSpPr/>
          <p:nvPr/>
        </p:nvSpPr>
        <p:spPr>
          <a:xfrm rot="1488538">
            <a:off x="7955527" y="322675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9" name="Oval 18">
            <a:extLst>
              <a:ext uri="{FF2B5EF4-FFF2-40B4-BE49-F238E27FC236}">
                <a16:creationId xmlns:a16="http://schemas.microsoft.com/office/drawing/2014/main" id="{073DC154-30E0-42F2-A9B5-287C51D3BE0B}"/>
              </a:ext>
            </a:extLst>
          </p:cNvPr>
          <p:cNvSpPr/>
          <p:nvPr/>
        </p:nvSpPr>
        <p:spPr>
          <a:xfrm rot="1488538">
            <a:off x="8575285" y="371165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0" name="Oval 19">
            <a:extLst>
              <a:ext uri="{FF2B5EF4-FFF2-40B4-BE49-F238E27FC236}">
                <a16:creationId xmlns:a16="http://schemas.microsoft.com/office/drawing/2014/main" id="{7B5CBFA9-77D8-48C4-8021-2CF6E3EFA5D6}"/>
              </a:ext>
            </a:extLst>
          </p:cNvPr>
          <p:cNvSpPr/>
          <p:nvPr/>
        </p:nvSpPr>
        <p:spPr>
          <a:xfrm rot="1488538">
            <a:off x="9087836" y="3280378"/>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21" name="Straight Connector 20">
            <a:extLst>
              <a:ext uri="{FF2B5EF4-FFF2-40B4-BE49-F238E27FC236}">
                <a16:creationId xmlns:a16="http://schemas.microsoft.com/office/drawing/2014/main" id="{8F4BCBA0-3D06-41F1-9EED-0BCF19578EAD}"/>
              </a:ext>
            </a:extLst>
          </p:cNvPr>
          <p:cNvCxnSpPr>
            <a:stCxn id="18" idx="7"/>
            <a:endCxn id="9" idx="3"/>
          </p:cNvCxnSpPr>
          <p:nvPr/>
        </p:nvCxnSpPr>
        <p:spPr>
          <a:xfrm flipV="1">
            <a:off x="8193906" y="3046617"/>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912ABE-E622-4FFF-9E93-883F04A2A72B}"/>
              </a:ext>
            </a:extLst>
          </p:cNvPr>
          <p:cNvCxnSpPr>
            <a:stCxn id="18" idx="5"/>
            <a:endCxn id="19" idx="2"/>
          </p:cNvCxnSpPr>
          <p:nvPr/>
        </p:nvCxnSpPr>
        <p:spPr>
          <a:xfrm>
            <a:off x="8134336" y="3429268"/>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26D5195-F0DA-4CEF-9346-1497CE7C8501}"/>
              </a:ext>
            </a:extLst>
          </p:cNvPr>
          <p:cNvCxnSpPr>
            <a:stCxn id="5" idx="6"/>
            <a:endCxn id="17" idx="2"/>
          </p:cNvCxnSpPr>
          <p:nvPr/>
        </p:nvCxnSpPr>
        <p:spPr>
          <a:xfrm>
            <a:off x="10198441" y="5514063"/>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435D913-AFA7-4469-A4B1-27642819B1EE}"/>
              </a:ext>
            </a:extLst>
          </p:cNvPr>
          <p:cNvCxnSpPr>
            <a:stCxn id="16" idx="3"/>
            <a:endCxn id="17" idx="7"/>
          </p:cNvCxnSpPr>
          <p:nvPr/>
        </p:nvCxnSpPr>
        <p:spPr>
          <a:xfrm flipH="1">
            <a:off x="10756431" y="5694646"/>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D47BE9-016E-4CD4-995D-210A8D3B69F7}"/>
              </a:ext>
            </a:extLst>
          </p:cNvPr>
          <p:cNvCxnSpPr>
            <a:stCxn id="14" idx="7"/>
            <a:endCxn id="13" idx="3"/>
          </p:cNvCxnSpPr>
          <p:nvPr/>
        </p:nvCxnSpPr>
        <p:spPr>
          <a:xfrm flipV="1">
            <a:off x="10598986" y="3706593"/>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12F6D9-2608-4529-84B8-5C4D0B380751}"/>
              </a:ext>
            </a:extLst>
          </p:cNvPr>
          <p:cNvCxnSpPr>
            <a:stCxn id="14" idx="6"/>
            <a:endCxn id="15" idx="3"/>
          </p:cNvCxnSpPr>
          <p:nvPr/>
        </p:nvCxnSpPr>
        <p:spPr>
          <a:xfrm>
            <a:off x="10602978" y="3896677"/>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C1CFBF5-37A1-43FE-9E46-EC4C370F8DBA}"/>
              </a:ext>
            </a:extLst>
          </p:cNvPr>
          <p:cNvCxnSpPr>
            <a:cxnSpLocks/>
            <a:stCxn id="13" idx="5"/>
            <a:endCxn id="15" idx="1"/>
          </p:cNvCxnSpPr>
          <p:nvPr/>
        </p:nvCxnSpPr>
        <p:spPr>
          <a:xfrm>
            <a:off x="11169653" y="3781983"/>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980389-713F-4614-B75A-8763704FA915}"/>
              </a:ext>
            </a:extLst>
          </p:cNvPr>
          <p:cNvCxnSpPr>
            <a:cxnSpLocks/>
            <a:stCxn id="9" idx="5"/>
            <a:endCxn id="19" idx="1"/>
          </p:cNvCxnSpPr>
          <p:nvPr/>
        </p:nvCxnSpPr>
        <p:spPr>
          <a:xfrm>
            <a:off x="8547719" y="3122007"/>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53C22B4-78D6-4C9C-B4D1-30151F1693A6}"/>
              </a:ext>
            </a:extLst>
          </p:cNvPr>
          <p:cNvSpPr txBox="1"/>
          <p:nvPr/>
        </p:nvSpPr>
        <p:spPr>
          <a:xfrm>
            <a:off x="7983585" y="2075671"/>
            <a:ext cx="558166" cy="523220"/>
          </a:xfrm>
          <a:prstGeom prst="rect">
            <a:avLst/>
          </a:prstGeom>
          <a:noFill/>
        </p:spPr>
        <p:txBody>
          <a:bodyPr wrap="none" rtlCol="0">
            <a:spAutoFit/>
          </a:bodyPr>
          <a:lstStyle/>
          <a:p>
            <a:r>
              <a:rPr lang="en-US" sz="2800" b="1" dirty="0"/>
              <a:t>C1</a:t>
            </a:r>
          </a:p>
        </p:txBody>
      </p:sp>
      <p:sp>
        <p:nvSpPr>
          <p:cNvPr id="30" name="TextBox 29">
            <a:extLst>
              <a:ext uri="{FF2B5EF4-FFF2-40B4-BE49-F238E27FC236}">
                <a16:creationId xmlns:a16="http://schemas.microsoft.com/office/drawing/2014/main" id="{D5A1E95D-36B3-4ED8-83A2-C44F3A373C70}"/>
              </a:ext>
            </a:extLst>
          </p:cNvPr>
          <p:cNvSpPr txBox="1"/>
          <p:nvPr/>
        </p:nvSpPr>
        <p:spPr>
          <a:xfrm>
            <a:off x="10881466" y="2514702"/>
            <a:ext cx="558166" cy="523220"/>
          </a:xfrm>
          <a:prstGeom prst="rect">
            <a:avLst/>
          </a:prstGeom>
          <a:noFill/>
        </p:spPr>
        <p:txBody>
          <a:bodyPr wrap="none" rtlCol="0">
            <a:spAutoFit/>
          </a:bodyPr>
          <a:lstStyle/>
          <a:p>
            <a:r>
              <a:rPr lang="en-US" sz="2800" b="1" dirty="0"/>
              <a:t>C2</a:t>
            </a:r>
          </a:p>
        </p:txBody>
      </p:sp>
      <p:sp>
        <p:nvSpPr>
          <p:cNvPr id="31" name="TextBox 30">
            <a:extLst>
              <a:ext uri="{FF2B5EF4-FFF2-40B4-BE49-F238E27FC236}">
                <a16:creationId xmlns:a16="http://schemas.microsoft.com/office/drawing/2014/main" id="{9A822FD8-CF08-4D86-8959-5D67D33CAC55}"/>
              </a:ext>
            </a:extLst>
          </p:cNvPr>
          <p:cNvSpPr txBox="1"/>
          <p:nvPr/>
        </p:nvSpPr>
        <p:spPr>
          <a:xfrm>
            <a:off x="9039455" y="5144687"/>
            <a:ext cx="558166" cy="523220"/>
          </a:xfrm>
          <a:prstGeom prst="rect">
            <a:avLst/>
          </a:prstGeom>
          <a:noFill/>
        </p:spPr>
        <p:txBody>
          <a:bodyPr wrap="none" rtlCol="0">
            <a:spAutoFit/>
          </a:bodyPr>
          <a:lstStyle/>
          <a:p>
            <a:r>
              <a:rPr lang="en-US" sz="2800" b="1" dirty="0"/>
              <a:t>C3</a:t>
            </a:r>
          </a:p>
        </p:txBody>
      </p:sp>
      <p:graphicFrame>
        <p:nvGraphicFramePr>
          <p:cNvPr id="32" name="Table 31">
            <a:extLst>
              <a:ext uri="{FF2B5EF4-FFF2-40B4-BE49-F238E27FC236}">
                <a16:creationId xmlns:a16="http://schemas.microsoft.com/office/drawing/2014/main" id="{1AA38717-5B9B-476B-9F79-17C51A900227}"/>
              </a:ext>
            </a:extLst>
          </p:cNvPr>
          <p:cNvGraphicFramePr>
            <a:graphicFrameLocks noGrp="1"/>
          </p:cNvGraphicFramePr>
          <p:nvPr>
            <p:extLst>
              <p:ext uri="{D42A27DB-BD31-4B8C-83A1-F6EECF244321}">
                <p14:modId xmlns:p14="http://schemas.microsoft.com/office/powerpoint/2010/main" val="274283087"/>
              </p:ext>
            </p:extLst>
          </p:nvPr>
        </p:nvGraphicFramePr>
        <p:xfrm>
          <a:off x="806090" y="2602126"/>
          <a:ext cx="5993655" cy="1483360"/>
        </p:xfrm>
        <a:graphic>
          <a:graphicData uri="http://schemas.openxmlformats.org/drawingml/2006/table">
            <a:tbl>
              <a:tblPr firstRow="1" bandRow="1">
                <a:tableStyleId>{5C22544A-7EE6-4342-B048-85BDC9FD1C3A}</a:tableStyleId>
              </a:tblPr>
              <a:tblGrid>
                <a:gridCol w="1198731">
                  <a:extLst>
                    <a:ext uri="{9D8B030D-6E8A-4147-A177-3AD203B41FA5}">
                      <a16:colId xmlns:a16="http://schemas.microsoft.com/office/drawing/2014/main" val="1637252726"/>
                    </a:ext>
                  </a:extLst>
                </a:gridCol>
                <a:gridCol w="1198731">
                  <a:extLst>
                    <a:ext uri="{9D8B030D-6E8A-4147-A177-3AD203B41FA5}">
                      <a16:colId xmlns:a16="http://schemas.microsoft.com/office/drawing/2014/main" val="2456133435"/>
                    </a:ext>
                  </a:extLst>
                </a:gridCol>
                <a:gridCol w="1198731">
                  <a:extLst>
                    <a:ext uri="{9D8B030D-6E8A-4147-A177-3AD203B41FA5}">
                      <a16:colId xmlns:a16="http://schemas.microsoft.com/office/drawing/2014/main" val="2398159327"/>
                    </a:ext>
                  </a:extLst>
                </a:gridCol>
                <a:gridCol w="1198731">
                  <a:extLst>
                    <a:ext uri="{9D8B030D-6E8A-4147-A177-3AD203B41FA5}">
                      <a16:colId xmlns:a16="http://schemas.microsoft.com/office/drawing/2014/main" val="1066825600"/>
                    </a:ext>
                  </a:extLst>
                </a:gridCol>
                <a:gridCol w="1198731">
                  <a:extLst>
                    <a:ext uri="{9D8B030D-6E8A-4147-A177-3AD203B41FA5}">
                      <a16:colId xmlns:a16="http://schemas.microsoft.com/office/drawing/2014/main" val="662623061"/>
                    </a:ext>
                  </a:extLst>
                </a:gridCol>
              </a:tblGrid>
              <a:tr h="370840">
                <a:tc>
                  <a:txBody>
                    <a:bodyPr/>
                    <a:lstStyle/>
                    <a:p>
                      <a:pPr algn="ctr"/>
                      <a:endParaRPr lang="en-US" dirty="0"/>
                    </a:p>
                  </a:txBody>
                  <a:tcPr/>
                </a:tc>
                <a:tc>
                  <a:txBody>
                    <a:bodyPr/>
                    <a:lstStyle/>
                    <a:p>
                      <a:pPr algn="ctr"/>
                      <a:r>
                        <a:rPr lang="en-US" dirty="0"/>
                        <a:t>C1</a:t>
                      </a:r>
                    </a:p>
                  </a:txBody>
                  <a:tcPr/>
                </a:tc>
                <a:tc>
                  <a:txBody>
                    <a:bodyPr/>
                    <a:lstStyle/>
                    <a:p>
                      <a:pPr algn="ctr"/>
                      <a:r>
                        <a:rPr lang="en-US" dirty="0"/>
                        <a:t>C2</a:t>
                      </a:r>
                    </a:p>
                  </a:txBody>
                  <a:tcPr/>
                </a:tc>
                <a:tc>
                  <a:txBody>
                    <a:bodyPr/>
                    <a:lstStyle/>
                    <a:p>
                      <a:pPr algn="ctr"/>
                      <a:r>
                        <a:rPr lang="en-US" dirty="0"/>
                        <a:t>C3</a:t>
                      </a:r>
                    </a:p>
                  </a:txBody>
                  <a:tcPr/>
                </a:tc>
                <a:tc>
                  <a:txBody>
                    <a:bodyPr/>
                    <a:lstStyle/>
                    <a:p>
                      <a:pPr algn="ctr"/>
                      <a:r>
                        <a:rPr lang="en-US" dirty="0"/>
                        <a:t>A</a:t>
                      </a:r>
                    </a:p>
                  </a:txBody>
                  <a:tcPr/>
                </a:tc>
                <a:extLst>
                  <a:ext uri="{0D108BD9-81ED-4DB2-BD59-A6C34878D82A}">
                    <a16:rowId xmlns:a16="http://schemas.microsoft.com/office/drawing/2014/main" val="180305725"/>
                  </a:ext>
                </a:extLst>
              </a:tr>
              <a:tr h="370840">
                <a:tc>
                  <a:txBody>
                    <a:bodyPr/>
                    <a:lstStyle/>
                    <a:p>
                      <a:pPr algn="ctr"/>
                      <a:r>
                        <a:rPr lang="en-US" dirty="0"/>
                        <a:t>C1</a:t>
                      </a:r>
                    </a:p>
                  </a:txBody>
                  <a:tcPr/>
                </a:tc>
                <a:tc>
                  <a:txBody>
                    <a:bodyPr/>
                    <a:lstStyle/>
                    <a:p>
                      <a:pPr algn="ctr"/>
                      <a:r>
                        <a:rPr lang="en-US" dirty="0"/>
                        <a:t>10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12</a:t>
                      </a:r>
                    </a:p>
                  </a:txBody>
                  <a:tcPr/>
                </a:tc>
                <a:extLst>
                  <a:ext uri="{0D108BD9-81ED-4DB2-BD59-A6C34878D82A}">
                    <a16:rowId xmlns:a16="http://schemas.microsoft.com/office/drawing/2014/main" val="619133702"/>
                  </a:ext>
                </a:extLst>
              </a:tr>
              <a:tr h="370840">
                <a:tc>
                  <a:txBody>
                    <a:bodyPr/>
                    <a:lstStyle/>
                    <a:p>
                      <a:pPr algn="ctr"/>
                      <a:r>
                        <a:rPr lang="en-US" dirty="0"/>
                        <a:t>C2</a:t>
                      </a:r>
                    </a:p>
                  </a:txBody>
                  <a:tcPr/>
                </a:tc>
                <a:tc>
                  <a:txBody>
                    <a:bodyPr/>
                    <a:lstStyle/>
                    <a:p>
                      <a:pPr algn="ctr"/>
                      <a:r>
                        <a:rPr lang="en-US" dirty="0"/>
                        <a:t>1</a:t>
                      </a:r>
                    </a:p>
                  </a:txBody>
                  <a:tcPr/>
                </a:tc>
                <a:tc>
                  <a:txBody>
                    <a:bodyPr/>
                    <a:lstStyle/>
                    <a:p>
                      <a:pPr algn="ctr"/>
                      <a:r>
                        <a:rPr lang="en-US" dirty="0"/>
                        <a:t>6</a:t>
                      </a:r>
                    </a:p>
                  </a:txBody>
                  <a:tcPr/>
                </a:tc>
                <a:tc>
                  <a:txBody>
                    <a:bodyPr/>
                    <a:lstStyle/>
                    <a:p>
                      <a:pPr algn="ctr"/>
                      <a:r>
                        <a:rPr lang="en-US" dirty="0"/>
                        <a:t>0</a:t>
                      </a:r>
                    </a:p>
                  </a:txBody>
                  <a:tcPr/>
                </a:tc>
                <a:tc>
                  <a:txBody>
                    <a:bodyPr/>
                    <a:lstStyle/>
                    <a:p>
                      <a:pPr algn="ctr"/>
                      <a:r>
                        <a:rPr lang="en-US" dirty="0"/>
                        <a:t>7</a:t>
                      </a:r>
                    </a:p>
                  </a:txBody>
                  <a:tcPr/>
                </a:tc>
                <a:extLst>
                  <a:ext uri="{0D108BD9-81ED-4DB2-BD59-A6C34878D82A}">
                    <a16:rowId xmlns:a16="http://schemas.microsoft.com/office/drawing/2014/main" val="148350828"/>
                  </a:ext>
                </a:extLst>
              </a:tr>
              <a:tr h="370840">
                <a:tc>
                  <a:txBody>
                    <a:bodyPr/>
                    <a:lstStyle/>
                    <a:p>
                      <a:pPr algn="ctr"/>
                      <a:r>
                        <a:rPr lang="en-US" dirty="0"/>
                        <a:t>C3</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2180643921"/>
                  </a:ext>
                </a:extLst>
              </a:tr>
            </a:tbl>
          </a:graphicData>
        </a:graphic>
      </p:graphicFrame>
      <p:sp>
        <p:nvSpPr>
          <p:cNvPr id="33" name="TextBox 32">
            <a:extLst>
              <a:ext uri="{FF2B5EF4-FFF2-40B4-BE49-F238E27FC236}">
                <a16:creationId xmlns:a16="http://schemas.microsoft.com/office/drawing/2014/main" id="{A002B3D2-17EE-4793-BD94-722E026CD521}"/>
              </a:ext>
            </a:extLst>
          </p:cNvPr>
          <p:cNvSpPr txBox="1"/>
          <p:nvPr/>
        </p:nvSpPr>
        <p:spPr>
          <a:xfrm>
            <a:off x="6718131" y="3812040"/>
            <a:ext cx="1042987" cy="461665"/>
          </a:xfrm>
          <a:prstGeom prst="rect">
            <a:avLst/>
          </a:prstGeom>
          <a:noFill/>
        </p:spPr>
        <p:txBody>
          <a:bodyPr wrap="square" rtlCol="0">
            <a:spAutoFit/>
          </a:bodyPr>
          <a:lstStyle/>
          <a:p>
            <a:r>
              <a:rPr lang="en-US" sz="2400" b="1" dirty="0"/>
              <a:t>/2m</a:t>
            </a:r>
          </a:p>
        </p:txBody>
      </p:sp>
      <p:sp>
        <p:nvSpPr>
          <p:cNvPr id="34" name="Rectangle 33">
            <a:extLst>
              <a:ext uri="{FF2B5EF4-FFF2-40B4-BE49-F238E27FC236}">
                <a16:creationId xmlns:a16="http://schemas.microsoft.com/office/drawing/2014/main" id="{104A185B-7002-446B-9679-88E6C93DA50A}"/>
              </a:ext>
            </a:extLst>
          </p:cNvPr>
          <p:cNvSpPr/>
          <p:nvPr/>
        </p:nvSpPr>
        <p:spPr>
          <a:xfrm>
            <a:off x="655438" y="2548369"/>
            <a:ext cx="6047377" cy="1656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A126DD5-7BDD-4DA1-AD91-7FEE35B61A9B}"/>
              </a:ext>
            </a:extLst>
          </p:cNvPr>
          <p:cNvSpPr/>
          <p:nvPr/>
        </p:nvSpPr>
        <p:spPr>
          <a:xfrm>
            <a:off x="5373948" y="2514702"/>
            <a:ext cx="2024368" cy="1773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9F78CCF-9168-4512-9FEE-79FF5586D14E}"/>
              </a:ext>
            </a:extLst>
          </p:cNvPr>
          <p:cNvSpPr/>
          <p:nvPr/>
        </p:nvSpPr>
        <p:spPr>
          <a:xfrm>
            <a:off x="1934817" y="3024970"/>
            <a:ext cx="3650598" cy="1106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90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4" grpId="0" animBg="1"/>
      <p:bldP spid="35" grpId="0" animBg="1"/>
      <p:bldP spid="3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Modularity-preparation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In a graph, for a given cluster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𝑖</m:t>
                        </m:r>
                      </m:sub>
                    </m:sSub>
                  </m:oMath>
                </a14:m>
                <a:r>
                  <a:rPr lang="en-US" dirty="0"/>
                  <a:t>, </a:t>
                </a:r>
              </a:p>
              <a:p>
                <a:pPr marL="0" indent="0">
                  <a:buNone/>
                </a:pPr>
                <a:r>
                  <a:rPr lang="en-US" dirty="0"/>
                  <a:t>the chance that an edge is in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𝑖</m:t>
                        </m:r>
                      </m:sub>
                    </m:sSub>
                  </m:oMath>
                </a14:m>
                <a:r>
                  <a:rPr lang="en-US" dirty="0"/>
                  <a:t> is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Sub>
                  </m:oMath>
                </a14:m>
                <a:r>
                  <a:rPr lang="en-US" dirty="0">
                    <a:ea typeface="Cambria Math" panose="02040503050406030204" pitchFamily="18" charset="0"/>
                  </a:rPr>
                  <a:t>.</a:t>
                </a:r>
              </a:p>
              <a:p>
                <a:pPr marL="0" indent="0">
                  <a:buNone/>
                </a:pPr>
                <a:r>
                  <a:rPr lang="en-US" dirty="0"/>
                  <a:t>In a “random” graph, this chance is</a:t>
                </a:r>
              </a:p>
              <a:p>
                <a:pPr marL="0" indent="0">
                  <a:buNone/>
                </a:pPr>
                <a:r>
                  <a:rPr lang="en-US" dirty="0"/>
                  <a:t>~</a:t>
                </a:r>
                <a:r>
                  <a:rPr lang="en-US" dirty="0">
                    <a:ea typeface="Cambria Math" panose="02040503050406030204" pitchFamily="18" charset="0"/>
                  </a:rPr>
                  <a: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𝑖</m:t>
                        </m:r>
                      </m:sub>
                    </m:sSub>
                  </m:oMath>
                </a14:m>
                <a:endParaRPr lang="en-US" dirty="0"/>
              </a:p>
              <a:p>
                <a:pPr marL="0" indent="0">
                  <a:buNone/>
                </a:pPr>
                <a:r>
                  <a:rPr lang="en-US" dirty="0"/>
                  <a:t>So, the difference is: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CF37A17-C526-4D3A-9A09-C0614DF66556}"/>
                  </a:ext>
                </a:extLst>
              </p:cNvPr>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05D56B3F-43DE-45DD-B26E-BA4D7B1E7978}"/>
              </a:ext>
            </a:extLst>
          </p:cNvPr>
          <p:cNvCxnSpPr>
            <a:cxnSpLocks/>
            <a:stCxn id="20" idx="7"/>
            <a:endCxn id="14" idx="2"/>
          </p:cNvCxnSpPr>
          <p:nvPr/>
        </p:nvCxnSpPr>
        <p:spPr>
          <a:xfrm>
            <a:off x="9325975" y="3353737"/>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3C945FC-D5D4-4318-B71E-E442D998B8F0}"/>
              </a:ext>
            </a:extLst>
          </p:cNvPr>
          <p:cNvSpPr/>
          <p:nvPr/>
        </p:nvSpPr>
        <p:spPr>
          <a:xfrm rot="1488538">
            <a:off x="9956070" y="5361175"/>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6" name="Straight Connector 5">
            <a:extLst>
              <a:ext uri="{FF2B5EF4-FFF2-40B4-BE49-F238E27FC236}">
                <a16:creationId xmlns:a16="http://schemas.microsoft.com/office/drawing/2014/main" id="{5C5664D2-CB11-441F-A874-5D19640F9CF7}"/>
              </a:ext>
            </a:extLst>
          </p:cNvPr>
          <p:cNvCxnSpPr>
            <a:cxnSpLocks/>
            <a:stCxn id="20" idx="6"/>
            <a:endCxn id="5" idx="0"/>
          </p:cNvCxnSpPr>
          <p:nvPr/>
        </p:nvCxnSpPr>
        <p:spPr>
          <a:xfrm>
            <a:off x="9330207" y="3433266"/>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7BF4B78-4F15-4906-83CF-1110BD570CA8}"/>
              </a:ext>
            </a:extLst>
          </p:cNvPr>
          <p:cNvCxnSpPr>
            <a:cxnSpLocks/>
            <a:endCxn id="20" idx="3"/>
          </p:cNvCxnSpPr>
          <p:nvPr/>
        </p:nvCxnSpPr>
        <p:spPr>
          <a:xfrm flipV="1">
            <a:off x="8675332" y="3406176"/>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434568D-0BF3-472A-A616-81C5EB48FB89}"/>
              </a:ext>
            </a:extLst>
          </p:cNvPr>
          <p:cNvCxnSpPr>
            <a:cxnSpLocks/>
            <a:endCxn id="20" idx="2"/>
          </p:cNvCxnSpPr>
          <p:nvPr/>
        </p:nvCxnSpPr>
        <p:spPr>
          <a:xfrm>
            <a:off x="8502295" y="3024970"/>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26A997F-3D25-4825-B825-D97CE26C311C}"/>
              </a:ext>
            </a:extLst>
          </p:cNvPr>
          <p:cNvSpPr/>
          <p:nvPr/>
        </p:nvSpPr>
        <p:spPr>
          <a:xfrm rot="1488538">
            <a:off x="8368910" y="2919491"/>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0" name="Oval 9">
            <a:extLst>
              <a:ext uri="{FF2B5EF4-FFF2-40B4-BE49-F238E27FC236}">
                <a16:creationId xmlns:a16="http://schemas.microsoft.com/office/drawing/2014/main" id="{30D06622-7F42-4FBF-9F45-5F8E0D8926B8}"/>
              </a:ext>
            </a:extLst>
          </p:cNvPr>
          <p:cNvSpPr/>
          <p:nvPr/>
        </p:nvSpPr>
        <p:spPr>
          <a:xfrm>
            <a:off x="7601973" y="2659369"/>
            <a:ext cx="2155368" cy="16483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1" name="Oval 10">
            <a:extLst>
              <a:ext uri="{FF2B5EF4-FFF2-40B4-BE49-F238E27FC236}">
                <a16:creationId xmlns:a16="http://schemas.microsoft.com/office/drawing/2014/main" id="{9C6354EC-2528-44BB-B90E-2AE7CFEA5E71}"/>
              </a:ext>
            </a:extLst>
          </p:cNvPr>
          <p:cNvSpPr/>
          <p:nvPr/>
        </p:nvSpPr>
        <p:spPr>
          <a:xfrm>
            <a:off x="9612595" y="4885321"/>
            <a:ext cx="1991834" cy="16242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2" name="Oval 11">
            <a:extLst>
              <a:ext uri="{FF2B5EF4-FFF2-40B4-BE49-F238E27FC236}">
                <a16:creationId xmlns:a16="http://schemas.microsoft.com/office/drawing/2014/main" id="{21A133CE-205C-4CEB-96F2-ED944C9CEA09}"/>
              </a:ext>
            </a:extLst>
          </p:cNvPr>
          <p:cNvSpPr/>
          <p:nvPr/>
        </p:nvSpPr>
        <p:spPr>
          <a:xfrm>
            <a:off x="10072688" y="3234813"/>
            <a:ext cx="1755520" cy="14248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dirty="0"/>
          </a:p>
        </p:txBody>
      </p:sp>
      <p:sp>
        <p:nvSpPr>
          <p:cNvPr id="13" name="Oval 12">
            <a:extLst>
              <a:ext uri="{FF2B5EF4-FFF2-40B4-BE49-F238E27FC236}">
                <a16:creationId xmlns:a16="http://schemas.microsoft.com/office/drawing/2014/main" id="{4AB4FF73-C521-48D7-B234-CF564449E366}"/>
              </a:ext>
            </a:extLst>
          </p:cNvPr>
          <p:cNvSpPr/>
          <p:nvPr/>
        </p:nvSpPr>
        <p:spPr>
          <a:xfrm rot="1488538">
            <a:off x="10990844" y="357946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4" name="Oval 13">
            <a:extLst>
              <a:ext uri="{FF2B5EF4-FFF2-40B4-BE49-F238E27FC236}">
                <a16:creationId xmlns:a16="http://schemas.microsoft.com/office/drawing/2014/main" id="{0E7CB2B5-11B3-454B-BDCE-4371DA6283AD}"/>
              </a:ext>
            </a:extLst>
          </p:cNvPr>
          <p:cNvSpPr/>
          <p:nvPr/>
        </p:nvSpPr>
        <p:spPr>
          <a:xfrm rot="1488538">
            <a:off x="10360607" y="374298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5" name="Oval 14">
            <a:extLst>
              <a:ext uri="{FF2B5EF4-FFF2-40B4-BE49-F238E27FC236}">
                <a16:creationId xmlns:a16="http://schemas.microsoft.com/office/drawing/2014/main" id="{1BA50510-D6CB-4B3B-A687-62BC9D4C250D}"/>
              </a:ext>
            </a:extLst>
          </p:cNvPr>
          <p:cNvSpPr/>
          <p:nvPr/>
        </p:nvSpPr>
        <p:spPr>
          <a:xfrm rot="1488538">
            <a:off x="11144832" y="413350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6" name="Oval 15">
            <a:extLst>
              <a:ext uri="{FF2B5EF4-FFF2-40B4-BE49-F238E27FC236}">
                <a16:creationId xmlns:a16="http://schemas.microsoft.com/office/drawing/2014/main" id="{064301EC-B254-43AB-B544-D3FA6C506647}"/>
              </a:ext>
            </a:extLst>
          </p:cNvPr>
          <p:cNvSpPr/>
          <p:nvPr/>
        </p:nvSpPr>
        <p:spPr>
          <a:xfrm rot="1488538">
            <a:off x="11148289" y="556752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7" name="Oval 16">
            <a:extLst>
              <a:ext uri="{FF2B5EF4-FFF2-40B4-BE49-F238E27FC236}">
                <a16:creationId xmlns:a16="http://schemas.microsoft.com/office/drawing/2014/main" id="{5A1EB7E5-2388-4064-9825-D32E8903C2C3}"/>
              </a:ext>
            </a:extLst>
          </p:cNvPr>
          <p:cNvSpPr/>
          <p:nvPr/>
        </p:nvSpPr>
        <p:spPr>
          <a:xfrm rot="1488538">
            <a:off x="10518052" y="572944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8" name="Oval 17">
            <a:extLst>
              <a:ext uri="{FF2B5EF4-FFF2-40B4-BE49-F238E27FC236}">
                <a16:creationId xmlns:a16="http://schemas.microsoft.com/office/drawing/2014/main" id="{2E723F4B-5765-4D51-86FB-88ABBF49FF60}"/>
              </a:ext>
            </a:extLst>
          </p:cNvPr>
          <p:cNvSpPr/>
          <p:nvPr/>
        </p:nvSpPr>
        <p:spPr>
          <a:xfrm rot="1488538">
            <a:off x="7955527" y="322675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9" name="Oval 18">
            <a:extLst>
              <a:ext uri="{FF2B5EF4-FFF2-40B4-BE49-F238E27FC236}">
                <a16:creationId xmlns:a16="http://schemas.microsoft.com/office/drawing/2014/main" id="{073DC154-30E0-42F2-A9B5-287C51D3BE0B}"/>
              </a:ext>
            </a:extLst>
          </p:cNvPr>
          <p:cNvSpPr/>
          <p:nvPr/>
        </p:nvSpPr>
        <p:spPr>
          <a:xfrm rot="1488538">
            <a:off x="8575285" y="371165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0" name="Oval 19">
            <a:extLst>
              <a:ext uri="{FF2B5EF4-FFF2-40B4-BE49-F238E27FC236}">
                <a16:creationId xmlns:a16="http://schemas.microsoft.com/office/drawing/2014/main" id="{7B5CBFA9-77D8-48C4-8021-2CF6E3EFA5D6}"/>
              </a:ext>
            </a:extLst>
          </p:cNvPr>
          <p:cNvSpPr/>
          <p:nvPr/>
        </p:nvSpPr>
        <p:spPr>
          <a:xfrm rot="1488538">
            <a:off x="9087836" y="3280378"/>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21" name="Straight Connector 20">
            <a:extLst>
              <a:ext uri="{FF2B5EF4-FFF2-40B4-BE49-F238E27FC236}">
                <a16:creationId xmlns:a16="http://schemas.microsoft.com/office/drawing/2014/main" id="{8F4BCBA0-3D06-41F1-9EED-0BCF19578EAD}"/>
              </a:ext>
            </a:extLst>
          </p:cNvPr>
          <p:cNvCxnSpPr>
            <a:stCxn id="18" idx="7"/>
            <a:endCxn id="9" idx="3"/>
          </p:cNvCxnSpPr>
          <p:nvPr/>
        </p:nvCxnSpPr>
        <p:spPr>
          <a:xfrm flipV="1">
            <a:off x="8193906" y="3046617"/>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912ABE-E622-4FFF-9E93-883F04A2A72B}"/>
              </a:ext>
            </a:extLst>
          </p:cNvPr>
          <p:cNvCxnSpPr>
            <a:stCxn id="18" idx="5"/>
            <a:endCxn id="19" idx="2"/>
          </p:cNvCxnSpPr>
          <p:nvPr/>
        </p:nvCxnSpPr>
        <p:spPr>
          <a:xfrm>
            <a:off x="8134336" y="3429268"/>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26D5195-F0DA-4CEF-9346-1497CE7C8501}"/>
              </a:ext>
            </a:extLst>
          </p:cNvPr>
          <p:cNvCxnSpPr>
            <a:stCxn id="5" idx="6"/>
            <a:endCxn id="17" idx="2"/>
          </p:cNvCxnSpPr>
          <p:nvPr/>
        </p:nvCxnSpPr>
        <p:spPr>
          <a:xfrm>
            <a:off x="10198441" y="5514063"/>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435D913-AFA7-4469-A4B1-27642819B1EE}"/>
              </a:ext>
            </a:extLst>
          </p:cNvPr>
          <p:cNvCxnSpPr>
            <a:stCxn id="16" idx="3"/>
            <a:endCxn id="17" idx="7"/>
          </p:cNvCxnSpPr>
          <p:nvPr/>
        </p:nvCxnSpPr>
        <p:spPr>
          <a:xfrm flipH="1">
            <a:off x="10756431" y="5694646"/>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D47BE9-016E-4CD4-995D-210A8D3B69F7}"/>
              </a:ext>
            </a:extLst>
          </p:cNvPr>
          <p:cNvCxnSpPr>
            <a:stCxn id="14" idx="7"/>
            <a:endCxn id="13" idx="3"/>
          </p:cNvCxnSpPr>
          <p:nvPr/>
        </p:nvCxnSpPr>
        <p:spPr>
          <a:xfrm flipV="1">
            <a:off x="10598986" y="3706593"/>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12F6D9-2608-4529-84B8-5C4D0B380751}"/>
              </a:ext>
            </a:extLst>
          </p:cNvPr>
          <p:cNvCxnSpPr>
            <a:stCxn id="14" idx="6"/>
            <a:endCxn id="15" idx="3"/>
          </p:cNvCxnSpPr>
          <p:nvPr/>
        </p:nvCxnSpPr>
        <p:spPr>
          <a:xfrm>
            <a:off x="10602978" y="3896677"/>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C1CFBF5-37A1-43FE-9E46-EC4C370F8DBA}"/>
              </a:ext>
            </a:extLst>
          </p:cNvPr>
          <p:cNvCxnSpPr>
            <a:cxnSpLocks/>
            <a:stCxn id="13" idx="5"/>
            <a:endCxn id="15" idx="1"/>
          </p:cNvCxnSpPr>
          <p:nvPr/>
        </p:nvCxnSpPr>
        <p:spPr>
          <a:xfrm>
            <a:off x="11169653" y="3781983"/>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980389-713F-4614-B75A-8763704FA915}"/>
              </a:ext>
            </a:extLst>
          </p:cNvPr>
          <p:cNvCxnSpPr>
            <a:cxnSpLocks/>
            <a:stCxn id="9" idx="5"/>
            <a:endCxn id="19" idx="1"/>
          </p:cNvCxnSpPr>
          <p:nvPr/>
        </p:nvCxnSpPr>
        <p:spPr>
          <a:xfrm>
            <a:off x="8547719" y="3122007"/>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53C22B4-78D6-4C9C-B4D1-30151F1693A6}"/>
              </a:ext>
            </a:extLst>
          </p:cNvPr>
          <p:cNvSpPr txBox="1"/>
          <p:nvPr/>
        </p:nvSpPr>
        <p:spPr>
          <a:xfrm>
            <a:off x="7983585" y="2075671"/>
            <a:ext cx="558166" cy="523220"/>
          </a:xfrm>
          <a:prstGeom prst="rect">
            <a:avLst/>
          </a:prstGeom>
          <a:noFill/>
        </p:spPr>
        <p:txBody>
          <a:bodyPr wrap="none" rtlCol="0">
            <a:spAutoFit/>
          </a:bodyPr>
          <a:lstStyle/>
          <a:p>
            <a:r>
              <a:rPr lang="en-US" sz="2800" b="1" dirty="0"/>
              <a:t>C1</a:t>
            </a:r>
          </a:p>
        </p:txBody>
      </p:sp>
      <p:sp>
        <p:nvSpPr>
          <p:cNvPr id="30" name="TextBox 29">
            <a:extLst>
              <a:ext uri="{FF2B5EF4-FFF2-40B4-BE49-F238E27FC236}">
                <a16:creationId xmlns:a16="http://schemas.microsoft.com/office/drawing/2014/main" id="{D5A1E95D-36B3-4ED8-83A2-C44F3A373C70}"/>
              </a:ext>
            </a:extLst>
          </p:cNvPr>
          <p:cNvSpPr txBox="1"/>
          <p:nvPr/>
        </p:nvSpPr>
        <p:spPr>
          <a:xfrm>
            <a:off x="10881466" y="2514702"/>
            <a:ext cx="558166" cy="523220"/>
          </a:xfrm>
          <a:prstGeom prst="rect">
            <a:avLst/>
          </a:prstGeom>
          <a:noFill/>
        </p:spPr>
        <p:txBody>
          <a:bodyPr wrap="none" rtlCol="0">
            <a:spAutoFit/>
          </a:bodyPr>
          <a:lstStyle/>
          <a:p>
            <a:r>
              <a:rPr lang="en-US" sz="2800" b="1" dirty="0"/>
              <a:t>C2</a:t>
            </a:r>
          </a:p>
        </p:txBody>
      </p:sp>
      <p:sp>
        <p:nvSpPr>
          <p:cNvPr id="31" name="TextBox 30">
            <a:extLst>
              <a:ext uri="{FF2B5EF4-FFF2-40B4-BE49-F238E27FC236}">
                <a16:creationId xmlns:a16="http://schemas.microsoft.com/office/drawing/2014/main" id="{9A822FD8-CF08-4D86-8959-5D67D33CAC55}"/>
              </a:ext>
            </a:extLst>
          </p:cNvPr>
          <p:cNvSpPr txBox="1"/>
          <p:nvPr/>
        </p:nvSpPr>
        <p:spPr>
          <a:xfrm>
            <a:off x="9039455" y="5144687"/>
            <a:ext cx="558166" cy="523220"/>
          </a:xfrm>
          <a:prstGeom prst="rect">
            <a:avLst/>
          </a:prstGeom>
          <a:noFill/>
        </p:spPr>
        <p:txBody>
          <a:bodyPr wrap="none" rtlCol="0">
            <a:spAutoFit/>
          </a:bodyPr>
          <a:lstStyle/>
          <a:p>
            <a:r>
              <a:rPr lang="en-US" sz="2800" b="1" dirty="0"/>
              <a:t>C3</a:t>
            </a:r>
          </a:p>
        </p:txBody>
      </p:sp>
      <p:graphicFrame>
        <p:nvGraphicFramePr>
          <p:cNvPr id="33" name="Table 32">
            <a:extLst>
              <a:ext uri="{FF2B5EF4-FFF2-40B4-BE49-F238E27FC236}">
                <a16:creationId xmlns:a16="http://schemas.microsoft.com/office/drawing/2014/main" id="{0A49518C-5C6E-4BDE-9FD5-4357C900F949}"/>
              </a:ext>
            </a:extLst>
          </p:cNvPr>
          <p:cNvGraphicFramePr>
            <a:graphicFrameLocks noGrp="1"/>
          </p:cNvGraphicFramePr>
          <p:nvPr>
            <p:extLst>
              <p:ext uri="{D42A27DB-BD31-4B8C-83A1-F6EECF244321}">
                <p14:modId xmlns:p14="http://schemas.microsoft.com/office/powerpoint/2010/main" val="793419540"/>
              </p:ext>
            </p:extLst>
          </p:nvPr>
        </p:nvGraphicFramePr>
        <p:xfrm>
          <a:off x="804621" y="1680951"/>
          <a:ext cx="5993655" cy="1483360"/>
        </p:xfrm>
        <a:graphic>
          <a:graphicData uri="http://schemas.openxmlformats.org/drawingml/2006/table">
            <a:tbl>
              <a:tblPr firstRow="1" bandRow="1">
                <a:tableStyleId>{5C22544A-7EE6-4342-B048-85BDC9FD1C3A}</a:tableStyleId>
              </a:tblPr>
              <a:tblGrid>
                <a:gridCol w="1198731">
                  <a:extLst>
                    <a:ext uri="{9D8B030D-6E8A-4147-A177-3AD203B41FA5}">
                      <a16:colId xmlns:a16="http://schemas.microsoft.com/office/drawing/2014/main" val="1637252726"/>
                    </a:ext>
                  </a:extLst>
                </a:gridCol>
                <a:gridCol w="1198731">
                  <a:extLst>
                    <a:ext uri="{9D8B030D-6E8A-4147-A177-3AD203B41FA5}">
                      <a16:colId xmlns:a16="http://schemas.microsoft.com/office/drawing/2014/main" val="2456133435"/>
                    </a:ext>
                  </a:extLst>
                </a:gridCol>
                <a:gridCol w="1198731">
                  <a:extLst>
                    <a:ext uri="{9D8B030D-6E8A-4147-A177-3AD203B41FA5}">
                      <a16:colId xmlns:a16="http://schemas.microsoft.com/office/drawing/2014/main" val="2398159327"/>
                    </a:ext>
                  </a:extLst>
                </a:gridCol>
                <a:gridCol w="1198731">
                  <a:extLst>
                    <a:ext uri="{9D8B030D-6E8A-4147-A177-3AD203B41FA5}">
                      <a16:colId xmlns:a16="http://schemas.microsoft.com/office/drawing/2014/main" val="1066825600"/>
                    </a:ext>
                  </a:extLst>
                </a:gridCol>
                <a:gridCol w="1198731">
                  <a:extLst>
                    <a:ext uri="{9D8B030D-6E8A-4147-A177-3AD203B41FA5}">
                      <a16:colId xmlns:a16="http://schemas.microsoft.com/office/drawing/2014/main" val="662623061"/>
                    </a:ext>
                  </a:extLst>
                </a:gridCol>
              </a:tblGrid>
              <a:tr h="370840">
                <a:tc>
                  <a:txBody>
                    <a:bodyPr/>
                    <a:lstStyle/>
                    <a:p>
                      <a:pPr algn="ctr"/>
                      <a:endParaRPr lang="en-US" dirty="0"/>
                    </a:p>
                  </a:txBody>
                  <a:tcPr/>
                </a:tc>
                <a:tc>
                  <a:txBody>
                    <a:bodyPr/>
                    <a:lstStyle/>
                    <a:p>
                      <a:pPr algn="ctr"/>
                      <a:r>
                        <a:rPr lang="en-US" dirty="0"/>
                        <a:t>C1</a:t>
                      </a:r>
                    </a:p>
                  </a:txBody>
                  <a:tcPr/>
                </a:tc>
                <a:tc>
                  <a:txBody>
                    <a:bodyPr/>
                    <a:lstStyle/>
                    <a:p>
                      <a:pPr algn="ctr"/>
                      <a:r>
                        <a:rPr lang="en-US" dirty="0"/>
                        <a:t>C2</a:t>
                      </a:r>
                    </a:p>
                  </a:txBody>
                  <a:tcPr/>
                </a:tc>
                <a:tc>
                  <a:txBody>
                    <a:bodyPr/>
                    <a:lstStyle/>
                    <a:p>
                      <a:pPr algn="ctr"/>
                      <a:r>
                        <a:rPr lang="en-US" dirty="0"/>
                        <a:t>C3</a:t>
                      </a:r>
                    </a:p>
                  </a:txBody>
                  <a:tcPr/>
                </a:tc>
                <a:tc>
                  <a:txBody>
                    <a:bodyPr/>
                    <a:lstStyle/>
                    <a:p>
                      <a:pPr algn="ctr"/>
                      <a:r>
                        <a:rPr lang="en-US" dirty="0"/>
                        <a:t>ai</a:t>
                      </a:r>
                    </a:p>
                  </a:txBody>
                  <a:tcPr/>
                </a:tc>
                <a:extLst>
                  <a:ext uri="{0D108BD9-81ED-4DB2-BD59-A6C34878D82A}">
                    <a16:rowId xmlns:a16="http://schemas.microsoft.com/office/drawing/2014/main" val="180305725"/>
                  </a:ext>
                </a:extLst>
              </a:tr>
              <a:tr h="370840">
                <a:tc>
                  <a:txBody>
                    <a:bodyPr/>
                    <a:lstStyle/>
                    <a:p>
                      <a:pPr algn="ctr"/>
                      <a:r>
                        <a:rPr lang="en-US" dirty="0"/>
                        <a:t>C1</a:t>
                      </a:r>
                    </a:p>
                  </a:txBody>
                  <a:tcPr/>
                </a:tc>
                <a:tc>
                  <a:txBody>
                    <a:bodyPr/>
                    <a:lstStyle/>
                    <a:p>
                      <a:pPr algn="ctr"/>
                      <a:r>
                        <a:rPr lang="en-US" dirty="0"/>
                        <a:t>10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12</a:t>
                      </a:r>
                    </a:p>
                  </a:txBody>
                  <a:tcPr/>
                </a:tc>
                <a:extLst>
                  <a:ext uri="{0D108BD9-81ED-4DB2-BD59-A6C34878D82A}">
                    <a16:rowId xmlns:a16="http://schemas.microsoft.com/office/drawing/2014/main" val="619133702"/>
                  </a:ext>
                </a:extLst>
              </a:tr>
              <a:tr h="370840">
                <a:tc>
                  <a:txBody>
                    <a:bodyPr/>
                    <a:lstStyle/>
                    <a:p>
                      <a:pPr algn="ctr"/>
                      <a:r>
                        <a:rPr lang="en-US" dirty="0"/>
                        <a:t>C2</a:t>
                      </a:r>
                    </a:p>
                  </a:txBody>
                  <a:tcPr/>
                </a:tc>
                <a:tc>
                  <a:txBody>
                    <a:bodyPr/>
                    <a:lstStyle/>
                    <a:p>
                      <a:pPr algn="ctr"/>
                      <a:r>
                        <a:rPr lang="en-US" dirty="0"/>
                        <a:t>1</a:t>
                      </a:r>
                    </a:p>
                  </a:txBody>
                  <a:tcPr/>
                </a:tc>
                <a:tc>
                  <a:txBody>
                    <a:bodyPr/>
                    <a:lstStyle/>
                    <a:p>
                      <a:pPr algn="ctr"/>
                      <a:r>
                        <a:rPr lang="en-US" dirty="0"/>
                        <a:t>6</a:t>
                      </a:r>
                    </a:p>
                  </a:txBody>
                  <a:tcPr/>
                </a:tc>
                <a:tc>
                  <a:txBody>
                    <a:bodyPr/>
                    <a:lstStyle/>
                    <a:p>
                      <a:pPr algn="ctr"/>
                      <a:r>
                        <a:rPr lang="en-US" dirty="0"/>
                        <a:t>0</a:t>
                      </a:r>
                    </a:p>
                  </a:txBody>
                  <a:tcPr/>
                </a:tc>
                <a:tc>
                  <a:txBody>
                    <a:bodyPr/>
                    <a:lstStyle/>
                    <a:p>
                      <a:pPr algn="ctr"/>
                      <a:r>
                        <a:rPr lang="en-US" dirty="0"/>
                        <a:t>7</a:t>
                      </a:r>
                    </a:p>
                  </a:txBody>
                  <a:tcPr/>
                </a:tc>
                <a:extLst>
                  <a:ext uri="{0D108BD9-81ED-4DB2-BD59-A6C34878D82A}">
                    <a16:rowId xmlns:a16="http://schemas.microsoft.com/office/drawing/2014/main" val="148350828"/>
                  </a:ext>
                </a:extLst>
              </a:tr>
              <a:tr h="370840">
                <a:tc>
                  <a:txBody>
                    <a:bodyPr/>
                    <a:lstStyle/>
                    <a:p>
                      <a:pPr algn="ctr"/>
                      <a:r>
                        <a:rPr lang="en-US" dirty="0"/>
                        <a:t>C3</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2180643921"/>
                  </a:ext>
                </a:extLst>
              </a:tr>
            </a:tbl>
          </a:graphicData>
        </a:graphic>
      </p:graphicFrame>
    </p:spTree>
    <p:extLst>
      <p:ext uri="{BB962C8B-B14F-4D97-AF65-F5344CB8AC3E}">
        <p14:creationId xmlns:p14="http://schemas.microsoft.com/office/powerpoint/2010/main" val="276394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869950"/>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endParaRPr lang="en-US" sz="4000" dirty="0"/>
          </a:p>
        </p:txBody>
      </p:sp>
      <p:sp>
        <p:nvSpPr>
          <p:cNvPr id="5" name="Content Placeholder 2">
            <a:extLst>
              <a:ext uri="{FF2B5EF4-FFF2-40B4-BE49-F238E27FC236}">
                <a16:creationId xmlns:a16="http://schemas.microsoft.com/office/drawing/2014/main" id="{C2943243-574E-455F-94EB-64CD4E6B7DB3}"/>
              </a:ext>
            </a:extLst>
          </p:cNvPr>
          <p:cNvSpPr>
            <a:spLocks noGrp="1"/>
          </p:cNvSpPr>
          <p:nvPr>
            <p:ph idx="1"/>
          </p:nvPr>
        </p:nvSpPr>
        <p:spPr>
          <a:xfrm>
            <a:off x="838200" y="1825625"/>
            <a:ext cx="10515600" cy="4351338"/>
          </a:xfrm>
        </p:spPr>
        <p:txBody>
          <a:bodyPr/>
          <a:lstStyle/>
          <a:p>
            <a:pPr>
              <a:buSzPct val="100000"/>
            </a:pPr>
            <a:r>
              <a:rPr lang="en-GB" altLang="he-IL" dirty="0"/>
              <a:t>A community ``summarizes” a group of actors and is relatively easy to visualize/understand</a:t>
            </a:r>
            <a:br>
              <a:rPr lang="en-GB" altLang="he-IL" dirty="0"/>
            </a:br>
            <a:endParaRPr lang="en-GB" altLang="he-IL" dirty="0"/>
          </a:p>
          <a:p>
            <a:pPr>
              <a:buSzPct val="100000"/>
            </a:pPr>
            <a:r>
              <a:rPr lang="en-GB" altLang="he-IL" dirty="0"/>
              <a:t>Partition to communities reveals high-level domain structure</a:t>
            </a:r>
            <a:br>
              <a:rPr lang="en-GB" altLang="he-IL" dirty="0"/>
            </a:br>
            <a:endParaRPr lang="en-GB" altLang="he-IL" dirty="0"/>
          </a:p>
          <a:p>
            <a:pPr>
              <a:buSzPct val="100000"/>
            </a:pPr>
            <a:r>
              <a:rPr lang="en-GB" altLang="he-IL" dirty="0"/>
              <a:t>May reveal important properties without compromising individuals' privacy</a:t>
            </a:r>
            <a:br>
              <a:rPr lang="en-GB" altLang="he-IL" dirty="0"/>
            </a:br>
            <a:endParaRPr lang="en-GB" altLang="he-IL" dirty="0"/>
          </a:p>
        </p:txBody>
      </p:sp>
      <p:sp>
        <p:nvSpPr>
          <p:cNvPr id="6" name="Title 1">
            <a:extLst>
              <a:ext uri="{FF2B5EF4-FFF2-40B4-BE49-F238E27FC236}">
                <a16:creationId xmlns:a16="http://schemas.microsoft.com/office/drawing/2014/main" id="{F7667E2B-D057-4586-BC0A-DDA43FAF5B59}"/>
              </a:ext>
            </a:extLst>
          </p:cNvPr>
          <p:cNvSpPr>
            <a:spLocks noGrp="1"/>
          </p:cNvSpPr>
          <p:nvPr>
            <p:ph type="title"/>
          </p:nvPr>
        </p:nvSpPr>
        <p:spPr>
          <a:xfrm>
            <a:off x="838200" y="365125"/>
            <a:ext cx="10515600" cy="1325563"/>
          </a:xfrm>
        </p:spPr>
        <p:txBody>
          <a:bodyPr/>
          <a:lstStyle/>
          <a:p>
            <a:r>
              <a:rPr lang="en-US" dirty="0"/>
              <a:t>Why is community-detection important?</a:t>
            </a:r>
          </a:p>
        </p:txBody>
      </p:sp>
    </p:spTree>
    <p:extLst>
      <p:ext uri="{BB962C8B-B14F-4D97-AF65-F5344CB8AC3E}">
        <p14:creationId xmlns:p14="http://schemas.microsoft.com/office/powerpoint/2010/main" val="30025346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a:solidFill>
                  <a:schemeClr val="tx2"/>
                </a:solidFill>
              </a:rPr>
              <a:t>Danny Hendler, Ben-Gurion University CS20225921, Advanced Topics in On-Line Social Networks Analysis</a:t>
            </a:r>
            <a:endParaRPr lang="en-US" dirty="0">
              <a:solidFill>
                <a:schemeClr val="tx2"/>
              </a:solidFill>
            </a:endParaRPr>
          </a:p>
        </p:txBody>
      </p:sp>
      <p:sp>
        <p:nvSpPr>
          <p:cNvPr id="10" name="Title 1"/>
          <p:cNvSpPr txBox="1">
            <a:spLocks/>
          </p:cNvSpPr>
          <p:nvPr/>
        </p:nvSpPr>
        <p:spPr>
          <a:xfrm>
            <a:off x="1703512" y="273050"/>
            <a:ext cx="8784976" cy="869950"/>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r>
              <a:rPr lang="en-US" dirty="0"/>
              <a:t>An alternative formulation for modularity</a:t>
            </a:r>
          </a:p>
        </p:txBody>
      </p:sp>
      <mc:AlternateContent xmlns:mc="http://schemas.openxmlformats.org/markup-compatibility/2006" xmlns:a14="http://schemas.microsoft.com/office/drawing/2010/main">
        <mc:Choice Requires="a14">
          <p:sp>
            <p:nvSpPr>
              <p:cNvPr id="12" name="TextBox 11"/>
              <p:cNvSpPr txBox="1"/>
              <p:nvPr/>
            </p:nvSpPr>
            <p:spPr>
              <a:xfrm>
                <a:off x="1703512" y="1700808"/>
                <a:ext cx="2808312" cy="1436675"/>
              </a:xfrm>
              <a:prstGeom prst="rect">
                <a:avLst/>
              </a:prstGeom>
              <a:noFill/>
              <a:ln>
                <a:solidFill>
                  <a:schemeClr val="tx1"/>
                </a:solidFill>
              </a:ln>
            </p:spPr>
            <p:txBody>
              <a:bodyPr wrap="square" rtlCol="1">
                <a:spAutoFit/>
              </a:bodyPr>
              <a:lstStyle/>
              <a:p>
                <a:pPr/>
                <a14:m>
                  <m:oMathPara xmlns:m="http://schemas.openxmlformats.org/officeDocument/2006/math">
                    <m:oMathParaPr>
                      <m:jc m:val="left"/>
                    </m:oMathParaPr>
                    <m:oMath xmlns:m="http://schemas.openxmlformats.org/officeDocument/2006/math">
                      <m:nary>
                        <m:naryPr>
                          <m:chr m:val="∑"/>
                          <m:ctrlPr>
                            <a:rPr lang="pt-BR" sz="3200" i="1">
                              <a:latin typeface="Cambria Math" panose="02040503050406030204" pitchFamily="18" charset="0"/>
                            </a:rPr>
                          </m:ctrlPr>
                        </m:naryPr>
                        <m:sub>
                          <m:r>
                            <a:rPr lang="en-US" sz="3200" i="1">
                              <a:latin typeface="Cambria Math"/>
                            </a:rPr>
                            <m:t>𝑖</m:t>
                          </m:r>
                          <m:r>
                            <a:rPr lang="pt-BR" sz="3200" i="1">
                              <a:latin typeface="Cambria Math"/>
                            </a:rPr>
                            <m:t>=</m:t>
                          </m:r>
                          <m:r>
                            <a:rPr lang="en-US" sz="3200" i="1">
                              <a:latin typeface="Cambria Math"/>
                            </a:rPr>
                            <m:t>1</m:t>
                          </m:r>
                        </m:sub>
                        <m:sup>
                          <m:r>
                            <a:rPr lang="en-US" sz="3200" i="1">
                              <a:latin typeface="Cambria Math"/>
                            </a:rPr>
                            <m:t>𝑐</m:t>
                          </m:r>
                        </m:sup>
                        <m:e>
                          <m:r>
                            <a:rPr lang="en-US" sz="3200" i="1">
                              <a:latin typeface="Cambria Math"/>
                            </a:rPr>
                            <m:t>(</m:t>
                          </m:r>
                          <m:sSub>
                            <m:sSubPr>
                              <m:ctrlPr>
                                <a:rPr lang="en-US" sz="3200" i="1">
                                  <a:latin typeface="Cambria Math" panose="02040503050406030204" pitchFamily="18" charset="0"/>
                                </a:rPr>
                              </m:ctrlPr>
                            </m:sSubPr>
                            <m:e>
                              <m:r>
                                <a:rPr lang="en-US" sz="3200" i="1">
                                  <a:latin typeface="Cambria Math"/>
                                </a:rPr>
                                <m:t>𝑒</m:t>
                              </m:r>
                            </m:e>
                            <m:sub>
                              <m:r>
                                <a:rPr lang="en-US" sz="3200" i="1">
                                  <a:latin typeface="Cambria Math"/>
                                </a:rPr>
                                <m:t>𝑖𝑖</m:t>
                              </m:r>
                            </m:sub>
                          </m:sSub>
                          <m:r>
                            <a:rPr lang="en-US" sz="3200" i="1">
                              <a:latin typeface="Cambria Math"/>
                            </a:rPr>
                            <m:t> − </m:t>
                          </m:r>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i="1">
                                      <a:latin typeface="Cambria Math"/>
                                    </a:rPr>
                                    <m:t>𝑎</m:t>
                                  </m:r>
                                </m:e>
                                <m:sub>
                                  <m:r>
                                    <a:rPr lang="en-US" sz="3200" i="1">
                                      <a:latin typeface="Cambria Math"/>
                                    </a:rPr>
                                    <m:t>𝑖</m:t>
                                  </m:r>
                                </m:sub>
                              </m:sSub>
                            </m:e>
                            <m:sup>
                              <m:r>
                                <a:rPr lang="en-US" sz="3200" i="1">
                                  <a:latin typeface="Cambria Math"/>
                                </a:rPr>
                                <m:t>2</m:t>
                              </m:r>
                            </m:sup>
                          </m:sSup>
                          <m:r>
                            <a:rPr lang="en-US" sz="3200" i="1">
                              <a:latin typeface="Cambria Math"/>
                            </a:rPr>
                            <m:t>)</m:t>
                          </m:r>
                        </m:e>
                      </m:nary>
                    </m:oMath>
                  </m:oMathPara>
                </a14:m>
                <a:endParaRPr lang="en-US" sz="3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703512" y="1700808"/>
                <a:ext cx="2808312" cy="1436675"/>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1E5D95-7556-409C-BA33-026A1B4720BA}"/>
                  </a:ext>
                </a:extLst>
              </p:cNvPr>
              <p:cNvSpPr txBox="1"/>
              <p:nvPr/>
            </p:nvSpPr>
            <p:spPr>
              <a:xfrm>
                <a:off x="308466" y="3869577"/>
                <a:ext cx="10769842" cy="2104294"/>
              </a:xfrm>
              <a:prstGeom prst="rect">
                <a:avLst/>
              </a:prstGeom>
              <a:noFill/>
              <a:ln>
                <a:solidFill>
                  <a:schemeClr val="tx1"/>
                </a:solidFill>
              </a:ln>
            </p:spPr>
            <p:txBody>
              <a:bodyPr wrap="square" rtlCol="1">
                <a:spAutoFit/>
              </a:bodyPr>
              <a:lstStyle/>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𝑃</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𝑒𝑑𝑔𝑒</m:t>
                          </m:r>
                          <m:r>
                            <a:rPr lang="en-US" sz="3200" b="0" i="1" smtClean="0">
                              <a:latin typeface="Cambria Math" panose="02040503050406030204" pitchFamily="18" charset="0"/>
                            </a:rPr>
                            <m:t> </m:t>
                          </m:r>
                          <m:r>
                            <a:rPr lang="en-US" sz="3200" b="0" i="1" smtClean="0">
                              <a:latin typeface="Cambria Math" panose="02040503050406030204" pitchFamily="18" charset="0"/>
                            </a:rPr>
                            <m:t>𝑖𝑛</m:t>
                          </m:r>
                          <m:r>
                            <a:rPr lang="en-US" sz="3200" b="0" i="1" smtClean="0">
                              <a:latin typeface="Cambria Math" panose="02040503050406030204" pitchFamily="18" charset="0"/>
                            </a:rPr>
                            <m:t> </m:t>
                          </m:r>
                          <m:sSub>
                            <m:sSubPr>
                              <m:ctrlPr>
                                <a:rPr lang="en-US" sz="3200" i="1">
                                  <a:latin typeface="Cambria Math" panose="02040503050406030204" pitchFamily="18" charset="0"/>
                                </a:rPr>
                              </m:ctrlPr>
                            </m:sSubPr>
                            <m:e>
                              <m:r>
                                <a:rPr lang="en-US" sz="3200" b="0" i="1" smtClean="0">
                                  <a:latin typeface="Cambria Math" panose="02040503050406030204" pitchFamily="18" charset="0"/>
                                </a:rPr>
                                <m:t>𝑐</m:t>
                              </m:r>
                            </m:e>
                            <m:sub>
                              <m:r>
                                <a:rPr lang="en-US" sz="3200" i="1">
                                  <a:latin typeface="Cambria Math"/>
                                </a:rPr>
                                <m:t>𝑖</m:t>
                              </m:r>
                            </m:sub>
                          </m:sSub>
                        </m:e>
                      </m:d>
                      <m:r>
                        <a:rPr lang="en-US" sz="3200" b="0" i="1" smtClean="0">
                          <a:latin typeface="Cambria Math" panose="02040503050406030204" pitchFamily="18" charset="0"/>
                        </a:rPr>
                        <m:t>=</m:t>
                      </m:r>
                    </m:oMath>
                  </m:oMathPara>
                </a14:m>
                <a:endParaRPr lang="en-US" sz="32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3200" i="1">
                          <a:latin typeface="Cambria Math" panose="02040503050406030204" pitchFamily="18" charset="0"/>
                        </a:rPr>
                        <m:t>𝑃</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𝑡𝑖𝑝</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𝑒𝑑𝑔𝑒</m:t>
                          </m:r>
                          <m:r>
                            <a:rPr lang="en-US" sz="3200" i="1">
                              <a:latin typeface="Cambria Math" panose="02040503050406030204" pitchFamily="18" charset="0"/>
                            </a:rPr>
                            <m:t> </m:t>
                          </m:r>
                          <m:r>
                            <a:rPr lang="en-US" sz="3200" i="1">
                              <a:latin typeface="Cambria Math" panose="02040503050406030204" pitchFamily="18" charset="0"/>
                            </a:rPr>
                            <m:t>𝑖𝑛</m:t>
                          </m:r>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a:rPr>
                                <m:t>𝑖</m:t>
                              </m:r>
                            </m:sub>
                          </m:sSub>
                        </m:e>
                      </m:d>
                      <m:r>
                        <a:rPr lang="en-US" sz="3200" i="1">
                          <a:latin typeface="Cambria Math" panose="02040503050406030204" pitchFamily="18" charset="0"/>
                        </a:rPr>
                        <m:t>𝑃</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𝑡𝑖𝑝</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𝑒𝑑𝑔𝑒</m:t>
                          </m:r>
                          <m:r>
                            <a:rPr lang="en-US" sz="3200" i="1">
                              <a:latin typeface="Cambria Math" panose="02040503050406030204" pitchFamily="18" charset="0"/>
                            </a:rPr>
                            <m:t> </m:t>
                          </m:r>
                          <m:r>
                            <a:rPr lang="en-US" sz="3200" i="1">
                              <a:latin typeface="Cambria Math" panose="02040503050406030204" pitchFamily="18" charset="0"/>
                            </a:rPr>
                            <m:t>𝑖𝑛</m:t>
                          </m:r>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a:rPr>
                                <m:t>𝑖</m:t>
                              </m:r>
                            </m:sub>
                          </m:sSub>
                        </m:e>
                      </m:d>
                      <m:r>
                        <a:rPr lang="en-US" sz="3200" b="0" i="0" smtClean="0">
                          <a:latin typeface="Cambria Math" panose="02040503050406030204" pitchFamily="18" charset="0"/>
                        </a:rPr>
                        <m:t>=</m:t>
                      </m:r>
                    </m:oMath>
                  </m:oMathPara>
                </a14:m>
                <a:endParaRPr lang="en-US" sz="3200" b="0" i="0" dirty="0">
                  <a:latin typeface="Cambria Math" panose="02040503050406030204" pitchFamily="18" charset="0"/>
                </a:endParaRPr>
              </a:p>
              <a:p>
                <a14:m>
                  <m:oMath xmlns:m="http://schemas.openxmlformats.org/officeDocument/2006/math">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i="1">
                                <a:latin typeface="Cambria Math"/>
                              </a:rPr>
                              <m:t>𝑎</m:t>
                            </m:r>
                          </m:e>
                          <m:sub>
                            <m:r>
                              <a:rPr lang="en-US" sz="3200" i="1">
                                <a:latin typeface="Cambria Math"/>
                              </a:rPr>
                              <m:t>𝑖</m:t>
                            </m:r>
                          </m:sub>
                        </m:sSub>
                      </m:e>
                      <m:sup/>
                    </m:sSup>
                  </m:oMath>
                </a14:m>
                <a:r>
                  <a:rPr lang="en-US" sz="3200" dirty="0"/>
                  <a:t>* </a:t>
                </a:r>
                <a14:m>
                  <m:oMath xmlns:m="http://schemas.openxmlformats.org/officeDocument/2006/math">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i="1">
                                <a:latin typeface="Cambria Math"/>
                              </a:rPr>
                              <m:t>𝑎</m:t>
                            </m:r>
                          </m:e>
                          <m:sub>
                            <m:r>
                              <a:rPr lang="en-US" sz="3200" i="1">
                                <a:latin typeface="Cambria Math"/>
                              </a:rPr>
                              <m:t>𝑖</m:t>
                            </m:r>
                          </m:sub>
                        </m:sSub>
                      </m:e>
                      <m:sup/>
                    </m:sSup>
                    <m:r>
                      <a:rPr lang="en-US" sz="3200" b="0" i="1" smtClean="0">
                        <a:latin typeface="Cambria Math" panose="02040503050406030204" pitchFamily="18" charset="0"/>
                      </a:rPr>
                      <m:t>=</m:t>
                    </m:r>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i="1">
                                <a:latin typeface="Cambria Math"/>
                              </a:rPr>
                              <m:t>𝑎</m:t>
                            </m:r>
                          </m:e>
                          <m:sub>
                            <m:r>
                              <a:rPr lang="en-US" sz="3200" i="1">
                                <a:latin typeface="Cambria Math"/>
                              </a:rPr>
                              <m:t>𝑖</m:t>
                            </m:r>
                          </m:sub>
                        </m:sSub>
                      </m:e>
                      <m:sup>
                        <m:r>
                          <a:rPr lang="en-US" sz="3200" i="1">
                            <a:latin typeface="Cambria Math"/>
                          </a:rPr>
                          <m:t>2</m:t>
                        </m:r>
                      </m:sup>
                    </m:sSup>
                  </m:oMath>
                </a14:m>
                <a:endParaRPr lang="en-US" sz="3200" dirty="0"/>
              </a:p>
              <a:p>
                <a:endParaRPr lang="en-US" sz="3200" dirty="0"/>
              </a:p>
            </p:txBody>
          </p:sp>
        </mc:Choice>
        <mc:Fallback xmlns="">
          <p:sp>
            <p:nvSpPr>
              <p:cNvPr id="8" name="TextBox 7">
                <a:extLst>
                  <a:ext uri="{FF2B5EF4-FFF2-40B4-BE49-F238E27FC236}">
                    <a16:creationId xmlns:a16="http://schemas.microsoft.com/office/drawing/2014/main" id="{6E1E5D95-7556-409C-BA33-026A1B4720BA}"/>
                  </a:ext>
                </a:extLst>
              </p:cNvPr>
              <p:cNvSpPr txBox="1">
                <a:spLocks noRot="1" noChangeAspect="1" noMove="1" noResize="1" noEditPoints="1" noAdjustHandles="1" noChangeArrowheads="1" noChangeShapeType="1" noTextEdit="1"/>
              </p:cNvSpPr>
              <p:nvPr/>
            </p:nvSpPr>
            <p:spPr>
              <a:xfrm>
                <a:off x="308466" y="3869577"/>
                <a:ext cx="10769842" cy="2104294"/>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36475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Modularity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t>C is a partitioning of V</a:t>
                </a:r>
              </a:p>
              <a:p>
                <a:r>
                  <a:rPr lang="en-US" dirty="0"/>
                  <a:t>Q(C) = </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𝑐</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up>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𝑖𝑖</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d>
                      </m:e>
                    </m:nary>
                  </m:oMath>
                </a14:m>
                <a:endParaRPr lang="en-US" dirty="0"/>
              </a:p>
              <a:p>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𝑖</m:t>
                            </m:r>
                          </m:sub>
                        </m:sSub>
                        <m:r>
                          <m:rPr>
                            <m:brk m:alnAt="7"/>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𝑗</m:t>
                            </m:r>
                          </m:sub>
                        </m:sSub>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𝑤</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e>
                    </m:nary>
                  </m:oMath>
                </a14:m>
                <a:endParaRPr lang="en-US" dirty="0"/>
              </a:p>
              <a:p>
                <a14:m>
                  <m:oMath xmlns:m="http://schemas.openxmlformats.org/officeDocument/2006/math">
                    <m:sSub>
                      <m:sSubPr>
                        <m:ctrlPr>
                          <a:rPr lang="pt-BR"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pt-BR" i="1" smtClean="0">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r>
                              <a:rPr lang="en-US" b="0" i="1" smtClean="0">
                                <a:latin typeface="Cambria Math" panose="02040503050406030204" pitchFamily="18" charset="0"/>
                              </a:rPr>
                              <m:t>𝑗</m:t>
                            </m:r>
                          </m:sub>
                        </m:sSub>
                      </m:e>
                    </m:nary>
                  </m:oMath>
                </a14:m>
                <a:endParaRPr lang="en-US" dirty="0"/>
              </a:p>
            </p:txBody>
          </p:sp>
        </mc:Choice>
        <mc:Fallback xmlns="">
          <p:sp>
            <p:nvSpPr>
              <p:cNvPr id="3" name="Content Placeholder 2">
                <a:extLst>
                  <a:ext uri="{FF2B5EF4-FFF2-40B4-BE49-F238E27FC236}">
                    <a16:creationId xmlns:a16="http://schemas.microsoft.com/office/drawing/2014/main" id="{BCF37A17-C526-4D3A-9A09-C0614DF66556}"/>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F7FF52DD-DCE8-4DE4-9B6E-49A064EE6F56}"/>
              </a:ext>
            </a:extLst>
          </p:cNvPr>
          <p:cNvCxnSpPr>
            <a:cxnSpLocks/>
            <a:stCxn id="27" idx="7"/>
            <a:endCxn id="15" idx="2"/>
          </p:cNvCxnSpPr>
          <p:nvPr/>
        </p:nvCxnSpPr>
        <p:spPr>
          <a:xfrm>
            <a:off x="9325975" y="3353737"/>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EDEF2ED-44F2-4260-A9A7-34CA5CEA2327}"/>
              </a:ext>
            </a:extLst>
          </p:cNvPr>
          <p:cNvSpPr/>
          <p:nvPr/>
        </p:nvSpPr>
        <p:spPr>
          <a:xfrm rot="1488538">
            <a:off x="9956070" y="5361175"/>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7" name="Straight Connector 6">
            <a:extLst>
              <a:ext uri="{FF2B5EF4-FFF2-40B4-BE49-F238E27FC236}">
                <a16:creationId xmlns:a16="http://schemas.microsoft.com/office/drawing/2014/main" id="{E283FFDC-0567-49FB-8582-0009F5832EC8}"/>
              </a:ext>
            </a:extLst>
          </p:cNvPr>
          <p:cNvCxnSpPr>
            <a:cxnSpLocks/>
            <a:stCxn id="27" idx="6"/>
            <a:endCxn id="6" idx="0"/>
          </p:cNvCxnSpPr>
          <p:nvPr/>
        </p:nvCxnSpPr>
        <p:spPr>
          <a:xfrm>
            <a:off x="9330207" y="3433266"/>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3CE124-FF92-4B03-BA5B-3AF19DB23E9D}"/>
              </a:ext>
            </a:extLst>
          </p:cNvPr>
          <p:cNvCxnSpPr>
            <a:cxnSpLocks/>
            <a:endCxn id="27" idx="3"/>
          </p:cNvCxnSpPr>
          <p:nvPr/>
        </p:nvCxnSpPr>
        <p:spPr>
          <a:xfrm flipV="1">
            <a:off x="8675332" y="3406176"/>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598325-8AF1-450B-8864-1E8BB80E7983}"/>
              </a:ext>
            </a:extLst>
          </p:cNvPr>
          <p:cNvCxnSpPr>
            <a:cxnSpLocks/>
            <a:endCxn id="27" idx="2"/>
          </p:cNvCxnSpPr>
          <p:nvPr/>
        </p:nvCxnSpPr>
        <p:spPr>
          <a:xfrm>
            <a:off x="8502295" y="3024970"/>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C30B591-AFAA-4CCC-BBD2-3C4702C5C180}"/>
              </a:ext>
            </a:extLst>
          </p:cNvPr>
          <p:cNvSpPr/>
          <p:nvPr/>
        </p:nvSpPr>
        <p:spPr>
          <a:xfrm rot="1488538">
            <a:off x="8368910" y="2919491"/>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1" name="Oval 10">
            <a:extLst>
              <a:ext uri="{FF2B5EF4-FFF2-40B4-BE49-F238E27FC236}">
                <a16:creationId xmlns:a16="http://schemas.microsoft.com/office/drawing/2014/main" id="{1BE0E740-BDC3-45BB-B860-AB495047E555}"/>
              </a:ext>
            </a:extLst>
          </p:cNvPr>
          <p:cNvSpPr/>
          <p:nvPr/>
        </p:nvSpPr>
        <p:spPr>
          <a:xfrm>
            <a:off x="7601973" y="2659369"/>
            <a:ext cx="2155368" cy="16483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2" name="Oval 11">
            <a:extLst>
              <a:ext uri="{FF2B5EF4-FFF2-40B4-BE49-F238E27FC236}">
                <a16:creationId xmlns:a16="http://schemas.microsoft.com/office/drawing/2014/main" id="{13686745-2014-4B3C-9AAE-51E951684EBF}"/>
              </a:ext>
            </a:extLst>
          </p:cNvPr>
          <p:cNvSpPr/>
          <p:nvPr/>
        </p:nvSpPr>
        <p:spPr>
          <a:xfrm>
            <a:off x="9612595" y="4885321"/>
            <a:ext cx="1991834" cy="16242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3" name="Oval 12">
            <a:extLst>
              <a:ext uri="{FF2B5EF4-FFF2-40B4-BE49-F238E27FC236}">
                <a16:creationId xmlns:a16="http://schemas.microsoft.com/office/drawing/2014/main" id="{B66ECF6E-90DA-417F-B478-EC0583CA3ED0}"/>
              </a:ext>
            </a:extLst>
          </p:cNvPr>
          <p:cNvSpPr/>
          <p:nvPr/>
        </p:nvSpPr>
        <p:spPr>
          <a:xfrm>
            <a:off x="10072688" y="3234813"/>
            <a:ext cx="1755520" cy="14248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dirty="0"/>
          </a:p>
        </p:txBody>
      </p:sp>
      <p:sp>
        <p:nvSpPr>
          <p:cNvPr id="14" name="Oval 13">
            <a:extLst>
              <a:ext uri="{FF2B5EF4-FFF2-40B4-BE49-F238E27FC236}">
                <a16:creationId xmlns:a16="http://schemas.microsoft.com/office/drawing/2014/main" id="{FDD6E1ED-E5B7-4352-96AC-0171DF24493D}"/>
              </a:ext>
            </a:extLst>
          </p:cNvPr>
          <p:cNvSpPr/>
          <p:nvPr/>
        </p:nvSpPr>
        <p:spPr>
          <a:xfrm rot="1488538">
            <a:off x="10990844" y="357946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5" name="Oval 14">
            <a:extLst>
              <a:ext uri="{FF2B5EF4-FFF2-40B4-BE49-F238E27FC236}">
                <a16:creationId xmlns:a16="http://schemas.microsoft.com/office/drawing/2014/main" id="{2627988C-63F9-49D1-84A6-24CBD3BDA110}"/>
              </a:ext>
            </a:extLst>
          </p:cNvPr>
          <p:cNvSpPr/>
          <p:nvPr/>
        </p:nvSpPr>
        <p:spPr>
          <a:xfrm rot="1488538">
            <a:off x="10360607" y="374298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6" name="Oval 15">
            <a:extLst>
              <a:ext uri="{FF2B5EF4-FFF2-40B4-BE49-F238E27FC236}">
                <a16:creationId xmlns:a16="http://schemas.microsoft.com/office/drawing/2014/main" id="{7354268B-D661-43C7-950B-CCC344B828B6}"/>
              </a:ext>
            </a:extLst>
          </p:cNvPr>
          <p:cNvSpPr/>
          <p:nvPr/>
        </p:nvSpPr>
        <p:spPr>
          <a:xfrm rot="1488538">
            <a:off x="11144832" y="413350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7" name="Oval 16">
            <a:extLst>
              <a:ext uri="{FF2B5EF4-FFF2-40B4-BE49-F238E27FC236}">
                <a16:creationId xmlns:a16="http://schemas.microsoft.com/office/drawing/2014/main" id="{8D8FAEE1-B227-4328-8BB0-E1C02BDF6D56}"/>
              </a:ext>
            </a:extLst>
          </p:cNvPr>
          <p:cNvSpPr/>
          <p:nvPr/>
        </p:nvSpPr>
        <p:spPr>
          <a:xfrm rot="1488538">
            <a:off x="11148289" y="556752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8" name="Oval 17">
            <a:extLst>
              <a:ext uri="{FF2B5EF4-FFF2-40B4-BE49-F238E27FC236}">
                <a16:creationId xmlns:a16="http://schemas.microsoft.com/office/drawing/2014/main" id="{C272374D-1E54-4E02-95B8-8414FE192FCB}"/>
              </a:ext>
            </a:extLst>
          </p:cNvPr>
          <p:cNvSpPr/>
          <p:nvPr/>
        </p:nvSpPr>
        <p:spPr>
          <a:xfrm rot="1488538">
            <a:off x="10518052" y="572944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0" name="Oval 19">
            <a:extLst>
              <a:ext uri="{FF2B5EF4-FFF2-40B4-BE49-F238E27FC236}">
                <a16:creationId xmlns:a16="http://schemas.microsoft.com/office/drawing/2014/main" id="{67A84C71-DC42-41ED-B377-4BF57E9C1891}"/>
              </a:ext>
            </a:extLst>
          </p:cNvPr>
          <p:cNvSpPr/>
          <p:nvPr/>
        </p:nvSpPr>
        <p:spPr>
          <a:xfrm rot="1488538">
            <a:off x="7955527" y="322675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6" name="Oval 25">
            <a:extLst>
              <a:ext uri="{FF2B5EF4-FFF2-40B4-BE49-F238E27FC236}">
                <a16:creationId xmlns:a16="http://schemas.microsoft.com/office/drawing/2014/main" id="{E74C5F38-61FD-4638-8EB6-3B86B34BBB0B}"/>
              </a:ext>
            </a:extLst>
          </p:cNvPr>
          <p:cNvSpPr/>
          <p:nvPr/>
        </p:nvSpPr>
        <p:spPr>
          <a:xfrm rot="1488538">
            <a:off x="8575285" y="371165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7" name="Oval 26">
            <a:extLst>
              <a:ext uri="{FF2B5EF4-FFF2-40B4-BE49-F238E27FC236}">
                <a16:creationId xmlns:a16="http://schemas.microsoft.com/office/drawing/2014/main" id="{8B42458D-BBB3-4A8E-ACB2-0B1A3F481935}"/>
              </a:ext>
            </a:extLst>
          </p:cNvPr>
          <p:cNvSpPr/>
          <p:nvPr/>
        </p:nvSpPr>
        <p:spPr>
          <a:xfrm rot="1488538">
            <a:off x="9087836" y="3280378"/>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30" name="Straight Connector 29">
            <a:extLst>
              <a:ext uri="{FF2B5EF4-FFF2-40B4-BE49-F238E27FC236}">
                <a16:creationId xmlns:a16="http://schemas.microsoft.com/office/drawing/2014/main" id="{6C9C754B-F245-43A9-9672-C711437A7588}"/>
              </a:ext>
            </a:extLst>
          </p:cNvPr>
          <p:cNvCxnSpPr>
            <a:stCxn id="20" idx="7"/>
            <a:endCxn id="10" idx="3"/>
          </p:cNvCxnSpPr>
          <p:nvPr/>
        </p:nvCxnSpPr>
        <p:spPr>
          <a:xfrm flipV="1">
            <a:off x="8193906" y="3046617"/>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43378D-80ED-4D41-91A7-66D1241C0AB5}"/>
              </a:ext>
            </a:extLst>
          </p:cNvPr>
          <p:cNvCxnSpPr>
            <a:stCxn id="20" idx="5"/>
            <a:endCxn id="26" idx="2"/>
          </p:cNvCxnSpPr>
          <p:nvPr/>
        </p:nvCxnSpPr>
        <p:spPr>
          <a:xfrm>
            <a:off x="8134336" y="3429268"/>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B33CB2-580C-40C4-8445-2DFAF1B50AA1}"/>
              </a:ext>
            </a:extLst>
          </p:cNvPr>
          <p:cNvCxnSpPr>
            <a:stCxn id="6" idx="6"/>
            <a:endCxn id="18" idx="2"/>
          </p:cNvCxnSpPr>
          <p:nvPr/>
        </p:nvCxnSpPr>
        <p:spPr>
          <a:xfrm>
            <a:off x="10198441" y="5514063"/>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B4858-CC87-4084-AEAC-375CDD6571A1}"/>
              </a:ext>
            </a:extLst>
          </p:cNvPr>
          <p:cNvCxnSpPr>
            <a:stCxn id="17" idx="3"/>
            <a:endCxn id="18" idx="7"/>
          </p:cNvCxnSpPr>
          <p:nvPr/>
        </p:nvCxnSpPr>
        <p:spPr>
          <a:xfrm flipH="1">
            <a:off x="10756431" y="5694646"/>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FD9B411-4A78-4CF9-9B30-396264EFEF43}"/>
              </a:ext>
            </a:extLst>
          </p:cNvPr>
          <p:cNvCxnSpPr>
            <a:stCxn id="15" idx="7"/>
            <a:endCxn id="14" idx="3"/>
          </p:cNvCxnSpPr>
          <p:nvPr/>
        </p:nvCxnSpPr>
        <p:spPr>
          <a:xfrm flipV="1">
            <a:off x="10598986" y="3706593"/>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D1C46B-6D78-4DF9-BF46-82E865EEF57B}"/>
              </a:ext>
            </a:extLst>
          </p:cNvPr>
          <p:cNvCxnSpPr>
            <a:stCxn id="15" idx="6"/>
            <a:endCxn id="16" idx="3"/>
          </p:cNvCxnSpPr>
          <p:nvPr/>
        </p:nvCxnSpPr>
        <p:spPr>
          <a:xfrm>
            <a:off x="10602978" y="3896677"/>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C405E7-CED0-478C-B25A-5830C618CE06}"/>
              </a:ext>
            </a:extLst>
          </p:cNvPr>
          <p:cNvCxnSpPr>
            <a:cxnSpLocks/>
            <a:stCxn id="14" idx="5"/>
            <a:endCxn id="16" idx="1"/>
          </p:cNvCxnSpPr>
          <p:nvPr/>
        </p:nvCxnSpPr>
        <p:spPr>
          <a:xfrm>
            <a:off x="11169653" y="3781983"/>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CF19B9-6B70-4C8E-A38B-657B388C1EED}"/>
              </a:ext>
            </a:extLst>
          </p:cNvPr>
          <p:cNvCxnSpPr>
            <a:cxnSpLocks/>
            <a:stCxn id="10" idx="5"/>
            <a:endCxn id="26" idx="1"/>
          </p:cNvCxnSpPr>
          <p:nvPr/>
        </p:nvCxnSpPr>
        <p:spPr>
          <a:xfrm>
            <a:off x="8547719" y="3122007"/>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87CEF6D-95A2-4143-A2EE-DB469668D9C0}"/>
              </a:ext>
            </a:extLst>
          </p:cNvPr>
          <p:cNvSpPr txBox="1"/>
          <p:nvPr/>
        </p:nvSpPr>
        <p:spPr>
          <a:xfrm>
            <a:off x="7983585" y="2075671"/>
            <a:ext cx="558166" cy="523220"/>
          </a:xfrm>
          <a:prstGeom prst="rect">
            <a:avLst/>
          </a:prstGeom>
          <a:noFill/>
        </p:spPr>
        <p:txBody>
          <a:bodyPr wrap="none" rtlCol="0">
            <a:spAutoFit/>
          </a:bodyPr>
          <a:lstStyle/>
          <a:p>
            <a:r>
              <a:rPr lang="en-US" sz="2800" b="1" dirty="0"/>
              <a:t>C1</a:t>
            </a:r>
          </a:p>
        </p:txBody>
      </p:sp>
      <p:sp>
        <p:nvSpPr>
          <p:cNvPr id="58" name="TextBox 57">
            <a:extLst>
              <a:ext uri="{FF2B5EF4-FFF2-40B4-BE49-F238E27FC236}">
                <a16:creationId xmlns:a16="http://schemas.microsoft.com/office/drawing/2014/main" id="{9E27135E-8063-4316-8A54-C41D84928E3F}"/>
              </a:ext>
            </a:extLst>
          </p:cNvPr>
          <p:cNvSpPr txBox="1"/>
          <p:nvPr/>
        </p:nvSpPr>
        <p:spPr>
          <a:xfrm>
            <a:off x="10881466" y="2514702"/>
            <a:ext cx="558166" cy="523220"/>
          </a:xfrm>
          <a:prstGeom prst="rect">
            <a:avLst/>
          </a:prstGeom>
          <a:noFill/>
        </p:spPr>
        <p:txBody>
          <a:bodyPr wrap="none" rtlCol="0">
            <a:spAutoFit/>
          </a:bodyPr>
          <a:lstStyle/>
          <a:p>
            <a:r>
              <a:rPr lang="en-US" sz="2800" b="1" dirty="0"/>
              <a:t>C2</a:t>
            </a:r>
          </a:p>
        </p:txBody>
      </p:sp>
      <p:sp>
        <p:nvSpPr>
          <p:cNvPr id="59" name="TextBox 58">
            <a:extLst>
              <a:ext uri="{FF2B5EF4-FFF2-40B4-BE49-F238E27FC236}">
                <a16:creationId xmlns:a16="http://schemas.microsoft.com/office/drawing/2014/main" id="{F6BB1309-0E65-411E-972B-20E9FD7D0071}"/>
              </a:ext>
            </a:extLst>
          </p:cNvPr>
          <p:cNvSpPr txBox="1"/>
          <p:nvPr/>
        </p:nvSpPr>
        <p:spPr>
          <a:xfrm>
            <a:off x="9039455" y="5144687"/>
            <a:ext cx="558166" cy="523220"/>
          </a:xfrm>
          <a:prstGeom prst="rect">
            <a:avLst/>
          </a:prstGeom>
          <a:noFill/>
        </p:spPr>
        <p:txBody>
          <a:bodyPr wrap="none" rtlCol="0">
            <a:spAutoFit/>
          </a:bodyPr>
          <a:lstStyle/>
          <a:p>
            <a:r>
              <a:rPr lang="en-US" sz="2800" b="1" dirty="0"/>
              <a:t>C3</a:t>
            </a:r>
          </a:p>
        </p:txBody>
      </p:sp>
    </p:spTree>
    <p:extLst>
      <p:ext uri="{BB962C8B-B14F-4D97-AF65-F5344CB8AC3E}">
        <p14:creationId xmlns:p14="http://schemas.microsoft.com/office/powerpoint/2010/main" val="24926884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Modularity – edge cases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b="1" dirty="0"/>
                  <a:t>C={{v} : v in V}</a:t>
                </a:r>
              </a:p>
              <a:p>
                <a:r>
                  <a:rPr lang="en-US" dirty="0"/>
                  <a:t>Q(C) = </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𝑐</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up>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𝑖𝑖</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d>
                      </m:e>
                    </m:nary>
                  </m:oMath>
                </a14:m>
                <a:endParaRPr lang="en-US" dirty="0"/>
              </a:p>
              <a:p>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𝑖𝑖</m:t>
                        </m:r>
                      </m:sub>
                    </m:sSub>
                  </m:oMath>
                </a14:m>
                <a:r>
                  <a:rPr lang="en-US" dirty="0"/>
                  <a:t>=0</a:t>
                </a:r>
              </a:p>
              <a:p>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endParaRPr lang="en-US" dirty="0"/>
              </a:p>
              <a:p>
                <a:r>
                  <a:rPr lang="en-US" dirty="0"/>
                  <a:t>Q(C)= strong negative</a:t>
                </a:r>
              </a:p>
              <a:p>
                <a:endParaRPr lang="en-US" dirty="0"/>
              </a:p>
            </p:txBody>
          </p:sp>
        </mc:Choice>
        <mc:Fallback xmlns="">
          <p:sp>
            <p:nvSpPr>
              <p:cNvPr id="3" name="Content Placeholder 2">
                <a:extLst>
                  <a:ext uri="{FF2B5EF4-FFF2-40B4-BE49-F238E27FC236}">
                    <a16:creationId xmlns:a16="http://schemas.microsoft.com/office/drawing/2014/main" id="{BCF37A17-C526-4D3A-9A09-C0614DF66556}"/>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B84EE00D-BF07-438D-9B00-EF4C016BD130}"/>
              </a:ext>
            </a:extLst>
          </p:cNvPr>
          <p:cNvCxnSpPr>
            <a:cxnSpLocks/>
            <a:stCxn id="52" idx="7"/>
            <a:endCxn id="46" idx="2"/>
          </p:cNvCxnSpPr>
          <p:nvPr/>
        </p:nvCxnSpPr>
        <p:spPr>
          <a:xfrm>
            <a:off x="8825912" y="1801374"/>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3ECAE74-D45E-4EC7-88F1-79F04534E416}"/>
              </a:ext>
            </a:extLst>
          </p:cNvPr>
          <p:cNvSpPr/>
          <p:nvPr/>
        </p:nvSpPr>
        <p:spPr>
          <a:xfrm rot="1488538">
            <a:off x="9456007" y="3808812"/>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38" name="Straight Connector 37">
            <a:extLst>
              <a:ext uri="{FF2B5EF4-FFF2-40B4-BE49-F238E27FC236}">
                <a16:creationId xmlns:a16="http://schemas.microsoft.com/office/drawing/2014/main" id="{8CE56551-1A13-4684-95E0-781E2B48C831}"/>
              </a:ext>
            </a:extLst>
          </p:cNvPr>
          <p:cNvCxnSpPr>
            <a:cxnSpLocks/>
            <a:stCxn id="52" idx="6"/>
            <a:endCxn id="35" idx="0"/>
          </p:cNvCxnSpPr>
          <p:nvPr/>
        </p:nvCxnSpPr>
        <p:spPr>
          <a:xfrm>
            <a:off x="8830144" y="1880903"/>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0359DA6-9E4C-48B2-AD18-C53386185CD8}"/>
              </a:ext>
            </a:extLst>
          </p:cNvPr>
          <p:cNvCxnSpPr>
            <a:cxnSpLocks/>
            <a:endCxn id="52" idx="3"/>
          </p:cNvCxnSpPr>
          <p:nvPr/>
        </p:nvCxnSpPr>
        <p:spPr>
          <a:xfrm flipV="1">
            <a:off x="8175269" y="1853813"/>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CEF7B35-93A6-45A8-BA55-CD2D3257A0CD}"/>
              </a:ext>
            </a:extLst>
          </p:cNvPr>
          <p:cNvCxnSpPr>
            <a:cxnSpLocks/>
            <a:endCxn id="52" idx="2"/>
          </p:cNvCxnSpPr>
          <p:nvPr/>
        </p:nvCxnSpPr>
        <p:spPr>
          <a:xfrm>
            <a:off x="8002232" y="1472607"/>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9867FFFD-7F1D-42B0-9012-8244F0182703}"/>
              </a:ext>
            </a:extLst>
          </p:cNvPr>
          <p:cNvSpPr/>
          <p:nvPr/>
        </p:nvSpPr>
        <p:spPr>
          <a:xfrm rot="1488538">
            <a:off x="7868847" y="1367128"/>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4" name="Oval 43">
            <a:extLst>
              <a:ext uri="{FF2B5EF4-FFF2-40B4-BE49-F238E27FC236}">
                <a16:creationId xmlns:a16="http://schemas.microsoft.com/office/drawing/2014/main" id="{19327442-86A0-4D09-9C4D-F84BFDDB4446}"/>
              </a:ext>
            </a:extLst>
          </p:cNvPr>
          <p:cNvSpPr/>
          <p:nvPr/>
        </p:nvSpPr>
        <p:spPr>
          <a:xfrm>
            <a:off x="10506498" y="3764693"/>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5" name="Oval 44">
            <a:extLst>
              <a:ext uri="{FF2B5EF4-FFF2-40B4-BE49-F238E27FC236}">
                <a16:creationId xmlns:a16="http://schemas.microsoft.com/office/drawing/2014/main" id="{72811A52-28D9-4B13-A966-14BF74E0BF13}"/>
              </a:ext>
            </a:extLst>
          </p:cNvPr>
          <p:cNvSpPr/>
          <p:nvPr/>
        </p:nvSpPr>
        <p:spPr>
          <a:xfrm rot="1488538">
            <a:off x="10490781" y="2027104"/>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6" name="Oval 45">
            <a:extLst>
              <a:ext uri="{FF2B5EF4-FFF2-40B4-BE49-F238E27FC236}">
                <a16:creationId xmlns:a16="http://schemas.microsoft.com/office/drawing/2014/main" id="{1336FD69-0AC6-41E4-A888-692C68FB35B6}"/>
              </a:ext>
            </a:extLst>
          </p:cNvPr>
          <p:cNvSpPr/>
          <p:nvPr/>
        </p:nvSpPr>
        <p:spPr>
          <a:xfrm rot="1488538">
            <a:off x="9860544" y="219061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7" name="Oval 46">
            <a:extLst>
              <a:ext uri="{FF2B5EF4-FFF2-40B4-BE49-F238E27FC236}">
                <a16:creationId xmlns:a16="http://schemas.microsoft.com/office/drawing/2014/main" id="{98B18BFD-E19A-457E-9F31-CBF19F53AEAF}"/>
              </a:ext>
            </a:extLst>
          </p:cNvPr>
          <p:cNvSpPr/>
          <p:nvPr/>
        </p:nvSpPr>
        <p:spPr>
          <a:xfrm rot="1488538">
            <a:off x="10644769" y="258114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8" name="Oval 47">
            <a:extLst>
              <a:ext uri="{FF2B5EF4-FFF2-40B4-BE49-F238E27FC236}">
                <a16:creationId xmlns:a16="http://schemas.microsoft.com/office/drawing/2014/main" id="{62D5FBD3-D3C3-463A-816A-7C6C04441BE2}"/>
              </a:ext>
            </a:extLst>
          </p:cNvPr>
          <p:cNvSpPr/>
          <p:nvPr/>
        </p:nvSpPr>
        <p:spPr>
          <a:xfrm rot="1488538">
            <a:off x="10648226" y="401515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9" name="Oval 48">
            <a:extLst>
              <a:ext uri="{FF2B5EF4-FFF2-40B4-BE49-F238E27FC236}">
                <a16:creationId xmlns:a16="http://schemas.microsoft.com/office/drawing/2014/main" id="{37BB416A-01C4-48BB-92E2-46F1CBA54311}"/>
              </a:ext>
            </a:extLst>
          </p:cNvPr>
          <p:cNvSpPr/>
          <p:nvPr/>
        </p:nvSpPr>
        <p:spPr>
          <a:xfrm rot="1488538">
            <a:off x="10017989" y="417708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50" name="Oval 49">
            <a:extLst>
              <a:ext uri="{FF2B5EF4-FFF2-40B4-BE49-F238E27FC236}">
                <a16:creationId xmlns:a16="http://schemas.microsoft.com/office/drawing/2014/main" id="{B4FEE9CD-8A97-4A41-9198-A669D58DE5EC}"/>
              </a:ext>
            </a:extLst>
          </p:cNvPr>
          <p:cNvSpPr/>
          <p:nvPr/>
        </p:nvSpPr>
        <p:spPr>
          <a:xfrm rot="1488538">
            <a:off x="7455464" y="1674389"/>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51" name="Oval 50">
            <a:extLst>
              <a:ext uri="{FF2B5EF4-FFF2-40B4-BE49-F238E27FC236}">
                <a16:creationId xmlns:a16="http://schemas.microsoft.com/office/drawing/2014/main" id="{508EE5DB-1239-4622-BBA1-47FFF1DB8343}"/>
              </a:ext>
            </a:extLst>
          </p:cNvPr>
          <p:cNvSpPr/>
          <p:nvPr/>
        </p:nvSpPr>
        <p:spPr>
          <a:xfrm rot="1488538">
            <a:off x="8075222" y="215929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52" name="Oval 51">
            <a:extLst>
              <a:ext uri="{FF2B5EF4-FFF2-40B4-BE49-F238E27FC236}">
                <a16:creationId xmlns:a16="http://schemas.microsoft.com/office/drawing/2014/main" id="{131B5BF1-4350-4978-BD6D-453CDA2DE05D}"/>
              </a:ext>
            </a:extLst>
          </p:cNvPr>
          <p:cNvSpPr/>
          <p:nvPr/>
        </p:nvSpPr>
        <p:spPr>
          <a:xfrm rot="1488538">
            <a:off x="8587773" y="1728015"/>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53" name="Straight Connector 52">
            <a:extLst>
              <a:ext uri="{FF2B5EF4-FFF2-40B4-BE49-F238E27FC236}">
                <a16:creationId xmlns:a16="http://schemas.microsoft.com/office/drawing/2014/main" id="{2619C0AB-E4EF-42B0-AF07-77CB607DB40D}"/>
              </a:ext>
            </a:extLst>
          </p:cNvPr>
          <p:cNvCxnSpPr>
            <a:stCxn id="50" idx="7"/>
            <a:endCxn id="43" idx="3"/>
          </p:cNvCxnSpPr>
          <p:nvPr/>
        </p:nvCxnSpPr>
        <p:spPr>
          <a:xfrm flipV="1">
            <a:off x="7693843" y="1494254"/>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64D84BC-4D97-459B-AC06-E9B35BCAED11}"/>
              </a:ext>
            </a:extLst>
          </p:cNvPr>
          <p:cNvCxnSpPr>
            <a:stCxn id="50" idx="5"/>
            <a:endCxn id="51" idx="2"/>
          </p:cNvCxnSpPr>
          <p:nvPr/>
        </p:nvCxnSpPr>
        <p:spPr>
          <a:xfrm>
            <a:off x="7634273" y="1876905"/>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ECD9BEC-9CCC-45CE-9E20-383A38D2CFA5}"/>
              </a:ext>
            </a:extLst>
          </p:cNvPr>
          <p:cNvCxnSpPr>
            <a:stCxn id="35" idx="6"/>
            <a:endCxn id="49" idx="2"/>
          </p:cNvCxnSpPr>
          <p:nvPr/>
        </p:nvCxnSpPr>
        <p:spPr>
          <a:xfrm>
            <a:off x="9698378" y="3961700"/>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0A4113A-5C9D-4EDC-82A0-5A88C169FEE0}"/>
              </a:ext>
            </a:extLst>
          </p:cNvPr>
          <p:cNvCxnSpPr>
            <a:stCxn id="48" idx="3"/>
            <a:endCxn id="49" idx="7"/>
          </p:cNvCxnSpPr>
          <p:nvPr/>
        </p:nvCxnSpPr>
        <p:spPr>
          <a:xfrm flipH="1">
            <a:off x="10256368" y="4142283"/>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C7AA451-4063-4D3F-AA71-02D28D1C19D8}"/>
              </a:ext>
            </a:extLst>
          </p:cNvPr>
          <p:cNvCxnSpPr>
            <a:stCxn id="46" idx="7"/>
            <a:endCxn id="45" idx="3"/>
          </p:cNvCxnSpPr>
          <p:nvPr/>
        </p:nvCxnSpPr>
        <p:spPr>
          <a:xfrm flipV="1">
            <a:off x="10098923" y="2154230"/>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961D219-08F1-4DD2-B1A4-1266A747F308}"/>
              </a:ext>
            </a:extLst>
          </p:cNvPr>
          <p:cNvCxnSpPr>
            <a:stCxn id="46" idx="6"/>
            <a:endCxn id="47" idx="3"/>
          </p:cNvCxnSpPr>
          <p:nvPr/>
        </p:nvCxnSpPr>
        <p:spPr>
          <a:xfrm>
            <a:off x="10102915" y="2344314"/>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0F3C086-5589-424A-B849-BBBE26473956}"/>
              </a:ext>
            </a:extLst>
          </p:cNvPr>
          <p:cNvCxnSpPr>
            <a:cxnSpLocks/>
            <a:stCxn id="45" idx="5"/>
            <a:endCxn id="47" idx="1"/>
          </p:cNvCxnSpPr>
          <p:nvPr/>
        </p:nvCxnSpPr>
        <p:spPr>
          <a:xfrm>
            <a:off x="10669590" y="2229620"/>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A2A6AB-91BA-4283-BD04-34EE574F6258}"/>
              </a:ext>
            </a:extLst>
          </p:cNvPr>
          <p:cNvCxnSpPr>
            <a:cxnSpLocks/>
            <a:stCxn id="43" idx="5"/>
            <a:endCxn id="51" idx="1"/>
          </p:cNvCxnSpPr>
          <p:nvPr/>
        </p:nvCxnSpPr>
        <p:spPr>
          <a:xfrm>
            <a:off x="8047656" y="1569644"/>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E9ABE204-504D-4E7E-94B4-EA6FFC840D92}"/>
              </a:ext>
            </a:extLst>
          </p:cNvPr>
          <p:cNvSpPr/>
          <p:nvPr/>
        </p:nvSpPr>
        <p:spPr>
          <a:xfrm>
            <a:off x="9830147" y="4010804"/>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65" name="Oval 64">
            <a:extLst>
              <a:ext uri="{FF2B5EF4-FFF2-40B4-BE49-F238E27FC236}">
                <a16:creationId xmlns:a16="http://schemas.microsoft.com/office/drawing/2014/main" id="{CC08C1B3-ED79-4A3C-84AD-35083BF25E9A}"/>
              </a:ext>
            </a:extLst>
          </p:cNvPr>
          <p:cNvSpPr/>
          <p:nvPr/>
        </p:nvSpPr>
        <p:spPr>
          <a:xfrm>
            <a:off x="9301454" y="3586305"/>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66" name="Oval 65">
            <a:extLst>
              <a:ext uri="{FF2B5EF4-FFF2-40B4-BE49-F238E27FC236}">
                <a16:creationId xmlns:a16="http://schemas.microsoft.com/office/drawing/2014/main" id="{0438E194-E38D-4842-9CF0-7DDBEA1DCEA8}"/>
              </a:ext>
            </a:extLst>
          </p:cNvPr>
          <p:cNvSpPr/>
          <p:nvPr/>
        </p:nvSpPr>
        <p:spPr>
          <a:xfrm>
            <a:off x="10481516" y="2344314"/>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67" name="Oval 66">
            <a:extLst>
              <a:ext uri="{FF2B5EF4-FFF2-40B4-BE49-F238E27FC236}">
                <a16:creationId xmlns:a16="http://schemas.microsoft.com/office/drawing/2014/main" id="{4891885D-571E-4C15-9184-D00E41DADF17}"/>
              </a:ext>
            </a:extLst>
          </p:cNvPr>
          <p:cNvSpPr/>
          <p:nvPr/>
        </p:nvSpPr>
        <p:spPr>
          <a:xfrm>
            <a:off x="9706362" y="1996355"/>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68" name="Oval 67">
            <a:extLst>
              <a:ext uri="{FF2B5EF4-FFF2-40B4-BE49-F238E27FC236}">
                <a16:creationId xmlns:a16="http://schemas.microsoft.com/office/drawing/2014/main" id="{79AF5167-3B60-450A-AD66-E5FFAECF5611}"/>
              </a:ext>
            </a:extLst>
          </p:cNvPr>
          <p:cNvSpPr/>
          <p:nvPr/>
        </p:nvSpPr>
        <p:spPr>
          <a:xfrm>
            <a:off x="10368488" y="1801374"/>
            <a:ext cx="495445" cy="532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69" name="Oval 68">
            <a:extLst>
              <a:ext uri="{FF2B5EF4-FFF2-40B4-BE49-F238E27FC236}">
                <a16:creationId xmlns:a16="http://schemas.microsoft.com/office/drawing/2014/main" id="{6A42DAA5-6D10-4EB3-9AB7-4307DC33E004}"/>
              </a:ext>
            </a:extLst>
          </p:cNvPr>
          <p:cNvSpPr/>
          <p:nvPr/>
        </p:nvSpPr>
        <p:spPr>
          <a:xfrm>
            <a:off x="8447817" y="1497020"/>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70" name="Oval 69">
            <a:extLst>
              <a:ext uri="{FF2B5EF4-FFF2-40B4-BE49-F238E27FC236}">
                <a16:creationId xmlns:a16="http://schemas.microsoft.com/office/drawing/2014/main" id="{372800DB-0595-463C-85BE-C8B6BF5A1481}"/>
              </a:ext>
            </a:extLst>
          </p:cNvPr>
          <p:cNvSpPr/>
          <p:nvPr/>
        </p:nvSpPr>
        <p:spPr>
          <a:xfrm>
            <a:off x="7892813" y="1954492"/>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71" name="Oval 70">
            <a:extLst>
              <a:ext uri="{FF2B5EF4-FFF2-40B4-BE49-F238E27FC236}">
                <a16:creationId xmlns:a16="http://schemas.microsoft.com/office/drawing/2014/main" id="{BB79CB7B-6763-4E3E-8866-6993C21412F0}"/>
              </a:ext>
            </a:extLst>
          </p:cNvPr>
          <p:cNvSpPr/>
          <p:nvPr/>
        </p:nvSpPr>
        <p:spPr>
          <a:xfrm>
            <a:off x="7232881" y="1467515"/>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72" name="Oval 71">
            <a:extLst>
              <a:ext uri="{FF2B5EF4-FFF2-40B4-BE49-F238E27FC236}">
                <a16:creationId xmlns:a16="http://schemas.microsoft.com/office/drawing/2014/main" id="{B1C385EF-48DB-4255-B5CE-93F7CDDE5C8E}"/>
              </a:ext>
            </a:extLst>
          </p:cNvPr>
          <p:cNvSpPr/>
          <p:nvPr/>
        </p:nvSpPr>
        <p:spPr>
          <a:xfrm>
            <a:off x="7764338" y="1080912"/>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37" name="Rectangular Callout 12">
            <a:extLst>
              <a:ext uri="{FF2B5EF4-FFF2-40B4-BE49-F238E27FC236}">
                <a16:creationId xmlns:a16="http://schemas.microsoft.com/office/drawing/2014/main" id="{AC0DDD51-855D-4076-9255-5449D39817D6}"/>
              </a:ext>
            </a:extLst>
          </p:cNvPr>
          <p:cNvSpPr/>
          <p:nvPr/>
        </p:nvSpPr>
        <p:spPr>
          <a:xfrm>
            <a:off x="3315185" y="1357538"/>
            <a:ext cx="3384376" cy="720080"/>
          </a:xfrm>
          <a:prstGeom prst="wedgeRectCallout">
            <a:avLst>
              <a:gd name="adj1" fmla="val -47970"/>
              <a:gd name="adj2" fmla="val 108224"/>
            </a:avLst>
          </a:prstGeom>
          <a:gradFill flip="none" rotWithShape="1">
            <a:gsLst>
              <a:gs pos="0">
                <a:srgbClr val="03D4A8"/>
              </a:gs>
              <a:gs pos="25000">
                <a:srgbClr val="21D6E0"/>
              </a:gs>
              <a:gs pos="75000">
                <a:srgbClr val="0087E6"/>
              </a:gs>
              <a:gs pos="100000">
                <a:srgbClr val="005CBF"/>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latin typeface="+mj-lt"/>
              </a:rPr>
              <a:t>Fraction of edges with </a:t>
            </a:r>
            <a:r>
              <a:rPr lang="en-US" sz="2000" b="1" dirty="0">
                <a:solidFill>
                  <a:schemeClr val="tx1"/>
                </a:solidFill>
                <a:latin typeface="+mj-lt"/>
              </a:rPr>
              <a:t>both</a:t>
            </a:r>
            <a:r>
              <a:rPr lang="en-US" dirty="0">
                <a:solidFill>
                  <a:schemeClr val="tx1"/>
                </a:solidFill>
                <a:latin typeface="+mj-lt"/>
              </a:rPr>
              <a:t> endpoints in community </a:t>
            </a:r>
            <a:r>
              <a:rPr lang="en-US" dirty="0" err="1">
                <a:solidFill>
                  <a:schemeClr val="tx1"/>
                </a:solidFill>
                <a:latin typeface="+mj-lt"/>
              </a:rPr>
              <a:t>i</a:t>
            </a:r>
            <a:endParaRPr lang="he-IL" dirty="0">
              <a:solidFill>
                <a:schemeClr val="tx1"/>
              </a:solidFill>
              <a:latin typeface="+mj-lt"/>
            </a:endParaRPr>
          </a:p>
        </p:txBody>
      </p:sp>
      <p:sp>
        <p:nvSpPr>
          <p:cNvPr id="39" name="Rectangular Callout 13">
            <a:extLst>
              <a:ext uri="{FF2B5EF4-FFF2-40B4-BE49-F238E27FC236}">
                <a16:creationId xmlns:a16="http://schemas.microsoft.com/office/drawing/2014/main" id="{480B3B2A-6E90-41A1-99B2-1849B543365B}"/>
              </a:ext>
            </a:extLst>
          </p:cNvPr>
          <p:cNvSpPr/>
          <p:nvPr/>
        </p:nvSpPr>
        <p:spPr>
          <a:xfrm>
            <a:off x="5299636" y="3554870"/>
            <a:ext cx="3528392" cy="720080"/>
          </a:xfrm>
          <a:prstGeom prst="wedgeRectCallout">
            <a:avLst>
              <a:gd name="adj1" fmla="val -85136"/>
              <a:gd name="adj2" fmla="val -141957"/>
            </a:avLst>
          </a:prstGeom>
          <a:gradFill flip="none" rotWithShape="1">
            <a:gsLst>
              <a:gs pos="0">
                <a:srgbClr val="03D4A8"/>
              </a:gs>
              <a:gs pos="25000">
                <a:srgbClr val="21D6E0"/>
              </a:gs>
              <a:gs pos="75000">
                <a:srgbClr val="0087E6"/>
              </a:gs>
              <a:gs pos="100000">
                <a:srgbClr val="005CBF"/>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latin typeface="+mj-lt"/>
              </a:rPr>
              <a:t>Fraction of </a:t>
            </a:r>
            <a:r>
              <a:rPr lang="en-US" b="1" dirty="0">
                <a:solidFill>
                  <a:schemeClr val="tx1"/>
                </a:solidFill>
                <a:latin typeface="+mj-lt"/>
              </a:rPr>
              <a:t>ends</a:t>
            </a:r>
            <a:r>
              <a:rPr lang="en-US" dirty="0">
                <a:solidFill>
                  <a:schemeClr val="tx1"/>
                </a:solidFill>
                <a:latin typeface="+mj-lt"/>
              </a:rPr>
              <a:t> of edges that are attached to vertices in community </a:t>
            </a:r>
            <a:r>
              <a:rPr lang="en-US" dirty="0" err="1">
                <a:solidFill>
                  <a:schemeClr val="tx1"/>
                </a:solidFill>
                <a:latin typeface="+mj-lt"/>
              </a:rPr>
              <a:t>i</a:t>
            </a:r>
            <a:endParaRPr lang="he-IL" dirty="0">
              <a:solidFill>
                <a:schemeClr val="tx1"/>
              </a:solidFill>
              <a:latin typeface="+mj-lt"/>
            </a:endParaRPr>
          </a:p>
        </p:txBody>
      </p:sp>
    </p:spTree>
    <p:extLst>
      <p:ext uri="{BB962C8B-B14F-4D97-AF65-F5344CB8AC3E}">
        <p14:creationId xmlns:p14="http://schemas.microsoft.com/office/powerpoint/2010/main" val="114192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Modularity – edge cases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b="1" dirty="0"/>
                  <a:t>C=V</a:t>
                </a:r>
              </a:p>
              <a:p>
                <a:r>
                  <a:rPr lang="en-US" dirty="0"/>
                  <a:t>Q(C) = </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𝑐</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up>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𝑖𝑖</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d>
                      </m:e>
                    </m:nary>
                  </m:oMath>
                </a14:m>
                <a:endParaRPr lang="en-US" dirty="0"/>
              </a:p>
              <a:p>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r>
                          <a:rPr lang="en-US" b="0" i="1" smtClean="0">
                            <a:latin typeface="Cambria Math" panose="02040503050406030204" pitchFamily="18" charset="0"/>
                          </a:rPr>
                          <m:t>2</m:t>
                        </m:r>
                        <m:r>
                          <a:rPr lang="en-US" b="0" i="1" smtClean="0">
                            <a:latin typeface="Cambria Math" panose="02040503050406030204" pitchFamily="18" charset="0"/>
                          </a:rPr>
                          <m:t>𝑚</m:t>
                        </m:r>
                      </m:den>
                    </m:f>
                  </m:oMath>
                </a14:m>
                <a:endParaRPr lang="en-US" dirty="0"/>
              </a:p>
              <a:p>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endParaRPr lang="en-US" dirty="0"/>
              </a:p>
              <a:p>
                <a:r>
                  <a:rPr lang="en-US" dirty="0"/>
                  <a:t>Q(C)= 0</a:t>
                </a:r>
              </a:p>
              <a:p>
                <a:endParaRPr lang="en-US" dirty="0"/>
              </a:p>
            </p:txBody>
          </p:sp>
        </mc:Choice>
        <mc:Fallback xmlns="">
          <p:sp>
            <p:nvSpPr>
              <p:cNvPr id="3" name="Content Placeholder 2">
                <a:extLst>
                  <a:ext uri="{FF2B5EF4-FFF2-40B4-BE49-F238E27FC236}">
                    <a16:creationId xmlns:a16="http://schemas.microsoft.com/office/drawing/2014/main" id="{BCF37A17-C526-4D3A-9A09-C0614DF66556}"/>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B84EE00D-BF07-438D-9B00-EF4C016BD130}"/>
              </a:ext>
            </a:extLst>
          </p:cNvPr>
          <p:cNvCxnSpPr>
            <a:cxnSpLocks/>
            <a:stCxn id="52" idx="7"/>
            <a:endCxn id="46" idx="2"/>
          </p:cNvCxnSpPr>
          <p:nvPr/>
        </p:nvCxnSpPr>
        <p:spPr>
          <a:xfrm>
            <a:off x="8825912" y="1801374"/>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3ECAE74-D45E-4EC7-88F1-79F04534E416}"/>
              </a:ext>
            </a:extLst>
          </p:cNvPr>
          <p:cNvSpPr/>
          <p:nvPr/>
        </p:nvSpPr>
        <p:spPr>
          <a:xfrm rot="1488538">
            <a:off x="9456007" y="3808812"/>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38" name="Straight Connector 37">
            <a:extLst>
              <a:ext uri="{FF2B5EF4-FFF2-40B4-BE49-F238E27FC236}">
                <a16:creationId xmlns:a16="http://schemas.microsoft.com/office/drawing/2014/main" id="{8CE56551-1A13-4684-95E0-781E2B48C831}"/>
              </a:ext>
            </a:extLst>
          </p:cNvPr>
          <p:cNvCxnSpPr>
            <a:cxnSpLocks/>
            <a:stCxn id="52" idx="6"/>
            <a:endCxn id="35" idx="0"/>
          </p:cNvCxnSpPr>
          <p:nvPr/>
        </p:nvCxnSpPr>
        <p:spPr>
          <a:xfrm>
            <a:off x="8830144" y="1880903"/>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0359DA6-9E4C-48B2-AD18-C53386185CD8}"/>
              </a:ext>
            </a:extLst>
          </p:cNvPr>
          <p:cNvCxnSpPr>
            <a:cxnSpLocks/>
            <a:endCxn id="52" idx="3"/>
          </p:cNvCxnSpPr>
          <p:nvPr/>
        </p:nvCxnSpPr>
        <p:spPr>
          <a:xfrm flipV="1">
            <a:off x="8175269" y="1853813"/>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CEF7B35-93A6-45A8-BA55-CD2D3257A0CD}"/>
              </a:ext>
            </a:extLst>
          </p:cNvPr>
          <p:cNvCxnSpPr>
            <a:cxnSpLocks/>
            <a:endCxn id="52" idx="2"/>
          </p:cNvCxnSpPr>
          <p:nvPr/>
        </p:nvCxnSpPr>
        <p:spPr>
          <a:xfrm>
            <a:off x="8002232" y="1472607"/>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9867FFFD-7F1D-42B0-9012-8244F0182703}"/>
              </a:ext>
            </a:extLst>
          </p:cNvPr>
          <p:cNvSpPr/>
          <p:nvPr/>
        </p:nvSpPr>
        <p:spPr>
          <a:xfrm rot="1488538">
            <a:off x="7868847" y="1367128"/>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5" name="Oval 44">
            <a:extLst>
              <a:ext uri="{FF2B5EF4-FFF2-40B4-BE49-F238E27FC236}">
                <a16:creationId xmlns:a16="http://schemas.microsoft.com/office/drawing/2014/main" id="{72811A52-28D9-4B13-A966-14BF74E0BF13}"/>
              </a:ext>
            </a:extLst>
          </p:cNvPr>
          <p:cNvSpPr/>
          <p:nvPr/>
        </p:nvSpPr>
        <p:spPr>
          <a:xfrm rot="1488538">
            <a:off x="10490781" y="2027104"/>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6" name="Oval 45">
            <a:extLst>
              <a:ext uri="{FF2B5EF4-FFF2-40B4-BE49-F238E27FC236}">
                <a16:creationId xmlns:a16="http://schemas.microsoft.com/office/drawing/2014/main" id="{1336FD69-0AC6-41E4-A888-692C68FB35B6}"/>
              </a:ext>
            </a:extLst>
          </p:cNvPr>
          <p:cNvSpPr/>
          <p:nvPr/>
        </p:nvSpPr>
        <p:spPr>
          <a:xfrm rot="1488538">
            <a:off x="9860544" y="219061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7" name="Oval 46">
            <a:extLst>
              <a:ext uri="{FF2B5EF4-FFF2-40B4-BE49-F238E27FC236}">
                <a16:creationId xmlns:a16="http://schemas.microsoft.com/office/drawing/2014/main" id="{98B18BFD-E19A-457E-9F31-CBF19F53AEAF}"/>
              </a:ext>
            </a:extLst>
          </p:cNvPr>
          <p:cNvSpPr/>
          <p:nvPr/>
        </p:nvSpPr>
        <p:spPr>
          <a:xfrm rot="1488538">
            <a:off x="10644769" y="258114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8" name="Oval 47">
            <a:extLst>
              <a:ext uri="{FF2B5EF4-FFF2-40B4-BE49-F238E27FC236}">
                <a16:creationId xmlns:a16="http://schemas.microsoft.com/office/drawing/2014/main" id="{62D5FBD3-D3C3-463A-816A-7C6C04441BE2}"/>
              </a:ext>
            </a:extLst>
          </p:cNvPr>
          <p:cNvSpPr/>
          <p:nvPr/>
        </p:nvSpPr>
        <p:spPr>
          <a:xfrm rot="1488538">
            <a:off x="10648226" y="401515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9" name="Oval 48">
            <a:extLst>
              <a:ext uri="{FF2B5EF4-FFF2-40B4-BE49-F238E27FC236}">
                <a16:creationId xmlns:a16="http://schemas.microsoft.com/office/drawing/2014/main" id="{37BB416A-01C4-48BB-92E2-46F1CBA54311}"/>
              </a:ext>
            </a:extLst>
          </p:cNvPr>
          <p:cNvSpPr/>
          <p:nvPr/>
        </p:nvSpPr>
        <p:spPr>
          <a:xfrm rot="1488538">
            <a:off x="10017989" y="417708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50" name="Oval 49">
            <a:extLst>
              <a:ext uri="{FF2B5EF4-FFF2-40B4-BE49-F238E27FC236}">
                <a16:creationId xmlns:a16="http://schemas.microsoft.com/office/drawing/2014/main" id="{B4FEE9CD-8A97-4A41-9198-A669D58DE5EC}"/>
              </a:ext>
            </a:extLst>
          </p:cNvPr>
          <p:cNvSpPr/>
          <p:nvPr/>
        </p:nvSpPr>
        <p:spPr>
          <a:xfrm rot="1488538">
            <a:off x="7455464" y="1674389"/>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51" name="Oval 50">
            <a:extLst>
              <a:ext uri="{FF2B5EF4-FFF2-40B4-BE49-F238E27FC236}">
                <a16:creationId xmlns:a16="http://schemas.microsoft.com/office/drawing/2014/main" id="{508EE5DB-1239-4622-BBA1-47FFF1DB8343}"/>
              </a:ext>
            </a:extLst>
          </p:cNvPr>
          <p:cNvSpPr/>
          <p:nvPr/>
        </p:nvSpPr>
        <p:spPr>
          <a:xfrm rot="1488538">
            <a:off x="8075222" y="215929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52" name="Oval 51">
            <a:extLst>
              <a:ext uri="{FF2B5EF4-FFF2-40B4-BE49-F238E27FC236}">
                <a16:creationId xmlns:a16="http://schemas.microsoft.com/office/drawing/2014/main" id="{131B5BF1-4350-4978-BD6D-453CDA2DE05D}"/>
              </a:ext>
            </a:extLst>
          </p:cNvPr>
          <p:cNvSpPr/>
          <p:nvPr/>
        </p:nvSpPr>
        <p:spPr>
          <a:xfrm rot="1488538">
            <a:off x="8587773" y="1728015"/>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53" name="Straight Connector 52">
            <a:extLst>
              <a:ext uri="{FF2B5EF4-FFF2-40B4-BE49-F238E27FC236}">
                <a16:creationId xmlns:a16="http://schemas.microsoft.com/office/drawing/2014/main" id="{2619C0AB-E4EF-42B0-AF07-77CB607DB40D}"/>
              </a:ext>
            </a:extLst>
          </p:cNvPr>
          <p:cNvCxnSpPr>
            <a:stCxn id="50" idx="7"/>
            <a:endCxn id="43" idx="3"/>
          </p:cNvCxnSpPr>
          <p:nvPr/>
        </p:nvCxnSpPr>
        <p:spPr>
          <a:xfrm flipV="1">
            <a:off x="7693843" y="1494254"/>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64D84BC-4D97-459B-AC06-E9B35BCAED11}"/>
              </a:ext>
            </a:extLst>
          </p:cNvPr>
          <p:cNvCxnSpPr>
            <a:stCxn id="50" idx="5"/>
            <a:endCxn id="51" idx="2"/>
          </p:cNvCxnSpPr>
          <p:nvPr/>
        </p:nvCxnSpPr>
        <p:spPr>
          <a:xfrm>
            <a:off x="7634273" y="1876905"/>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ECD9BEC-9CCC-45CE-9E20-383A38D2CFA5}"/>
              </a:ext>
            </a:extLst>
          </p:cNvPr>
          <p:cNvCxnSpPr>
            <a:stCxn id="35" idx="6"/>
            <a:endCxn id="49" idx="2"/>
          </p:cNvCxnSpPr>
          <p:nvPr/>
        </p:nvCxnSpPr>
        <p:spPr>
          <a:xfrm>
            <a:off x="9698378" y="3961700"/>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0A4113A-5C9D-4EDC-82A0-5A88C169FEE0}"/>
              </a:ext>
            </a:extLst>
          </p:cNvPr>
          <p:cNvCxnSpPr>
            <a:stCxn id="48" idx="3"/>
            <a:endCxn id="49" idx="7"/>
          </p:cNvCxnSpPr>
          <p:nvPr/>
        </p:nvCxnSpPr>
        <p:spPr>
          <a:xfrm flipH="1">
            <a:off x="10256368" y="4142283"/>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C7AA451-4063-4D3F-AA71-02D28D1C19D8}"/>
              </a:ext>
            </a:extLst>
          </p:cNvPr>
          <p:cNvCxnSpPr>
            <a:stCxn id="46" idx="7"/>
            <a:endCxn id="45" idx="3"/>
          </p:cNvCxnSpPr>
          <p:nvPr/>
        </p:nvCxnSpPr>
        <p:spPr>
          <a:xfrm flipV="1">
            <a:off x="10098923" y="2154230"/>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961D219-08F1-4DD2-B1A4-1266A747F308}"/>
              </a:ext>
            </a:extLst>
          </p:cNvPr>
          <p:cNvCxnSpPr>
            <a:stCxn id="46" idx="6"/>
            <a:endCxn id="47" idx="3"/>
          </p:cNvCxnSpPr>
          <p:nvPr/>
        </p:nvCxnSpPr>
        <p:spPr>
          <a:xfrm>
            <a:off x="10102915" y="2344314"/>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0F3C086-5589-424A-B849-BBBE26473956}"/>
              </a:ext>
            </a:extLst>
          </p:cNvPr>
          <p:cNvCxnSpPr>
            <a:cxnSpLocks/>
            <a:stCxn id="45" idx="5"/>
            <a:endCxn id="47" idx="1"/>
          </p:cNvCxnSpPr>
          <p:nvPr/>
        </p:nvCxnSpPr>
        <p:spPr>
          <a:xfrm>
            <a:off x="10669590" y="2229620"/>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A2A6AB-91BA-4283-BD04-34EE574F6258}"/>
              </a:ext>
            </a:extLst>
          </p:cNvPr>
          <p:cNvCxnSpPr>
            <a:cxnSpLocks/>
            <a:stCxn id="43" idx="5"/>
            <a:endCxn id="51" idx="1"/>
          </p:cNvCxnSpPr>
          <p:nvPr/>
        </p:nvCxnSpPr>
        <p:spPr>
          <a:xfrm>
            <a:off x="8047656" y="1569644"/>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BB79CB7B-6763-4E3E-8866-6993C21412F0}"/>
              </a:ext>
            </a:extLst>
          </p:cNvPr>
          <p:cNvSpPr/>
          <p:nvPr/>
        </p:nvSpPr>
        <p:spPr>
          <a:xfrm>
            <a:off x="6715125" y="728664"/>
            <a:ext cx="5100638" cy="40862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7" name="Rectangular Callout 12">
            <a:extLst>
              <a:ext uri="{FF2B5EF4-FFF2-40B4-BE49-F238E27FC236}">
                <a16:creationId xmlns:a16="http://schemas.microsoft.com/office/drawing/2014/main" id="{30EA4668-E97C-4149-B51B-B361403A3C48}"/>
              </a:ext>
            </a:extLst>
          </p:cNvPr>
          <p:cNvSpPr/>
          <p:nvPr/>
        </p:nvSpPr>
        <p:spPr>
          <a:xfrm>
            <a:off x="3315185" y="1357538"/>
            <a:ext cx="3384376" cy="720080"/>
          </a:xfrm>
          <a:prstGeom prst="wedgeRectCallout">
            <a:avLst>
              <a:gd name="adj1" fmla="val -47970"/>
              <a:gd name="adj2" fmla="val 108224"/>
            </a:avLst>
          </a:prstGeom>
          <a:gradFill flip="none" rotWithShape="1">
            <a:gsLst>
              <a:gs pos="0">
                <a:srgbClr val="03D4A8"/>
              </a:gs>
              <a:gs pos="25000">
                <a:srgbClr val="21D6E0"/>
              </a:gs>
              <a:gs pos="75000">
                <a:srgbClr val="0087E6"/>
              </a:gs>
              <a:gs pos="100000">
                <a:srgbClr val="005CBF"/>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latin typeface="+mj-lt"/>
              </a:rPr>
              <a:t>Fraction of edges with </a:t>
            </a:r>
            <a:r>
              <a:rPr lang="en-US" sz="2000" b="1" dirty="0">
                <a:solidFill>
                  <a:schemeClr val="tx1"/>
                </a:solidFill>
                <a:latin typeface="+mj-lt"/>
              </a:rPr>
              <a:t>both</a:t>
            </a:r>
            <a:r>
              <a:rPr lang="en-US" dirty="0">
                <a:solidFill>
                  <a:schemeClr val="tx1"/>
                </a:solidFill>
                <a:latin typeface="+mj-lt"/>
              </a:rPr>
              <a:t> endpoints in community </a:t>
            </a:r>
            <a:r>
              <a:rPr lang="en-US" dirty="0" err="1">
                <a:solidFill>
                  <a:schemeClr val="tx1"/>
                </a:solidFill>
                <a:latin typeface="+mj-lt"/>
              </a:rPr>
              <a:t>i</a:t>
            </a:r>
            <a:endParaRPr lang="he-IL" dirty="0">
              <a:solidFill>
                <a:schemeClr val="tx1"/>
              </a:solidFill>
              <a:latin typeface="+mj-lt"/>
            </a:endParaRPr>
          </a:p>
        </p:txBody>
      </p:sp>
      <p:sp>
        <p:nvSpPr>
          <p:cNvPr id="28" name="Rectangular Callout 13">
            <a:extLst>
              <a:ext uri="{FF2B5EF4-FFF2-40B4-BE49-F238E27FC236}">
                <a16:creationId xmlns:a16="http://schemas.microsoft.com/office/drawing/2014/main" id="{1C6F5C29-1358-4956-AB7A-4D639769A1AF}"/>
              </a:ext>
            </a:extLst>
          </p:cNvPr>
          <p:cNvSpPr/>
          <p:nvPr/>
        </p:nvSpPr>
        <p:spPr>
          <a:xfrm>
            <a:off x="5299636" y="3554870"/>
            <a:ext cx="3528392" cy="720080"/>
          </a:xfrm>
          <a:prstGeom prst="wedgeRectCallout">
            <a:avLst>
              <a:gd name="adj1" fmla="val -85136"/>
              <a:gd name="adj2" fmla="val -141957"/>
            </a:avLst>
          </a:prstGeom>
          <a:gradFill flip="none" rotWithShape="1">
            <a:gsLst>
              <a:gs pos="0">
                <a:srgbClr val="03D4A8"/>
              </a:gs>
              <a:gs pos="25000">
                <a:srgbClr val="21D6E0"/>
              </a:gs>
              <a:gs pos="75000">
                <a:srgbClr val="0087E6"/>
              </a:gs>
              <a:gs pos="100000">
                <a:srgbClr val="005CBF"/>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latin typeface="+mj-lt"/>
              </a:rPr>
              <a:t>Fraction of </a:t>
            </a:r>
            <a:r>
              <a:rPr lang="en-US" b="1" dirty="0">
                <a:solidFill>
                  <a:schemeClr val="tx1"/>
                </a:solidFill>
                <a:latin typeface="+mj-lt"/>
              </a:rPr>
              <a:t>ends</a:t>
            </a:r>
            <a:r>
              <a:rPr lang="en-US" dirty="0">
                <a:solidFill>
                  <a:schemeClr val="tx1"/>
                </a:solidFill>
                <a:latin typeface="+mj-lt"/>
              </a:rPr>
              <a:t> of edges that are attached to vertices in community </a:t>
            </a:r>
            <a:r>
              <a:rPr lang="en-US" dirty="0" err="1">
                <a:solidFill>
                  <a:schemeClr val="tx1"/>
                </a:solidFill>
                <a:latin typeface="+mj-lt"/>
              </a:rPr>
              <a:t>i</a:t>
            </a:r>
            <a:endParaRPr lang="he-IL" dirty="0">
              <a:solidFill>
                <a:schemeClr val="tx1"/>
              </a:solidFill>
              <a:latin typeface="+mj-lt"/>
            </a:endParaRPr>
          </a:p>
        </p:txBody>
      </p:sp>
    </p:spTree>
    <p:extLst>
      <p:ext uri="{BB962C8B-B14F-4D97-AF65-F5344CB8AC3E}">
        <p14:creationId xmlns:p14="http://schemas.microsoft.com/office/powerpoint/2010/main" val="338118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solidFill>
                  <a:schemeClr val="bg1">
                    <a:lumMod val="65000"/>
                  </a:schemeClr>
                </a:solidFill>
              </a:rPr>
              <a:t>Introduction to community detection</a:t>
            </a:r>
          </a:p>
          <a:p>
            <a:r>
              <a:rPr lang="en-US" dirty="0">
                <a:solidFill>
                  <a:schemeClr val="bg1">
                    <a:lumMod val="65000"/>
                  </a:schemeClr>
                </a:solidFill>
              </a:rPr>
              <a:t>Girvan-Newman algorithm</a:t>
            </a:r>
          </a:p>
          <a:p>
            <a:r>
              <a:rPr lang="en-US" dirty="0" err="1">
                <a:solidFill>
                  <a:schemeClr val="bg1">
                    <a:lumMod val="65000"/>
                  </a:schemeClr>
                </a:solidFill>
              </a:rPr>
              <a:t>Dendogram</a:t>
            </a:r>
            <a:r>
              <a:rPr lang="en-US" dirty="0">
                <a:solidFill>
                  <a:schemeClr val="bg1">
                    <a:lumMod val="65000"/>
                  </a:schemeClr>
                </a:solidFill>
              </a:rPr>
              <a:t> and Modularity</a:t>
            </a:r>
          </a:p>
          <a:p>
            <a:r>
              <a:rPr lang="en-US" dirty="0"/>
              <a:t>Louvain algorithm</a:t>
            </a:r>
          </a:p>
          <a:p>
            <a:r>
              <a:rPr lang="en-US" dirty="0">
                <a:solidFill>
                  <a:schemeClr val="bg1">
                    <a:lumMod val="65000"/>
                  </a:schemeClr>
                </a:solidFill>
              </a:rPr>
              <a:t>Mini projects usage</a:t>
            </a:r>
          </a:p>
        </p:txBody>
      </p:sp>
    </p:spTree>
    <p:extLst>
      <p:ext uri="{BB962C8B-B14F-4D97-AF65-F5344CB8AC3E}">
        <p14:creationId xmlns:p14="http://schemas.microsoft.com/office/powerpoint/2010/main" val="35053930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a:t>Note: Modularity </a:t>
            </a:r>
            <a:r>
              <a:rPr lang="en-US" dirty="0"/>
              <a:t>has a local delta value</a:t>
            </a:r>
            <a:br>
              <a:rPr lang="en-US" dirty="0"/>
            </a:br>
            <a:endParaRPr lang="en-US" dirty="0"/>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endParaRPr lang="en-US" dirty="0"/>
          </a:p>
        </p:txBody>
      </p:sp>
      <p:cxnSp>
        <p:nvCxnSpPr>
          <p:cNvPr id="4" name="Straight Connector 3">
            <a:extLst>
              <a:ext uri="{FF2B5EF4-FFF2-40B4-BE49-F238E27FC236}">
                <a16:creationId xmlns:a16="http://schemas.microsoft.com/office/drawing/2014/main" id="{FAAE337D-8491-4919-8B34-52BE8D3573F1}"/>
              </a:ext>
            </a:extLst>
          </p:cNvPr>
          <p:cNvCxnSpPr>
            <a:cxnSpLocks/>
            <a:stCxn id="20" idx="7"/>
            <a:endCxn id="14" idx="2"/>
          </p:cNvCxnSpPr>
          <p:nvPr/>
        </p:nvCxnSpPr>
        <p:spPr>
          <a:xfrm>
            <a:off x="10124000" y="3667261"/>
            <a:ext cx="283958" cy="3721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2780E09-7C68-42F0-8699-880EFB3BC5DF}"/>
              </a:ext>
            </a:extLst>
          </p:cNvPr>
          <p:cNvSpPr/>
          <p:nvPr/>
        </p:nvSpPr>
        <p:spPr>
          <a:xfrm rot="1488538">
            <a:off x="9991696" y="5610557"/>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6" name="Straight Connector 5">
            <a:extLst>
              <a:ext uri="{FF2B5EF4-FFF2-40B4-BE49-F238E27FC236}">
                <a16:creationId xmlns:a16="http://schemas.microsoft.com/office/drawing/2014/main" id="{071E9927-92C1-495B-88CC-77A30AC33C0C}"/>
              </a:ext>
            </a:extLst>
          </p:cNvPr>
          <p:cNvCxnSpPr>
            <a:cxnSpLocks/>
            <a:stCxn id="20" idx="6"/>
            <a:endCxn id="5" idx="0"/>
          </p:cNvCxnSpPr>
          <p:nvPr/>
        </p:nvCxnSpPr>
        <p:spPr>
          <a:xfrm>
            <a:off x="10128232" y="3746790"/>
            <a:ext cx="32295" cy="18729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0288D58-39BD-4359-B222-408C202F527F}"/>
              </a:ext>
            </a:extLst>
          </p:cNvPr>
          <p:cNvCxnSpPr>
            <a:cxnSpLocks/>
            <a:endCxn id="20" idx="3"/>
          </p:cNvCxnSpPr>
          <p:nvPr/>
        </p:nvCxnSpPr>
        <p:spPr>
          <a:xfrm flipV="1">
            <a:off x="8875147" y="3719700"/>
            <a:ext cx="1026671" cy="3197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022273C-A444-4CD9-9BB3-35BCFBFBDFB5}"/>
              </a:ext>
            </a:extLst>
          </p:cNvPr>
          <p:cNvCxnSpPr>
            <a:cxnSpLocks/>
            <a:stCxn id="9" idx="7"/>
            <a:endCxn id="20" idx="2"/>
          </p:cNvCxnSpPr>
          <p:nvPr/>
        </p:nvCxnSpPr>
        <p:spPr>
          <a:xfrm>
            <a:off x="8642915" y="3242522"/>
            <a:ext cx="1254671" cy="397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E23A557-1F91-44C6-9555-99740C0E1EDC}"/>
              </a:ext>
            </a:extLst>
          </p:cNvPr>
          <p:cNvSpPr/>
          <p:nvPr/>
        </p:nvSpPr>
        <p:spPr>
          <a:xfrm rot="1488538">
            <a:off x="8404536" y="316887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0" name="Oval 9">
            <a:extLst>
              <a:ext uri="{FF2B5EF4-FFF2-40B4-BE49-F238E27FC236}">
                <a16:creationId xmlns:a16="http://schemas.microsoft.com/office/drawing/2014/main" id="{DF9C0A74-C223-4DB8-A5C3-D1721819D633}"/>
              </a:ext>
            </a:extLst>
          </p:cNvPr>
          <p:cNvSpPr/>
          <p:nvPr/>
        </p:nvSpPr>
        <p:spPr>
          <a:xfrm>
            <a:off x="7637599" y="2908751"/>
            <a:ext cx="1661020" cy="16483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1" name="Oval 10">
            <a:extLst>
              <a:ext uri="{FF2B5EF4-FFF2-40B4-BE49-F238E27FC236}">
                <a16:creationId xmlns:a16="http://schemas.microsoft.com/office/drawing/2014/main" id="{EC3F2C83-1029-4D0F-901E-BA8E6AD9627C}"/>
              </a:ext>
            </a:extLst>
          </p:cNvPr>
          <p:cNvSpPr/>
          <p:nvPr/>
        </p:nvSpPr>
        <p:spPr>
          <a:xfrm>
            <a:off x="9648221" y="5134703"/>
            <a:ext cx="1991834" cy="16242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2" name="Oval 11">
            <a:extLst>
              <a:ext uri="{FF2B5EF4-FFF2-40B4-BE49-F238E27FC236}">
                <a16:creationId xmlns:a16="http://schemas.microsoft.com/office/drawing/2014/main" id="{B9CF08FD-293A-41D7-800B-5959172C4075}"/>
              </a:ext>
            </a:extLst>
          </p:cNvPr>
          <p:cNvSpPr/>
          <p:nvPr/>
        </p:nvSpPr>
        <p:spPr>
          <a:xfrm>
            <a:off x="9648221" y="3233276"/>
            <a:ext cx="2215613" cy="16757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dirty="0"/>
          </a:p>
        </p:txBody>
      </p:sp>
      <p:sp>
        <p:nvSpPr>
          <p:cNvPr id="13" name="Oval 12">
            <a:extLst>
              <a:ext uri="{FF2B5EF4-FFF2-40B4-BE49-F238E27FC236}">
                <a16:creationId xmlns:a16="http://schemas.microsoft.com/office/drawing/2014/main" id="{D4DF5F84-6D39-46EB-BD78-A19E57E8BF59}"/>
              </a:ext>
            </a:extLst>
          </p:cNvPr>
          <p:cNvSpPr/>
          <p:nvPr/>
        </p:nvSpPr>
        <p:spPr>
          <a:xfrm rot="1488538">
            <a:off x="11026470" y="3828849"/>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4" name="Oval 13">
            <a:extLst>
              <a:ext uri="{FF2B5EF4-FFF2-40B4-BE49-F238E27FC236}">
                <a16:creationId xmlns:a16="http://schemas.microsoft.com/office/drawing/2014/main" id="{15D006C2-6F19-4486-98D1-5130D154AFA6}"/>
              </a:ext>
            </a:extLst>
          </p:cNvPr>
          <p:cNvSpPr/>
          <p:nvPr/>
        </p:nvSpPr>
        <p:spPr>
          <a:xfrm rot="1488538">
            <a:off x="10396233" y="399236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5" name="Oval 14">
            <a:extLst>
              <a:ext uri="{FF2B5EF4-FFF2-40B4-BE49-F238E27FC236}">
                <a16:creationId xmlns:a16="http://schemas.microsoft.com/office/drawing/2014/main" id="{0D8D844F-CA50-4A4C-90D9-8BEBD31F51E7}"/>
              </a:ext>
            </a:extLst>
          </p:cNvPr>
          <p:cNvSpPr/>
          <p:nvPr/>
        </p:nvSpPr>
        <p:spPr>
          <a:xfrm rot="1488538">
            <a:off x="11180458" y="438288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6" name="Oval 15">
            <a:extLst>
              <a:ext uri="{FF2B5EF4-FFF2-40B4-BE49-F238E27FC236}">
                <a16:creationId xmlns:a16="http://schemas.microsoft.com/office/drawing/2014/main" id="{C66E1B95-E0A4-4ED1-98F6-FD51F27A1667}"/>
              </a:ext>
            </a:extLst>
          </p:cNvPr>
          <p:cNvSpPr/>
          <p:nvPr/>
        </p:nvSpPr>
        <p:spPr>
          <a:xfrm rot="1488538">
            <a:off x="11183915" y="581690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7" name="Oval 16">
            <a:extLst>
              <a:ext uri="{FF2B5EF4-FFF2-40B4-BE49-F238E27FC236}">
                <a16:creationId xmlns:a16="http://schemas.microsoft.com/office/drawing/2014/main" id="{5F8D6C16-EBB2-4C74-832C-6A5DE163EB85}"/>
              </a:ext>
            </a:extLst>
          </p:cNvPr>
          <p:cNvSpPr/>
          <p:nvPr/>
        </p:nvSpPr>
        <p:spPr>
          <a:xfrm rot="1488538">
            <a:off x="10553678" y="597882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8" name="Oval 17">
            <a:extLst>
              <a:ext uri="{FF2B5EF4-FFF2-40B4-BE49-F238E27FC236}">
                <a16:creationId xmlns:a16="http://schemas.microsoft.com/office/drawing/2014/main" id="{A1999498-F69B-42EC-9A03-E05F7C56E93C}"/>
              </a:ext>
            </a:extLst>
          </p:cNvPr>
          <p:cNvSpPr/>
          <p:nvPr/>
        </p:nvSpPr>
        <p:spPr>
          <a:xfrm rot="1488538">
            <a:off x="7991153" y="3476134"/>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9" name="Oval 18">
            <a:extLst>
              <a:ext uri="{FF2B5EF4-FFF2-40B4-BE49-F238E27FC236}">
                <a16:creationId xmlns:a16="http://schemas.microsoft.com/office/drawing/2014/main" id="{D1BAB2C7-912B-46AC-AC53-B76C5BABB02D}"/>
              </a:ext>
            </a:extLst>
          </p:cNvPr>
          <p:cNvSpPr/>
          <p:nvPr/>
        </p:nvSpPr>
        <p:spPr>
          <a:xfrm rot="1488538">
            <a:off x="8610911" y="396103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0" name="Oval 19">
            <a:extLst>
              <a:ext uri="{FF2B5EF4-FFF2-40B4-BE49-F238E27FC236}">
                <a16:creationId xmlns:a16="http://schemas.microsoft.com/office/drawing/2014/main" id="{7D7F3898-CEFE-442A-8650-D4D36EB63958}"/>
              </a:ext>
            </a:extLst>
          </p:cNvPr>
          <p:cNvSpPr/>
          <p:nvPr/>
        </p:nvSpPr>
        <p:spPr>
          <a:xfrm rot="1488538">
            <a:off x="9885861" y="3593902"/>
            <a:ext cx="254096" cy="199157"/>
          </a:xfrm>
          <a:prstGeom prst="ellipse">
            <a:avLst/>
          </a:prstGeom>
          <a:solidFill>
            <a:srgbClr val="FFFF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21" name="Straight Connector 20">
            <a:extLst>
              <a:ext uri="{FF2B5EF4-FFF2-40B4-BE49-F238E27FC236}">
                <a16:creationId xmlns:a16="http://schemas.microsoft.com/office/drawing/2014/main" id="{A2ECC29F-17F2-4AFA-A0AF-1C0AD3E66C79}"/>
              </a:ext>
            </a:extLst>
          </p:cNvPr>
          <p:cNvCxnSpPr>
            <a:stCxn id="18" idx="7"/>
            <a:endCxn id="9" idx="3"/>
          </p:cNvCxnSpPr>
          <p:nvPr/>
        </p:nvCxnSpPr>
        <p:spPr>
          <a:xfrm flipV="1">
            <a:off x="8229532" y="3295999"/>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BA7A4A-6BAF-4C15-BB28-8B074DD9B0AF}"/>
              </a:ext>
            </a:extLst>
          </p:cNvPr>
          <p:cNvCxnSpPr>
            <a:stCxn id="18" idx="5"/>
            <a:endCxn id="19" idx="2"/>
          </p:cNvCxnSpPr>
          <p:nvPr/>
        </p:nvCxnSpPr>
        <p:spPr>
          <a:xfrm>
            <a:off x="8169962" y="3678650"/>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C0F19B7-D0E1-4C44-BED7-52800001E4D2}"/>
              </a:ext>
            </a:extLst>
          </p:cNvPr>
          <p:cNvCxnSpPr>
            <a:stCxn id="5" idx="6"/>
            <a:endCxn id="17" idx="2"/>
          </p:cNvCxnSpPr>
          <p:nvPr/>
        </p:nvCxnSpPr>
        <p:spPr>
          <a:xfrm>
            <a:off x="10234067" y="5763445"/>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2F7FE03-FC2B-4C69-A950-C899460D61A8}"/>
              </a:ext>
            </a:extLst>
          </p:cNvPr>
          <p:cNvCxnSpPr>
            <a:stCxn id="16" idx="3"/>
            <a:endCxn id="17" idx="7"/>
          </p:cNvCxnSpPr>
          <p:nvPr/>
        </p:nvCxnSpPr>
        <p:spPr>
          <a:xfrm flipH="1">
            <a:off x="10792057" y="5944028"/>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10F159-7604-445F-BC41-6F984FFF9E66}"/>
              </a:ext>
            </a:extLst>
          </p:cNvPr>
          <p:cNvCxnSpPr>
            <a:stCxn id="14" idx="7"/>
            <a:endCxn id="13" idx="3"/>
          </p:cNvCxnSpPr>
          <p:nvPr/>
        </p:nvCxnSpPr>
        <p:spPr>
          <a:xfrm flipV="1">
            <a:off x="10634612" y="3955975"/>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DB0E5CC-E5EC-47D3-AE7F-A2691C75A854}"/>
              </a:ext>
            </a:extLst>
          </p:cNvPr>
          <p:cNvCxnSpPr>
            <a:stCxn id="14" idx="6"/>
            <a:endCxn id="15" idx="3"/>
          </p:cNvCxnSpPr>
          <p:nvPr/>
        </p:nvCxnSpPr>
        <p:spPr>
          <a:xfrm>
            <a:off x="10638604" y="4146059"/>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981A36-AC1B-4EA0-B727-B11EAD61FAB5}"/>
              </a:ext>
            </a:extLst>
          </p:cNvPr>
          <p:cNvCxnSpPr>
            <a:cxnSpLocks/>
            <a:stCxn id="13" idx="5"/>
            <a:endCxn id="15" idx="1"/>
          </p:cNvCxnSpPr>
          <p:nvPr/>
        </p:nvCxnSpPr>
        <p:spPr>
          <a:xfrm>
            <a:off x="11205279" y="4031365"/>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D3C739-214B-4F47-B1C4-C1B8A72DCEEE}"/>
              </a:ext>
            </a:extLst>
          </p:cNvPr>
          <p:cNvCxnSpPr>
            <a:cxnSpLocks/>
            <a:stCxn id="9" idx="5"/>
            <a:endCxn id="19" idx="1"/>
          </p:cNvCxnSpPr>
          <p:nvPr/>
        </p:nvCxnSpPr>
        <p:spPr>
          <a:xfrm>
            <a:off x="8583345" y="3371389"/>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2CCDA17-7980-40CA-81A9-810499EE2A9F}"/>
              </a:ext>
            </a:extLst>
          </p:cNvPr>
          <p:cNvSpPr txBox="1"/>
          <p:nvPr/>
        </p:nvSpPr>
        <p:spPr>
          <a:xfrm>
            <a:off x="8019211" y="2325053"/>
            <a:ext cx="558166" cy="523220"/>
          </a:xfrm>
          <a:prstGeom prst="rect">
            <a:avLst/>
          </a:prstGeom>
          <a:noFill/>
        </p:spPr>
        <p:txBody>
          <a:bodyPr wrap="square" rtlCol="0">
            <a:spAutoFit/>
          </a:bodyPr>
          <a:lstStyle/>
          <a:p>
            <a:r>
              <a:rPr lang="en-US" sz="2800" b="1" dirty="0"/>
              <a:t>C1</a:t>
            </a:r>
          </a:p>
        </p:txBody>
      </p:sp>
      <p:sp>
        <p:nvSpPr>
          <p:cNvPr id="30" name="TextBox 29">
            <a:extLst>
              <a:ext uri="{FF2B5EF4-FFF2-40B4-BE49-F238E27FC236}">
                <a16:creationId xmlns:a16="http://schemas.microsoft.com/office/drawing/2014/main" id="{2F2C98E1-6639-4139-BD7B-57524DD3E9D0}"/>
              </a:ext>
            </a:extLst>
          </p:cNvPr>
          <p:cNvSpPr txBox="1"/>
          <p:nvPr/>
        </p:nvSpPr>
        <p:spPr>
          <a:xfrm>
            <a:off x="10917092" y="2764084"/>
            <a:ext cx="558166" cy="523220"/>
          </a:xfrm>
          <a:prstGeom prst="rect">
            <a:avLst/>
          </a:prstGeom>
          <a:noFill/>
        </p:spPr>
        <p:txBody>
          <a:bodyPr wrap="square" rtlCol="0">
            <a:spAutoFit/>
          </a:bodyPr>
          <a:lstStyle/>
          <a:p>
            <a:r>
              <a:rPr lang="en-US" sz="2800" b="1" dirty="0"/>
              <a:t>C2</a:t>
            </a:r>
          </a:p>
        </p:txBody>
      </p:sp>
      <p:sp>
        <p:nvSpPr>
          <p:cNvPr id="31" name="TextBox 30">
            <a:extLst>
              <a:ext uri="{FF2B5EF4-FFF2-40B4-BE49-F238E27FC236}">
                <a16:creationId xmlns:a16="http://schemas.microsoft.com/office/drawing/2014/main" id="{560C873F-6AB4-4515-AE1D-224C0556F9BB}"/>
              </a:ext>
            </a:extLst>
          </p:cNvPr>
          <p:cNvSpPr txBox="1"/>
          <p:nvPr/>
        </p:nvSpPr>
        <p:spPr>
          <a:xfrm>
            <a:off x="9075081" y="5394069"/>
            <a:ext cx="558166" cy="523220"/>
          </a:xfrm>
          <a:prstGeom prst="rect">
            <a:avLst/>
          </a:prstGeom>
          <a:noFill/>
        </p:spPr>
        <p:txBody>
          <a:bodyPr wrap="square" rtlCol="0">
            <a:spAutoFit/>
          </a:bodyPr>
          <a:lstStyle/>
          <a:p>
            <a:r>
              <a:rPr lang="en-US" sz="2800" b="1" dirty="0"/>
              <a:t>C3</a:t>
            </a:r>
          </a:p>
        </p:txBody>
      </p:sp>
      <p:sp>
        <p:nvSpPr>
          <p:cNvPr id="32" name="Rectangle 31">
            <a:extLst>
              <a:ext uri="{FF2B5EF4-FFF2-40B4-BE49-F238E27FC236}">
                <a16:creationId xmlns:a16="http://schemas.microsoft.com/office/drawing/2014/main" id="{C88FF806-7260-44CA-A718-8605D613D933}"/>
              </a:ext>
            </a:extLst>
          </p:cNvPr>
          <p:cNvSpPr/>
          <p:nvPr/>
        </p:nvSpPr>
        <p:spPr>
          <a:xfrm>
            <a:off x="7374577" y="2268338"/>
            <a:ext cx="4804604" cy="4589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BA87E808-5252-41A0-B2C0-8E9B77AA5D4D}"/>
              </a:ext>
            </a:extLst>
          </p:cNvPr>
          <p:cNvCxnSpPr>
            <a:cxnSpLocks/>
            <a:stCxn id="49" idx="7"/>
            <a:endCxn id="43" idx="2"/>
          </p:cNvCxnSpPr>
          <p:nvPr/>
        </p:nvCxnSpPr>
        <p:spPr>
          <a:xfrm>
            <a:off x="2351512" y="3603119"/>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BB94349B-8E9A-419A-B9FD-28DE21673DAE}"/>
              </a:ext>
            </a:extLst>
          </p:cNvPr>
          <p:cNvSpPr/>
          <p:nvPr/>
        </p:nvSpPr>
        <p:spPr>
          <a:xfrm rot="1488538">
            <a:off x="2981607" y="5610557"/>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35" name="Straight Connector 34">
            <a:extLst>
              <a:ext uri="{FF2B5EF4-FFF2-40B4-BE49-F238E27FC236}">
                <a16:creationId xmlns:a16="http://schemas.microsoft.com/office/drawing/2014/main" id="{7B84831A-0416-41B1-822E-179F52C965FD}"/>
              </a:ext>
            </a:extLst>
          </p:cNvPr>
          <p:cNvCxnSpPr>
            <a:cxnSpLocks/>
            <a:stCxn id="49" idx="6"/>
            <a:endCxn id="34" idx="0"/>
          </p:cNvCxnSpPr>
          <p:nvPr/>
        </p:nvCxnSpPr>
        <p:spPr>
          <a:xfrm>
            <a:off x="2355744" y="3682648"/>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4D73B76-7137-43C4-A56F-FA3314DBF026}"/>
              </a:ext>
            </a:extLst>
          </p:cNvPr>
          <p:cNvCxnSpPr>
            <a:cxnSpLocks/>
            <a:endCxn id="49" idx="3"/>
          </p:cNvCxnSpPr>
          <p:nvPr/>
        </p:nvCxnSpPr>
        <p:spPr>
          <a:xfrm flipV="1">
            <a:off x="1700869" y="3655558"/>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A48C09A-C2B3-4A1D-B8B3-6BF6C969A687}"/>
              </a:ext>
            </a:extLst>
          </p:cNvPr>
          <p:cNvCxnSpPr>
            <a:cxnSpLocks/>
            <a:endCxn id="49" idx="2"/>
          </p:cNvCxnSpPr>
          <p:nvPr/>
        </p:nvCxnSpPr>
        <p:spPr>
          <a:xfrm>
            <a:off x="1527832" y="3274352"/>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8FD2E6DB-CB75-4B70-ABC4-98296D232938}"/>
              </a:ext>
            </a:extLst>
          </p:cNvPr>
          <p:cNvSpPr/>
          <p:nvPr/>
        </p:nvSpPr>
        <p:spPr>
          <a:xfrm rot="1488538">
            <a:off x="1394447" y="316887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39" name="Oval 38">
            <a:extLst>
              <a:ext uri="{FF2B5EF4-FFF2-40B4-BE49-F238E27FC236}">
                <a16:creationId xmlns:a16="http://schemas.microsoft.com/office/drawing/2014/main" id="{91D633D6-4A04-479E-A238-0E0EEFE0BC4B}"/>
              </a:ext>
            </a:extLst>
          </p:cNvPr>
          <p:cNvSpPr/>
          <p:nvPr/>
        </p:nvSpPr>
        <p:spPr>
          <a:xfrm>
            <a:off x="627510" y="2908751"/>
            <a:ext cx="2155368" cy="16483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0" name="Oval 39">
            <a:extLst>
              <a:ext uri="{FF2B5EF4-FFF2-40B4-BE49-F238E27FC236}">
                <a16:creationId xmlns:a16="http://schemas.microsoft.com/office/drawing/2014/main" id="{0565C704-1B66-4389-9758-75CB56515408}"/>
              </a:ext>
            </a:extLst>
          </p:cNvPr>
          <p:cNvSpPr/>
          <p:nvPr/>
        </p:nvSpPr>
        <p:spPr>
          <a:xfrm>
            <a:off x="2638132" y="5134703"/>
            <a:ext cx="1991834" cy="16242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1" name="Oval 40">
            <a:extLst>
              <a:ext uri="{FF2B5EF4-FFF2-40B4-BE49-F238E27FC236}">
                <a16:creationId xmlns:a16="http://schemas.microsoft.com/office/drawing/2014/main" id="{3DD0195F-5F69-4536-B21B-9AD66A56151E}"/>
              </a:ext>
            </a:extLst>
          </p:cNvPr>
          <p:cNvSpPr/>
          <p:nvPr/>
        </p:nvSpPr>
        <p:spPr>
          <a:xfrm>
            <a:off x="3098225" y="3484195"/>
            <a:ext cx="1755520" cy="14248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dirty="0"/>
          </a:p>
        </p:txBody>
      </p:sp>
      <p:sp>
        <p:nvSpPr>
          <p:cNvPr id="42" name="Oval 41">
            <a:extLst>
              <a:ext uri="{FF2B5EF4-FFF2-40B4-BE49-F238E27FC236}">
                <a16:creationId xmlns:a16="http://schemas.microsoft.com/office/drawing/2014/main" id="{B1FFA657-BCBC-4230-913C-0FAD8F260779}"/>
              </a:ext>
            </a:extLst>
          </p:cNvPr>
          <p:cNvSpPr/>
          <p:nvPr/>
        </p:nvSpPr>
        <p:spPr>
          <a:xfrm rot="1488538">
            <a:off x="4016381" y="3828849"/>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3" name="Oval 42">
            <a:extLst>
              <a:ext uri="{FF2B5EF4-FFF2-40B4-BE49-F238E27FC236}">
                <a16:creationId xmlns:a16="http://schemas.microsoft.com/office/drawing/2014/main" id="{EF6AA73B-9326-4B44-AF62-10FEE32F1A0B}"/>
              </a:ext>
            </a:extLst>
          </p:cNvPr>
          <p:cNvSpPr/>
          <p:nvPr/>
        </p:nvSpPr>
        <p:spPr>
          <a:xfrm rot="1488538">
            <a:off x="3386144" y="399236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4" name="Oval 43">
            <a:extLst>
              <a:ext uri="{FF2B5EF4-FFF2-40B4-BE49-F238E27FC236}">
                <a16:creationId xmlns:a16="http://schemas.microsoft.com/office/drawing/2014/main" id="{11E9F3A6-22DD-48E0-BB45-CD0C252575E8}"/>
              </a:ext>
            </a:extLst>
          </p:cNvPr>
          <p:cNvSpPr/>
          <p:nvPr/>
        </p:nvSpPr>
        <p:spPr>
          <a:xfrm rot="1488538">
            <a:off x="4170369" y="438288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5" name="Oval 44">
            <a:extLst>
              <a:ext uri="{FF2B5EF4-FFF2-40B4-BE49-F238E27FC236}">
                <a16:creationId xmlns:a16="http://schemas.microsoft.com/office/drawing/2014/main" id="{4E9F14E7-D621-4CA1-841C-78DB7D49D441}"/>
              </a:ext>
            </a:extLst>
          </p:cNvPr>
          <p:cNvSpPr/>
          <p:nvPr/>
        </p:nvSpPr>
        <p:spPr>
          <a:xfrm rot="1488538">
            <a:off x="4173826" y="581690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6" name="Oval 45">
            <a:extLst>
              <a:ext uri="{FF2B5EF4-FFF2-40B4-BE49-F238E27FC236}">
                <a16:creationId xmlns:a16="http://schemas.microsoft.com/office/drawing/2014/main" id="{F4B618FD-80C1-4E1E-86D4-6204185E6C88}"/>
              </a:ext>
            </a:extLst>
          </p:cNvPr>
          <p:cNvSpPr/>
          <p:nvPr/>
        </p:nvSpPr>
        <p:spPr>
          <a:xfrm rot="1488538">
            <a:off x="3543589" y="597882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7" name="Oval 46">
            <a:extLst>
              <a:ext uri="{FF2B5EF4-FFF2-40B4-BE49-F238E27FC236}">
                <a16:creationId xmlns:a16="http://schemas.microsoft.com/office/drawing/2014/main" id="{6C3A514B-56A2-4774-AE4A-7EF7BCB5F447}"/>
              </a:ext>
            </a:extLst>
          </p:cNvPr>
          <p:cNvSpPr/>
          <p:nvPr/>
        </p:nvSpPr>
        <p:spPr>
          <a:xfrm rot="1488538">
            <a:off x="981064" y="3476134"/>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8" name="Oval 47">
            <a:extLst>
              <a:ext uri="{FF2B5EF4-FFF2-40B4-BE49-F238E27FC236}">
                <a16:creationId xmlns:a16="http://schemas.microsoft.com/office/drawing/2014/main" id="{B44A7F42-1DCE-4E00-8C6A-34B0723B34EF}"/>
              </a:ext>
            </a:extLst>
          </p:cNvPr>
          <p:cNvSpPr/>
          <p:nvPr/>
        </p:nvSpPr>
        <p:spPr>
          <a:xfrm rot="1488538">
            <a:off x="1600822" y="396103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9" name="Oval 48">
            <a:extLst>
              <a:ext uri="{FF2B5EF4-FFF2-40B4-BE49-F238E27FC236}">
                <a16:creationId xmlns:a16="http://schemas.microsoft.com/office/drawing/2014/main" id="{E08C1577-9420-4EBC-87BA-F18BA01379AE}"/>
              </a:ext>
            </a:extLst>
          </p:cNvPr>
          <p:cNvSpPr/>
          <p:nvPr/>
        </p:nvSpPr>
        <p:spPr>
          <a:xfrm rot="1488538">
            <a:off x="2113373" y="3529760"/>
            <a:ext cx="254096" cy="199157"/>
          </a:xfrm>
          <a:prstGeom prst="ellipse">
            <a:avLst/>
          </a:prstGeom>
          <a:solidFill>
            <a:srgbClr val="FFFF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50" name="Straight Connector 49">
            <a:extLst>
              <a:ext uri="{FF2B5EF4-FFF2-40B4-BE49-F238E27FC236}">
                <a16:creationId xmlns:a16="http://schemas.microsoft.com/office/drawing/2014/main" id="{FF3800D4-0CB2-467C-A94F-E2C928118C86}"/>
              </a:ext>
            </a:extLst>
          </p:cNvPr>
          <p:cNvCxnSpPr>
            <a:stCxn id="47" idx="7"/>
            <a:endCxn id="38" idx="3"/>
          </p:cNvCxnSpPr>
          <p:nvPr/>
        </p:nvCxnSpPr>
        <p:spPr>
          <a:xfrm flipV="1">
            <a:off x="1219443" y="3295999"/>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1CAFA4-8EB6-4200-9F2C-531422AE5BFF}"/>
              </a:ext>
            </a:extLst>
          </p:cNvPr>
          <p:cNvCxnSpPr>
            <a:stCxn id="47" idx="5"/>
            <a:endCxn id="48" idx="2"/>
          </p:cNvCxnSpPr>
          <p:nvPr/>
        </p:nvCxnSpPr>
        <p:spPr>
          <a:xfrm>
            <a:off x="1159873" y="3678650"/>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67ACD5B-064F-442A-9A32-51A8F2D26DA6}"/>
              </a:ext>
            </a:extLst>
          </p:cNvPr>
          <p:cNvCxnSpPr>
            <a:stCxn id="34" idx="6"/>
            <a:endCxn id="46" idx="2"/>
          </p:cNvCxnSpPr>
          <p:nvPr/>
        </p:nvCxnSpPr>
        <p:spPr>
          <a:xfrm>
            <a:off x="3223978" y="5763445"/>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65F994E-5797-40BF-BE55-F05F8008354A}"/>
              </a:ext>
            </a:extLst>
          </p:cNvPr>
          <p:cNvCxnSpPr>
            <a:stCxn id="45" idx="3"/>
            <a:endCxn id="46" idx="7"/>
          </p:cNvCxnSpPr>
          <p:nvPr/>
        </p:nvCxnSpPr>
        <p:spPr>
          <a:xfrm flipH="1">
            <a:off x="3781968" y="5944028"/>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606AF85-5472-4766-94B5-6C0C9DA78134}"/>
              </a:ext>
            </a:extLst>
          </p:cNvPr>
          <p:cNvCxnSpPr>
            <a:stCxn id="43" idx="7"/>
            <a:endCxn id="42" idx="3"/>
          </p:cNvCxnSpPr>
          <p:nvPr/>
        </p:nvCxnSpPr>
        <p:spPr>
          <a:xfrm flipV="1">
            <a:off x="3624523" y="3955975"/>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1D7B2A4-B6BC-4FE2-BE67-5AB7290A4456}"/>
              </a:ext>
            </a:extLst>
          </p:cNvPr>
          <p:cNvCxnSpPr>
            <a:stCxn id="43" idx="6"/>
            <a:endCxn id="44" idx="3"/>
          </p:cNvCxnSpPr>
          <p:nvPr/>
        </p:nvCxnSpPr>
        <p:spPr>
          <a:xfrm>
            <a:off x="3628515" y="4146059"/>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79C381A-17F5-401C-BB9E-9FB1EB9E8846}"/>
              </a:ext>
            </a:extLst>
          </p:cNvPr>
          <p:cNvCxnSpPr>
            <a:cxnSpLocks/>
            <a:stCxn id="42" idx="5"/>
            <a:endCxn id="44" idx="1"/>
          </p:cNvCxnSpPr>
          <p:nvPr/>
        </p:nvCxnSpPr>
        <p:spPr>
          <a:xfrm>
            <a:off x="4195190" y="4031365"/>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C51DEB1-5B33-4F79-9150-B5F5866D962B}"/>
              </a:ext>
            </a:extLst>
          </p:cNvPr>
          <p:cNvCxnSpPr>
            <a:cxnSpLocks/>
            <a:stCxn id="38" idx="5"/>
            <a:endCxn id="48" idx="1"/>
          </p:cNvCxnSpPr>
          <p:nvPr/>
        </p:nvCxnSpPr>
        <p:spPr>
          <a:xfrm>
            <a:off x="1573256" y="3371389"/>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40A2166-401B-4B13-9C65-CD40B4FB449D}"/>
              </a:ext>
            </a:extLst>
          </p:cNvPr>
          <p:cNvSpPr txBox="1"/>
          <p:nvPr/>
        </p:nvSpPr>
        <p:spPr>
          <a:xfrm>
            <a:off x="1009122" y="2325053"/>
            <a:ext cx="558166" cy="523220"/>
          </a:xfrm>
          <a:prstGeom prst="rect">
            <a:avLst/>
          </a:prstGeom>
          <a:noFill/>
        </p:spPr>
        <p:txBody>
          <a:bodyPr wrap="square" rtlCol="0">
            <a:spAutoFit/>
          </a:bodyPr>
          <a:lstStyle/>
          <a:p>
            <a:r>
              <a:rPr lang="en-US" sz="2800" b="1" dirty="0"/>
              <a:t>C1</a:t>
            </a:r>
          </a:p>
        </p:txBody>
      </p:sp>
      <p:sp>
        <p:nvSpPr>
          <p:cNvPr id="59" name="TextBox 58">
            <a:extLst>
              <a:ext uri="{FF2B5EF4-FFF2-40B4-BE49-F238E27FC236}">
                <a16:creationId xmlns:a16="http://schemas.microsoft.com/office/drawing/2014/main" id="{1DA7C62D-BB9C-4446-902B-A7FDC4388764}"/>
              </a:ext>
            </a:extLst>
          </p:cNvPr>
          <p:cNvSpPr txBox="1"/>
          <p:nvPr/>
        </p:nvSpPr>
        <p:spPr>
          <a:xfrm>
            <a:off x="3907003" y="2764084"/>
            <a:ext cx="558166" cy="523220"/>
          </a:xfrm>
          <a:prstGeom prst="rect">
            <a:avLst/>
          </a:prstGeom>
          <a:noFill/>
        </p:spPr>
        <p:txBody>
          <a:bodyPr wrap="square" rtlCol="0">
            <a:spAutoFit/>
          </a:bodyPr>
          <a:lstStyle/>
          <a:p>
            <a:r>
              <a:rPr lang="en-US" sz="2800" b="1" dirty="0"/>
              <a:t>C2</a:t>
            </a:r>
          </a:p>
        </p:txBody>
      </p:sp>
      <p:sp>
        <p:nvSpPr>
          <p:cNvPr id="60" name="TextBox 59">
            <a:extLst>
              <a:ext uri="{FF2B5EF4-FFF2-40B4-BE49-F238E27FC236}">
                <a16:creationId xmlns:a16="http://schemas.microsoft.com/office/drawing/2014/main" id="{1223AFAB-37AD-496F-847B-25B9C941EE24}"/>
              </a:ext>
            </a:extLst>
          </p:cNvPr>
          <p:cNvSpPr txBox="1"/>
          <p:nvPr/>
        </p:nvSpPr>
        <p:spPr>
          <a:xfrm>
            <a:off x="2064992" y="5394069"/>
            <a:ext cx="558166" cy="523220"/>
          </a:xfrm>
          <a:prstGeom prst="rect">
            <a:avLst/>
          </a:prstGeom>
          <a:noFill/>
        </p:spPr>
        <p:txBody>
          <a:bodyPr wrap="square" rtlCol="0">
            <a:spAutoFit/>
          </a:bodyPr>
          <a:lstStyle/>
          <a:p>
            <a:r>
              <a:rPr lang="en-US" sz="2800" b="1" dirty="0"/>
              <a:t>C3</a:t>
            </a:r>
          </a:p>
        </p:txBody>
      </p:sp>
      <p:sp>
        <p:nvSpPr>
          <p:cNvPr id="61" name="Rectangle 60">
            <a:extLst>
              <a:ext uri="{FF2B5EF4-FFF2-40B4-BE49-F238E27FC236}">
                <a16:creationId xmlns:a16="http://schemas.microsoft.com/office/drawing/2014/main" id="{71DECF2F-FFF8-4CEC-84D2-0B134754FFCA}"/>
              </a:ext>
            </a:extLst>
          </p:cNvPr>
          <p:cNvSpPr/>
          <p:nvPr/>
        </p:nvSpPr>
        <p:spPr>
          <a:xfrm>
            <a:off x="364488" y="2268338"/>
            <a:ext cx="4804604" cy="4589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1617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Louvain – community detection algorithm (2008)</a:t>
            </a:r>
          </a:p>
        </p:txBody>
      </p:sp>
      <p:sp>
        <p:nvSpPr>
          <p:cNvPr id="3" name="Content Placeholder 2"/>
          <p:cNvSpPr>
            <a:spLocks noGrp="1"/>
          </p:cNvSpPr>
          <p:nvPr>
            <p:ph idx="1"/>
          </p:nvPr>
        </p:nvSpPr>
        <p:spPr>
          <a:xfrm>
            <a:off x="1141412" y="2141334"/>
            <a:ext cx="9905999" cy="4564265"/>
          </a:xfrm>
        </p:spPr>
        <p:txBody>
          <a:bodyPr>
            <a:normAutofit/>
          </a:bodyPr>
          <a:lstStyle/>
          <a:p>
            <a:r>
              <a:rPr lang="en-US" dirty="0"/>
              <a:t>Optimizing Modularity</a:t>
            </a:r>
          </a:p>
          <a:p>
            <a:r>
              <a:rPr lang="en-US" sz="2800" dirty="0"/>
              <a:t>A node-centric approach</a:t>
            </a:r>
          </a:p>
          <a:p>
            <a:pPr marL="1828800" lvl="4" indent="0">
              <a:buNone/>
            </a:pPr>
            <a:endParaRPr lang="en-US" dirty="0"/>
          </a:p>
          <a:p>
            <a:pPr marL="0" indent="0">
              <a:buNone/>
            </a:pPr>
            <a:endParaRPr lang="en-US" sz="1800" dirty="0"/>
          </a:p>
          <a:p>
            <a:endParaRPr lang="en-US" sz="2800" dirty="0"/>
          </a:p>
          <a:p>
            <a:endParaRPr lang="en-US" sz="2800" dirty="0"/>
          </a:p>
        </p:txBody>
      </p:sp>
    </p:spTree>
    <p:extLst>
      <p:ext uri="{BB962C8B-B14F-4D97-AF65-F5344CB8AC3E}">
        <p14:creationId xmlns:p14="http://schemas.microsoft.com/office/powerpoint/2010/main" val="128227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Louvain – community detection algorithm (2008)</a:t>
            </a:r>
          </a:p>
        </p:txBody>
      </p:sp>
      <p:sp>
        <p:nvSpPr>
          <p:cNvPr id="3" name="Content Placeholder 2"/>
          <p:cNvSpPr>
            <a:spLocks noGrp="1"/>
          </p:cNvSpPr>
          <p:nvPr>
            <p:ph idx="1"/>
          </p:nvPr>
        </p:nvSpPr>
        <p:spPr>
          <a:xfrm>
            <a:off x="1141412" y="2141334"/>
            <a:ext cx="9905999" cy="4564265"/>
          </a:xfrm>
        </p:spPr>
        <p:txBody>
          <a:bodyPr>
            <a:normAutofit/>
          </a:bodyPr>
          <a:lstStyle/>
          <a:p>
            <a:r>
              <a:rPr lang="en-US" sz="2400" dirty="0" err="1"/>
              <a:t>Init</a:t>
            </a:r>
            <a:r>
              <a:rPr lang="en-US" sz="2400" dirty="0"/>
              <a:t>: C={{v}:v in V}, </a:t>
            </a:r>
            <a:r>
              <a:rPr lang="en-US" sz="2400" dirty="0" err="1"/>
              <a:t>stableNodes</a:t>
            </a:r>
            <a:r>
              <a:rPr lang="en-US" sz="2400" dirty="0"/>
              <a:t>=0</a:t>
            </a:r>
          </a:p>
          <a:p>
            <a:r>
              <a:rPr lang="en-US" sz="2400" dirty="0"/>
              <a:t>While </a:t>
            </a:r>
            <a:r>
              <a:rPr lang="en-US" sz="2400" dirty="0" err="1"/>
              <a:t>stableNodes</a:t>
            </a:r>
            <a:r>
              <a:rPr lang="en-US" sz="2400" dirty="0"/>
              <a:t>&lt;n:</a:t>
            </a:r>
          </a:p>
          <a:p>
            <a:pPr lvl="1"/>
            <a:r>
              <a:rPr lang="en-US" dirty="0" err="1"/>
              <a:t>stableNodes</a:t>
            </a:r>
            <a:r>
              <a:rPr lang="en-US" dirty="0"/>
              <a:t>=0</a:t>
            </a:r>
          </a:p>
          <a:p>
            <a:pPr lvl="1"/>
            <a:r>
              <a:rPr lang="en-US" dirty="0"/>
              <a:t>For v in V:</a:t>
            </a:r>
          </a:p>
          <a:p>
            <a:pPr lvl="2"/>
            <a:r>
              <a:rPr lang="en-US" sz="2400" dirty="0"/>
              <a:t>Extract v from all communities</a:t>
            </a:r>
          </a:p>
          <a:p>
            <a:pPr lvl="2"/>
            <a:r>
              <a:rPr lang="en-US" sz="2400" dirty="0"/>
              <a:t>For each c such that v has a neighbor in c:</a:t>
            </a:r>
          </a:p>
          <a:p>
            <a:pPr lvl="3"/>
            <a:r>
              <a:rPr lang="en-US" sz="2400" dirty="0" err="1"/>
              <a:t>Calc</a:t>
            </a:r>
            <a:r>
              <a:rPr lang="en-US" sz="2400" dirty="0"/>
              <a:t> modularity improvement if we add v to c</a:t>
            </a:r>
          </a:p>
          <a:p>
            <a:pPr lvl="2"/>
            <a:r>
              <a:rPr lang="en-US" sz="2400" dirty="0"/>
              <a:t>Add v to the c with the largest improvement</a:t>
            </a:r>
          </a:p>
          <a:p>
            <a:pPr lvl="2"/>
            <a:r>
              <a:rPr lang="en-US" sz="2400" dirty="0"/>
              <a:t>If v returned to its original community: </a:t>
            </a:r>
            <a:r>
              <a:rPr lang="en-US" sz="2400" dirty="0" err="1"/>
              <a:t>stableNodes</a:t>
            </a:r>
            <a:r>
              <a:rPr lang="en-US" sz="2400" dirty="0"/>
              <a:t>++</a:t>
            </a:r>
          </a:p>
        </p:txBody>
      </p:sp>
    </p:spTree>
    <p:extLst>
      <p:ext uri="{BB962C8B-B14F-4D97-AF65-F5344CB8AC3E}">
        <p14:creationId xmlns:p14="http://schemas.microsoft.com/office/powerpoint/2010/main" val="272963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a:xfrm>
            <a:off x="838200" y="365125"/>
            <a:ext cx="10515600" cy="1325563"/>
          </a:xfrm>
        </p:spPr>
        <p:txBody>
          <a:bodyPr/>
          <a:lstStyle/>
          <a:p>
            <a:r>
              <a:rPr lang="en-US" dirty="0"/>
              <a:t>Modularity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0515600" cy="4351338"/>
          </a:xfrm>
        </p:spPr>
        <p:txBody>
          <a:bodyPr/>
          <a:lstStyle/>
          <a:p>
            <a:pPr marL="0" indent="0">
              <a:buNone/>
            </a:pPr>
            <a:endParaRPr lang="en-US" dirty="0"/>
          </a:p>
        </p:txBody>
      </p:sp>
      <p:cxnSp>
        <p:nvCxnSpPr>
          <p:cNvPr id="4" name="Straight Connector 3">
            <a:extLst>
              <a:ext uri="{FF2B5EF4-FFF2-40B4-BE49-F238E27FC236}">
                <a16:creationId xmlns:a16="http://schemas.microsoft.com/office/drawing/2014/main" id="{F7FF52DD-DCE8-4DE4-9B6E-49A064EE6F56}"/>
              </a:ext>
            </a:extLst>
          </p:cNvPr>
          <p:cNvCxnSpPr>
            <a:cxnSpLocks/>
            <a:stCxn id="27" idx="7"/>
            <a:endCxn id="15" idx="2"/>
          </p:cNvCxnSpPr>
          <p:nvPr/>
        </p:nvCxnSpPr>
        <p:spPr>
          <a:xfrm>
            <a:off x="6254162" y="2782237"/>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EDEF2ED-44F2-4260-A9A7-34CA5CEA2327}"/>
              </a:ext>
            </a:extLst>
          </p:cNvPr>
          <p:cNvSpPr/>
          <p:nvPr/>
        </p:nvSpPr>
        <p:spPr>
          <a:xfrm rot="1488538">
            <a:off x="6884257" y="4789675"/>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7" name="Straight Connector 6">
            <a:extLst>
              <a:ext uri="{FF2B5EF4-FFF2-40B4-BE49-F238E27FC236}">
                <a16:creationId xmlns:a16="http://schemas.microsoft.com/office/drawing/2014/main" id="{E283FFDC-0567-49FB-8582-0009F5832EC8}"/>
              </a:ext>
            </a:extLst>
          </p:cNvPr>
          <p:cNvCxnSpPr>
            <a:cxnSpLocks/>
            <a:stCxn id="27" idx="6"/>
            <a:endCxn id="6" idx="0"/>
          </p:cNvCxnSpPr>
          <p:nvPr/>
        </p:nvCxnSpPr>
        <p:spPr>
          <a:xfrm>
            <a:off x="6258394" y="2861766"/>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3CE124-FF92-4B03-BA5B-3AF19DB23E9D}"/>
              </a:ext>
            </a:extLst>
          </p:cNvPr>
          <p:cNvCxnSpPr>
            <a:cxnSpLocks/>
            <a:endCxn id="27" idx="3"/>
          </p:cNvCxnSpPr>
          <p:nvPr/>
        </p:nvCxnSpPr>
        <p:spPr>
          <a:xfrm flipV="1">
            <a:off x="5603519" y="2834676"/>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598325-8AF1-450B-8864-1E8BB80E7983}"/>
              </a:ext>
            </a:extLst>
          </p:cNvPr>
          <p:cNvCxnSpPr>
            <a:cxnSpLocks/>
            <a:endCxn id="27" idx="2"/>
          </p:cNvCxnSpPr>
          <p:nvPr/>
        </p:nvCxnSpPr>
        <p:spPr>
          <a:xfrm>
            <a:off x="5430482" y="2453470"/>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C30B591-AFAA-4CCC-BBD2-3C4702C5C180}"/>
              </a:ext>
            </a:extLst>
          </p:cNvPr>
          <p:cNvSpPr/>
          <p:nvPr/>
        </p:nvSpPr>
        <p:spPr>
          <a:xfrm rot="1488538">
            <a:off x="5297097" y="2347991"/>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2" name="Oval 11">
            <a:extLst>
              <a:ext uri="{FF2B5EF4-FFF2-40B4-BE49-F238E27FC236}">
                <a16:creationId xmlns:a16="http://schemas.microsoft.com/office/drawing/2014/main" id="{13686745-2014-4B3C-9AAE-51E951684EBF}"/>
              </a:ext>
            </a:extLst>
          </p:cNvPr>
          <p:cNvSpPr/>
          <p:nvPr/>
        </p:nvSpPr>
        <p:spPr>
          <a:xfrm>
            <a:off x="7934748" y="4745556"/>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4" name="Oval 13">
            <a:extLst>
              <a:ext uri="{FF2B5EF4-FFF2-40B4-BE49-F238E27FC236}">
                <a16:creationId xmlns:a16="http://schemas.microsoft.com/office/drawing/2014/main" id="{FDD6E1ED-E5B7-4352-96AC-0171DF24493D}"/>
              </a:ext>
            </a:extLst>
          </p:cNvPr>
          <p:cNvSpPr/>
          <p:nvPr/>
        </p:nvSpPr>
        <p:spPr>
          <a:xfrm rot="1488538">
            <a:off x="7919031" y="300796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5" name="Oval 14">
            <a:extLst>
              <a:ext uri="{FF2B5EF4-FFF2-40B4-BE49-F238E27FC236}">
                <a16:creationId xmlns:a16="http://schemas.microsoft.com/office/drawing/2014/main" id="{2627988C-63F9-49D1-84A6-24CBD3BDA110}"/>
              </a:ext>
            </a:extLst>
          </p:cNvPr>
          <p:cNvSpPr/>
          <p:nvPr/>
        </p:nvSpPr>
        <p:spPr>
          <a:xfrm rot="1488538">
            <a:off x="7288794" y="317148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6" name="Oval 15">
            <a:extLst>
              <a:ext uri="{FF2B5EF4-FFF2-40B4-BE49-F238E27FC236}">
                <a16:creationId xmlns:a16="http://schemas.microsoft.com/office/drawing/2014/main" id="{7354268B-D661-43C7-950B-CCC344B828B6}"/>
              </a:ext>
            </a:extLst>
          </p:cNvPr>
          <p:cNvSpPr/>
          <p:nvPr/>
        </p:nvSpPr>
        <p:spPr>
          <a:xfrm rot="1488538">
            <a:off x="8073019" y="356200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7" name="Oval 16">
            <a:extLst>
              <a:ext uri="{FF2B5EF4-FFF2-40B4-BE49-F238E27FC236}">
                <a16:creationId xmlns:a16="http://schemas.microsoft.com/office/drawing/2014/main" id="{8D8FAEE1-B227-4328-8BB0-E1C02BDF6D56}"/>
              </a:ext>
            </a:extLst>
          </p:cNvPr>
          <p:cNvSpPr/>
          <p:nvPr/>
        </p:nvSpPr>
        <p:spPr>
          <a:xfrm rot="1488538">
            <a:off x="8076476" y="499602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8" name="Oval 17">
            <a:extLst>
              <a:ext uri="{FF2B5EF4-FFF2-40B4-BE49-F238E27FC236}">
                <a16:creationId xmlns:a16="http://schemas.microsoft.com/office/drawing/2014/main" id="{C272374D-1E54-4E02-95B8-8414FE192FCB}"/>
              </a:ext>
            </a:extLst>
          </p:cNvPr>
          <p:cNvSpPr/>
          <p:nvPr/>
        </p:nvSpPr>
        <p:spPr>
          <a:xfrm rot="1488538">
            <a:off x="7446239" y="515794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0" name="Oval 19">
            <a:extLst>
              <a:ext uri="{FF2B5EF4-FFF2-40B4-BE49-F238E27FC236}">
                <a16:creationId xmlns:a16="http://schemas.microsoft.com/office/drawing/2014/main" id="{67A84C71-DC42-41ED-B377-4BF57E9C1891}"/>
              </a:ext>
            </a:extLst>
          </p:cNvPr>
          <p:cNvSpPr/>
          <p:nvPr/>
        </p:nvSpPr>
        <p:spPr>
          <a:xfrm rot="1488538">
            <a:off x="4883714" y="265525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6" name="Oval 25">
            <a:extLst>
              <a:ext uri="{FF2B5EF4-FFF2-40B4-BE49-F238E27FC236}">
                <a16:creationId xmlns:a16="http://schemas.microsoft.com/office/drawing/2014/main" id="{E74C5F38-61FD-4638-8EB6-3B86B34BBB0B}"/>
              </a:ext>
            </a:extLst>
          </p:cNvPr>
          <p:cNvSpPr/>
          <p:nvPr/>
        </p:nvSpPr>
        <p:spPr>
          <a:xfrm rot="1488538">
            <a:off x="5503472" y="314015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7" name="Oval 26">
            <a:extLst>
              <a:ext uri="{FF2B5EF4-FFF2-40B4-BE49-F238E27FC236}">
                <a16:creationId xmlns:a16="http://schemas.microsoft.com/office/drawing/2014/main" id="{8B42458D-BBB3-4A8E-ACB2-0B1A3F481935}"/>
              </a:ext>
            </a:extLst>
          </p:cNvPr>
          <p:cNvSpPr/>
          <p:nvPr/>
        </p:nvSpPr>
        <p:spPr>
          <a:xfrm rot="1488538">
            <a:off x="6016023" y="2708878"/>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30" name="Straight Connector 29">
            <a:extLst>
              <a:ext uri="{FF2B5EF4-FFF2-40B4-BE49-F238E27FC236}">
                <a16:creationId xmlns:a16="http://schemas.microsoft.com/office/drawing/2014/main" id="{6C9C754B-F245-43A9-9672-C711437A7588}"/>
              </a:ext>
            </a:extLst>
          </p:cNvPr>
          <p:cNvCxnSpPr>
            <a:stCxn id="20" idx="7"/>
            <a:endCxn id="10" idx="3"/>
          </p:cNvCxnSpPr>
          <p:nvPr/>
        </p:nvCxnSpPr>
        <p:spPr>
          <a:xfrm flipV="1">
            <a:off x="5122093" y="2475117"/>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43378D-80ED-4D41-91A7-66D1241C0AB5}"/>
              </a:ext>
            </a:extLst>
          </p:cNvPr>
          <p:cNvCxnSpPr>
            <a:stCxn id="20" idx="5"/>
            <a:endCxn id="26" idx="2"/>
          </p:cNvCxnSpPr>
          <p:nvPr/>
        </p:nvCxnSpPr>
        <p:spPr>
          <a:xfrm>
            <a:off x="5062523" y="2857768"/>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B33CB2-580C-40C4-8445-2DFAF1B50AA1}"/>
              </a:ext>
            </a:extLst>
          </p:cNvPr>
          <p:cNvCxnSpPr>
            <a:stCxn id="6" idx="6"/>
            <a:endCxn id="18" idx="2"/>
          </p:cNvCxnSpPr>
          <p:nvPr/>
        </p:nvCxnSpPr>
        <p:spPr>
          <a:xfrm>
            <a:off x="7126628" y="4942563"/>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B4858-CC87-4084-AEAC-375CDD6571A1}"/>
              </a:ext>
            </a:extLst>
          </p:cNvPr>
          <p:cNvCxnSpPr>
            <a:stCxn id="17" idx="3"/>
            <a:endCxn id="18" idx="7"/>
          </p:cNvCxnSpPr>
          <p:nvPr/>
        </p:nvCxnSpPr>
        <p:spPr>
          <a:xfrm flipH="1">
            <a:off x="7684618" y="5123146"/>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FD9B411-4A78-4CF9-9B30-396264EFEF43}"/>
              </a:ext>
            </a:extLst>
          </p:cNvPr>
          <p:cNvCxnSpPr>
            <a:stCxn id="15" idx="7"/>
            <a:endCxn id="14" idx="3"/>
          </p:cNvCxnSpPr>
          <p:nvPr/>
        </p:nvCxnSpPr>
        <p:spPr>
          <a:xfrm flipV="1">
            <a:off x="7527173" y="3135093"/>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D1C46B-6D78-4DF9-BF46-82E865EEF57B}"/>
              </a:ext>
            </a:extLst>
          </p:cNvPr>
          <p:cNvCxnSpPr>
            <a:stCxn id="15" idx="6"/>
            <a:endCxn id="16" idx="3"/>
          </p:cNvCxnSpPr>
          <p:nvPr/>
        </p:nvCxnSpPr>
        <p:spPr>
          <a:xfrm>
            <a:off x="7531165" y="3325177"/>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C405E7-CED0-478C-B25A-5830C618CE06}"/>
              </a:ext>
            </a:extLst>
          </p:cNvPr>
          <p:cNvCxnSpPr>
            <a:cxnSpLocks/>
            <a:stCxn id="14" idx="5"/>
            <a:endCxn id="16" idx="1"/>
          </p:cNvCxnSpPr>
          <p:nvPr/>
        </p:nvCxnSpPr>
        <p:spPr>
          <a:xfrm>
            <a:off x="8097840" y="3210483"/>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CF19B9-6B70-4C8E-A38B-657B388C1EED}"/>
              </a:ext>
            </a:extLst>
          </p:cNvPr>
          <p:cNvCxnSpPr>
            <a:cxnSpLocks/>
            <a:stCxn id="10" idx="5"/>
            <a:endCxn id="26" idx="1"/>
          </p:cNvCxnSpPr>
          <p:nvPr/>
        </p:nvCxnSpPr>
        <p:spPr>
          <a:xfrm>
            <a:off x="5475906" y="2550507"/>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0898BF56-7CC8-401E-AAC5-D9FABA873057}"/>
              </a:ext>
            </a:extLst>
          </p:cNvPr>
          <p:cNvSpPr/>
          <p:nvPr/>
        </p:nvSpPr>
        <p:spPr>
          <a:xfrm>
            <a:off x="7258397" y="4991667"/>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35" name="Oval 34">
            <a:extLst>
              <a:ext uri="{FF2B5EF4-FFF2-40B4-BE49-F238E27FC236}">
                <a16:creationId xmlns:a16="http://schemas.microsoft.com/office/drawing/2014/main" id="{36BD59AB-D5B5-40D4-93DA-3549B97115D3}"/>
              </a:ext>
            </a:extLst>
          </p:cNvPr>
          <p:cNvSpPr/>
          <p:nvPr/>
        </p:nvSpPr>
        <p:spPr>
          <a:xfrm>
            <a:off x="6729704" y="4567168"/>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38" name="Oval 37">
            <a:extLst>
              <a:ext uri="{FF2B5EF4-FFF2-40B4-BE49-F238E27FC236}">
                <a16:creationId xmlns:a16="http://schemas.microsoft.com/office/drawing/2014/main" id="{7EA16B92-A28B-4E22-B5F6-8A73A5CFC570}"/>
              </a:ext>
            </a:extLst>
          </p:cNvPr>
          <p:cNvSpPr/>
          <p:nvPr/>
        </p:nvSpPr>
        <p:spPr>
          <a:xfrm>
            <a:off x="7909766" y="3325177"/>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0" name="Oval 39">
            <a:extLst>
              <a:ext uri="{FF2B5EF4-FFF2-40B4-BE49-F238E27FC236}">
                <a16:creationId xmlns:a16="http://schemas.microsoft.com/office/drawing/2014/main" id="{6B27BAF4-8E26-4CB0-A41C-EBA1186D1884}"/>
              </a:ext>
            </a:extLst>
          </p:cNvPr>
          <p:cNvSpPr/>
          <p:nvPr/>
        </p:nvSpPr>
        <p:spPr>
          <a:xfrm>
            <a:off x="7134612" y="2977218"/>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1" name="Oval 40">
            <a:extLst>
              <a:ext uri="{FF2B5EF4-FFF2-40B4-BE49-F238E27FC236}">
                <a16:creationId xmlns:a16="http://schemas.microsoft.com/office/drawing/2014/main" id="{DC352627-B304-46A4-AC72-0A611B21AFBC}"/>
              </a:ext>
            </a:extLst>
          </p:cNvPr>
          <p:cNvSpPr/>
          <p:nvPr/>
        </p:nvSpPr>
        <p:spPr>
          <a:xfrm>
            <a:off x="7796738" y="2782237"/>
            <a:ext cx="495445" cy="532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3" name="Oval 42">
            <a:extLst>
              <a:ext uri="{FF2B5EF4-FFF2-40B4-BE49-F238E27FC236}">
                <a16:creationId xmlns:a16="http://schemas.microsoft.com/office/drawing/2014/main" id="{9B012D30-E9BA-4471-9DA5-7FA71BE62C77}"/>
              </a:ext>
            </a:extLst>
          </p:cNvPr>
          <p:cNvSpPr/>
          <p:nvPr/>
        </p:nvSpPr>
        <p:spPr>
          <a:xfrm>
            <a:off x="5876067" y="2477883"/>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4" name="Oval 43">
            <a:extLst>
              <a:ext uri="{FF2B5EF4-FFF2-40B4-BE49-F238E27FC236}">
                <a16:creationId xmlns:a16="http://schemas.microsoft.com/office/drawing/2014/main" id="{6395360A-60CE-4F64-8B42-7F6917FDE28A}"/>
              </a:ext>
            </a:extLst>
          </p:cNvPr>
          <p:cNvSpPr/>
          <p:nvPr/>
        </p:nvSpPr>
        <p:spPr>
          <a:xfrm>
            <a:off x="5321063" y="2935355"/>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5" name="Oval 44">
            <a:extLst>
              <a:ext uri="{FF2B5EF4-FFF2-40B4-BE49-F238E27FC236}">
                <a16:creationId xmlns:a16="http://schemas.microsoft.com/office/drawing/2014/main" id="{0CEF4ACA-CAC5-4E97-8A02-50A8C9088329}"/>
              </a:ext>
            </a:extLst>
          </p:cNvPr>
          <p:cNvSpPr/>
          <p:nvPr/>
        </p:nvSpPr>
        <p:spPr>
          <a:xfrm>
            <a:off x="4661131" y="2448378"/>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6" name="Oval 45">
            <a:extLst>
              <a:ext uri="{FF2B5EF4-FFF2-40B4-BE49-F238E27FC236}">
                <a16:creationId xmlns:a16="http://schemas.microsoft.com/office/drawing/2014/main" id="{8003E05A-C7E4-4C6B-BC75-0B2EB2E107C7}"/>
              </a:ext>
            </a:extLst>
          </p:cNvPr>
          <p:cNvSpPr/>
          <p:nvPr/>
        </p:nvSpPr>
        <p:spPr>
          <a:xfrm>
            <a:off x="5192588" y="2061775"/>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Tree>
    <p:extLst>
      <p:ext uri="{BB962C8B-B14F-4D97-AF65-F5344CB8AC3E}">
        <p14:creationId xmlns:p14="http://schemas.microsoft.com/office/powerpoint/2010/main" val="19698754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a:xfrm>
            <a:off x="838200" y="365125"/>
            <a:ext cx="10515600" cy="1325563"/>
          </a:xfrm>
        </p:spPr>
        <p:txBody>
          <a:bodyPr/>
          <a:lstStyle/>
          <a:p>
            <a:r>
              <a:rPr lang="en-US" dirty="0"/>
              <a:t>Modularity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0515600" cy="4351338"/>
          </a:xfrm>
        </p:spPr>
        <p:txBody>
          <a:bodyPr/>
          <a:lstStyle/>
          <a:p>
            <a:pPr marL="0" indent="0">
              <a:buNone/>
            </a:pPr>
            <a:endParaRPr lang="en-US" dirty="0"/>
          </a:p>
        </p:txBody>
      </p:sp>
      <p:cxnSp>
        <p:nvCxnSpPr>
          <p:cNvPr id="4" name="Straight Connector 3">
            <a:extLst>
              <a:ext uri="{FF2B5EF4-FFF2-40B4-BE49-F238E27FC236}">
                <a16:creationId xmlns:a16="http://schemas.microsoft.com/office/drawing/2014/main" id="{F7FF52DD-DCE8-4DE4-9B6E-49A064EE6F56}"/>
              </a:ext>
            </a:extLst>
          </p:cNvPr>
          <p:cNvCxnSpPr>
            <a:cxnSpLocks/>
            <a:stCxn id="27" idx="7"/>
            <a:endCxn id="15" idx="2"/>
          </p:cNvCxnSpPr>
          <p:nvPr/>
        </p:nvCxnSpPr>
        <p:spPr>
          <a:xfrm>
            <a:off x="6254162" y="2782237"/>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EDEF2ED-44F2-4260-A9A7-34CA5CEA2327}"/>
              </a:ext>
            </a:extLst>
          </p:cNvPr>
          <p:cNvSpPr/>
          <p:nvPr/>
        </p:nvSpPr>
        <p:spPr>
          <a:xfrm rot="1488538">
            <a:off x="6884257" y="4789675"/>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7" name="Straight Connector 6">
            <a:extLst>
              <a:ext uri="{FF2B5EF4-FFF2-40B4-BE49-F238E27FC236}">
                <a16:creationId xmlns:a16="http://schemas.microsoft.com/office/drawing/2014/main" id="{E283FFDC-0567-49FB-8582-0009F5832EC8}"/>
              </a:ext>
            </a:extLst>
          </p:cNvPr>
          <p:cNvCxnSpPr>
            <a:cxnSpLocks/>
            <a:stCxn id="27" idx="6"/>
            <a:endCxn id="6" idx="0"/>
          </p:cNvCxnSpPr>
          <p:nvPr/>
        </p:nvCxnSpPr>
        <p:spPr>
          <a:xfrm>
            <a:off x="6258394" y="2861766"/>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3CE124-FF92-4B03-BA5B-3AF19DB23E9D}"/>
              </a:ext>
            </a:extLst>
          </p:cNvPr>
          <p:cNvCxnSpPr>
            <a:cxnSpLocks/>
            <a:endCxn id="27" idx="3"/>
          </p:cNvCxnSpPr>
          <p:nvPr/>
        </p:nvCxnSpPr>
        <p:spPr>
          <a:xfrm flipV="1">
            <a:off x="5603519" y="2834676"/>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598325-8AF1-450B-8864-1E8BB80E7983}"/>
              </a:ext>
            </a:extLst>
          </p:cNvPr>
          <p:cNvCxnSpPr>
            <a:cxnSpLocks/>
            <a:endCxn id="27" idx="2"/>
          </p:cNvCxnSpPr>
          <p:nvPr/>
        </p:nvCxnSpPr>
        <p:spPr>
          <a:xfrm>
            <a:off x="5430482" y="2453470"/>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C30B591-AFAA-4CCC-BBD2-3C4702C5C180}"/>
              </a:ext>
            </a:extLst>
          </p:cNvPr>
          <p:cNvSpPr/>
          <p:nvPr/>
        </p:nvSpPr>
        <p:spPr>
          <a:xfrm rot="1488538">
            <a:off x="5297097" y="2347991"/>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2" name="Oval 11">
            <a:extLst>
              <a:ext uri="{FF2B5EF4-FFF2-40B4-BE49-F238E27FC236}">
                <a16:creationId xmlns:a16="http://schemas.microsoft.com/office/drawing/2014/main" id="{13686745-2014-4B3C-9AAE-51E951684EBF}"/>
              </a:ext>
            </a:extLst>
          </p:cNvPr>
          <p:cNvSpPr/>
          <p:nvPr/>
        </p:nvSpPr>
        <p:spPr>
          <a:xfrm>
            <a:off x="7934748" y="4745556"/>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4" name="Oval 13">
            <a:extLst>
              <a:ext uri="{FF2B5EF4-FFF2-40B4-BE49-F238E27FC236}">
                <a16:creationId xmlns:a16="http://schemas.microsoft.com/office/drawing/2014/main" id="{FDD6E1ED-E5B7-4352-96AC-0171DF24493D}"/>
              </a:ext>
            </a:extLst>
          </p:cNvPr>
          <p:cNvSpPr/>
          <p:nvPr/>
        </p:nvSpPr>
        <p:spPr>
          <a:xfrm rot="1488538">
            <a:off x="7919031" y="300796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5" name="Oval 14">
            <a:extLst>
              <a:ext uri="{FF2B5EF4-FFF2-40B4-BE49-F238E27FC236}">
                <a16:creationId xmlns:a16="http://schemas.microsoft.com/office/drawing/2014/main" id="{2627988C-63F9-49D1-84A6-24CBD3BDA110}"/>
              </a:ext>
            </a:extLst>
          </p:cNvPr>
          <p:cNvSpPr/>
          <p:nvPr/>
        </p:nvSpPr>
        <p:spPr>
          <a:xfrm rot="1488538">
            <a:off x="7288794" y="317148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6" name="Oval 15">
            <a:extLst>
              <a:ext uri="{FF2B5EF4-FFF2-40B4-BE49-F238E27FC236}">
                <a16:creationId xmlns:a16="http://schemas.microsoft.com/office/drawing/2014/main" id="{7354268B-D661-43C7-950B-CCC344B828B6}"/>
              </a:ext>
            </a:extLst>
          </p:cNvPr>
          <p:cNvSpPr/>
          <p:nvPr/>
        </p:nvSpPr>
        <p:spPr>
          <a:xfrm rot="1488538">
            <a:off x="8073019" y="356200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7" name="Oval 16">
            <a:extLst>
              <a:ext uri="{FF2B5EF4-FFF2-40B4-BE49-F238E27FC236}">
                <a16:creationId xmlns:a16="http://schemas.microsoft.com/office/drawing/2014/main" id="{8D8FAEE1-B227-4328-8BB0-E1C02BDF6D56}"/>
              </a:ext>
            </a:extLst>
          </p:cNvPr>
          <p:cNvSpPr/>
          <p:nvPr/>
        </p:nvSpPr>
        <p:spPr>
          <a:xfrm rot="1488538">
            <a:off x="8076476" y="499602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8" name="Oval 17">
            <a:extLst>
              <a:ext uri="{FF2B5EF4-FFF2-40B4-BE49-F238E27FC236}">
                <a16:creationId xmlns:a16="http://schemas.microsoft.com/office/drawing/2014/main" id="{C272374D-1E54-4E02-95B8-8414FE192FCB}"/>
              </a:ext>
            </a:extLst>
          </p:cNvPr>
          <p:cNvSpPr/>
          <p:nvPr/>
        </p:nvSpPr>
        <p:spPr>
          <a:xfrm rot="1488538">
            <a:off x="7446239" y="515794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0" name="Oval 19">
            <a:extLst>
              <a:ext uri="{FF2B5EF4-FFF2-40B4-BE49-F238E27FC236}">
                <a16:creationId xmlns:a16="http://schemas.microsoft.com/office/drawing/2014/main" id="{67A84C71-DC42-41ED-B377-4BF57E9C1891}"/>
              </a:ext>
            </a:extLst>
          </p:cNvPr>
          <p:cNvSpPr/>
          <p:nvPr/>
        </p:nvSpPr>
        <p:spPr>
          <a:xfrm rot="1488538">
            <a:off x="4883714" y="265525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6" name="Oval 25">
            <a:extLst>
              <a:ext uri="{FF2B5EF4-FFF2-40B4-BE49-F238E27FC236}">
                <a16:creationId xmlns:a16="http://schemas.microsoft.com/office/drawing/2014/main" id="{E74C5F38-61FD-4638-8EB6-3B86B34BBB0B}"/>
              </a:ext>
            </a:extLst>
          </p:cNvPr>
          <p:cNvSpPr/>
          <p:nvPr/>
        </p:nvSpPr>
        <p:spPr>
          <a:xfrm rot="1488538">
            <a:off x="5503472" y="314015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7" name="Oval 26">
            <a:extLst>
              <a:ext uri="{FF2B5EF4-FFF2-40B4-BE49-F238E27FC236}">
                <a16:creationId xmlns:a16="http://schemas.microsoft.com/office/drawing/2014/main" id="{8B42458D-BBB3-4A8E-ACB2-0B1A3F481935}"/>
              </a:ext>
            </a:extLst>
          </p:cNvPr>
          <p:cNvSpPr/>
          <p:nvPr/>
        </p:nvSpPr>
        <p:spPr>
          <a:xfrm rot="1488538">
            <a:off x="6016023" y="2708878"/>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30" name="Straight Connector 29">
            <a:extLst>
              <a:ext uri="{FF2B5EF4-FFF2-40B4-BE49-F238E27FC236}">
                <a16:creationId xmlns:a16="http://schemas.microsoft.com/office/drawing/2014/main" id="{6C9C754B-F245-43A9-9672-C711437A7588}"/>
              </a:ext>
            </a:extLst>
          </p:cNvPr>
          <p:cNvCxnSpPr>
            <a:stCxn id="20" idx="7"/>
            <a:endCxn id="10" idx="3"/>
          </p:cNvCxnSpPr>
          <p:nvPr/>
        </p:nvCxnSpPr>
        <p:spPr>
          <a:xfrm flipV="1">
            <a:off x="5122093" y="2475117"/>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43378D-80ED-4D41-91A7-66D1241C0AB5}"/>
              </a:ext>
            </a:extLst>
          </p:cNvPr>
          <p:cNvCxnSpPr>
            <a:stCxn id="20" idx="5"/>
            <a:endCxn id="26" idx="2"/>
          </p:cNvCxnSpPr>
          <p:nvPr/>
        </p:nvCxnSpPr>
        <p:spPr>
          <a:xfrm>
            <a:off x="5062523" y="2857768"/>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B33CB2-580C-40C4-8445-2DFAF1B50AA1}"/>
              </a:ext>
            </a:extLst>
          </p:cNvPr>
          <p:cNvCxnSpPr>
            <a:stCxn id="6" idx="6"/>
            <a:endCxn id="18" idx="2"/>
          </p:cNvCxnSpPr>
          <p:nvPr/>
        </p:nvCxnSpPr>
        <p:spPr>
          <a:xfrm>
            <a:off x="7126628" y="4942563"/>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B4858-CC87-4084-AEAC-375CDD6571A1}"/>
              </a:ext>
            </a:extLst>
          </p:cNvPr>
          <p:cNvCxnSpPr>
            <a:stCxn id="17" idx="3"/>
            <a:endCxn id="18" idx="7"/>
          </p:cNvCxnSpPr>
          <p:nvPr/>
        </p:nvCxnSpPr>
        <p:spPr>
          <a:xfrm flipH="1">
            <a:off x="7684618" y="5123146"/>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FD9B411-4A78-4CF9-9B30-396264EFEF43}"/>
              </a:ext>
            </a:extLst>
          </p:cNvPr>
          <p:cNvCxnSpPr>
            <a:stCxn id="15" idx="7"/>
            <a:endCxn id="14" idx="3"/>
          </p:cNvCxnSpPr>
          <p:nvPr/>
        </p:nvCxnSpPr>
        <p:spPr>
          <a:xfrm flipV="1">
            <a:off x="7527173" y="3135093"/>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D1C46B-6D78-4DF9-BF46-82E865EEF57B}"/>
              </a:ext>
            </a:extLst>
          </p:cNvPr>
          <p:cNvCxnSpPr>
            <a:stCxn id="15" idx="6"/>
            <a:endCxn id="16" idx="3"/>
          </p:cNvCxnSpPr>
          <p:nvPr/>
        </p:nvCxnSpPr>
        <p:spPr>
          <a:xfrm>
            <a:off x="7531165" y="3325177"/>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C405E7-CED0-478C-B25A-5830C618CE06}"/>
              </a:ext>
            </a:extLst>
          </p:cNvPr>
          <p:cNvCxnSpPr>
            <a:cxnSpLocks/>
            <a:stCxn id="14" idx="5"/>
            <a:endCxn id="16" idx="1"/>
          </p:cNvCxnSpPr>
          <p:nvPr/>
        </p:nvCxnSpPr>
        <p:spPr>
          <a:xfrm>
            <a:off x="8097840" y="3210483"/>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CF19B9-6B70-4C8E-A38B-657B388C1EED}"/>
              </a:ext>
            </a:extLst>
          </p:cNvPr>
          <p:cNvCxnSpPr>
            <a:cxnSpLocks/>
            <a:stCxn id="10" idx="5"/>
            <a:endCxn id="26" idx="1"/>
          </p:cNvCxnSpPr>
          <p:nvPr/>
        </p:nvCxnSpPr>
        <p:spPr>
          <a:xfrm>
            <a:off x="5475906" y="2550507"/>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0898BF56-7CC8-401E-AAC5-D9FABA873057}"/>
              </a:ext>
            </a:extLst>
          </p:cNvPr>
          <p:cNvSpPr/>
          <p:nvPr/>
        </p:nvSpPr>
        <p:spPr>
          <a:xfrm>
            <a:off x="7258397" y="4991667"/>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35" name="Oval 34">
            <a:extLst>
              <a:ext uri="{FF2B5EF4-FFF2-40B4-BE49-F238E27FC236}">
                <a16:creationId xmlns:a16="http://schemas.microsoft.com/office/drawing/2014/main" id="{36BD59AB-D5B5-40D4-93DA-3549B97115D3}"/>
              </a:ext>
            </a:extLst>
          </p:cNvPr>
          <p:cNvSpPr/>
          <p:nvPr/>
        </p:nvSpPr>
        <p:spPr>
          <a:xfrm>
            <a:off x="6729704" y="4567168"/>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38" name="Oval 37">
            <a:extLst>
              <a:ext uri="{FF2B5EF4-FFF2-40B4-BE49-F238E27FC236}">
                <a16:creationId xmlns:a16="http://schemas.microsoft.com/office/drawing/2014/main" id="{7EA16B92-A28B-4E22-B5F6-8A73A5CFC570}"/>
              </a:ext>
            </a:extLst>
          </p:cNvPr>
          <p:cNvSpPr/>
          <p:nvPr/>
        </p:nvSpPr>
        <p:spPr>
          <a:xfrm>
            <a:off x="7909766" y="3325177"/>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0" name="Oval 39">
            <a:extLst>
              <a:ext uri="{FF2B5EF4-FFF2-40B4-BE49-F238E27FC236}">
                <a16:creationId xmlns:a16="http://schemas.microsoft.com/office/drawing/2014/main" id="{6B27BAF4-8E26-4CB0-A41C-EBA1186D1884}"/>
              </a:ext>
            </a:extLst>
          </p:cNvPr>
          <p:cNvSpPr/>
          <p:nvPr/>
        </p:nvSpPr>
        <p:spPr>
          <a:xfrm>
            <a:off x="7134612" y="2977218"/>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1" name="Oval 40">
            <a:extLst>
              <a:ext uri="{FF2B5EF4-FFF2-40B4-BE49-F238E27FC236}">
                <a16:creationId xmlns:a16="http://schemas.microsoft.com/office/drawing/2014/main" id="{DC352627-B304-46A4-AC72-0A611B21AFBC}"/>
              </a:ext>
            </a:extLst>
          </p:cNvPr>
          <p:cNvSpPr/>
          <p:nvPr/>
        </p:nvSpPr>
        <p:spPr>
          <a:xfrm>
            <a:off x="7796738" y="2782237"/>
            <a:ext cx="495445" cy="532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3" name="Oval 42">
            <a:extLst>
              <a:ext uri="{FF2B5EF4-FFF2-40B4-BE49-F238E27FC236}">
                <a16:creationId xmlns:a16="http://schemas.microsoft.com/office/drawing/2014/main" id="{9B012D30-E9BA-4471-9DA5-7FA71BE62C77}"/>
              </a:ext>
            </a:extLst>
          </p:cNvPr>
          <p:cNvSpPr/>
          <p:nvPr/>
        </p:nvSpPr>
        <p:spPr>
          <a:xfrm>
            <a:off x="5876067" y="2477883"/>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4" name="Oval 43">
            <a:extLst>
              <a:ext uri="{FF2B5EF4-FFF2-40B4-BE49-F238E27FC236}">
                <a16:creationId xmlns:a16="http://schemas.microsoft.com/office/drawing/2014/main" id="{6395360A-60CE-4F64-8B42-7F6917FDE28A}"/>
              </a:ext>
            </a:extLst>
          </p:cNvPr>
          <p:cNvSpPr/>
          <p:nvPr/>
        </p:nvSpPr>
        <p:spPr>
          <a:xfrm>
            <a:off x="5321063" y="2935355"/>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5" name="Oval 44">
            <a:extLst>
              <a:ext uri="{FF2B5EF4-FFF2-40B4-BE49-F238E27FC236}">
                <a16:creationId xmlns:a16="http://schemas.microsoft.com/office/drawing/2014/main" id="{0CEF4ACA-CAC5-4E97-8A02-50A8C9088329}"/>
              </a:ext>
            </a:extLst>
          </p:cNvPr>
          <p:cNvSpPr/>
          <p:nvPr/>
        </p:nvSpPr>
        <p:spPr>
          <a:xfrm>
            <a:off x="4573804" y="2187702"/>
            <a:ext cx="1107711" cy="7895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Tree>
    <p:extLst>
      <p:ext uri="{BB962C8B-B14F-4D97-AF65-F5344CB8AC3E}">
        <p14:creationId xmlns:p14="http://schemas.microsoft.com/office/powerpoint/2010/main" val="383493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03512" y="273050"/>
            <a:ext cx="8784976" cy="869950"/>
          </a:xfrm>
          <a:prstGeom prst="rect">
            <a:avLst/>
          </a:prstGeom>
        </p:spPr>
        <p:txBody>
          <a:bodyPr/>
          <a:lstStyle>
            <a:lvl1pPr algn="l" rtl="1" eaLnBrk="1" latinLnBrk="0" hangingPunct="1">
              <a:spcBef>
                <a:spcPct val="0"/>
              </a:spcBef>
              <a:buNone/>
              <a:defRPr sz="4400" kern="1200">
                <a:solidFill>
                  <a:schemeClr val="tx2"/>
                </a:solidFill>
                <a:latin typeface="+mj-lt"/>
                <a:ea typeface="+mj-ea"/>
                <a:cs typeface="+mj-cs"/>
              </a:defRPr>
            </a:lvl1pPr>
          </a:lstStyle>
          <a:p>
            <a:pPr rtl="0"/>
            <a:endParaRPr lang="en-US" sz="4000" dirty="0"/>
          </a:p>
        </p:txBody>
      </p:sp>
      <p:sp>
        <p:nvSpPr>
          <p:cNvPr id="5" name="Content Placeholder 2">
            <a:extLst>
              <a:ext uri="{FF2B5EF4-FFF2-40B4-BE49-F238E27FC236}">
                <a16:creationId xmlns:a16="http://schemas.microsoft.com/office/drawing/2014/main" id="{C2943243-574E-455F-94EB-64CD4E6B7DB3}"/>
              </a:ext>
            </a:extLst>
          </p:cNvPr>
          <p:cNvSpPr>
            <a:spLocks noGrp="1"/>
          </p:cNvSpPr>
          <p:nvPr>
            <p:ph idx="1"/>
          </p:nvPr>
        </p:nvSpPr>
        <p:spPr>
          <a:xfrm>
            <a:off x="838200" y="1825625"/>
            <a:ext cx="10515600" cy="4351338"/>
          </a:xfrm>
        </p:spPr>
        <p:txBody>
          <a:bodyPr>
            <a:normAutofit fontScale="92500" lnSpcReduction="10000"/>
          </a:bodyPr>
          <a:lstStyle/>
          <a:p>
            <a:pPr>
              <a:lnSpc>
                <a:spcPct val="95000"/>
              </a:lnSpc>
              <a:spcBef>
                <a:spcPts val="1200"/>
              </a:spcBef>
              <a:buSzPct val="100000"/>
              <a:buFont typeface="Wingdings" pitchFamily="2" charset="2"/>
              <a:buChar char=""/>
            </a:pPr>
            <a:r>
              <a:rPr lang="en-GB" altLang="he-IL" dirty="0"/>
              <a:t>Clustering customers with similar interests </a:t>
            </a:r>
            <a:r>
              <a:rPr lang="en-GB" altLang="he-IL" dirty="0">
                <a:sym typeface="Wingdings" panose="05000000000000000000" pitchFamily="2" charset="2"/>
              </a:rPr>
              <a:t> </a:t>
            </a:r>
            <a:r>
              <a:rPr lang="en-GB" altLang="he-IL" dirty="0">
                <a:solidFill>
                  <a:srgbClr val="0070C0"/>
                </a:solidFill>
                <a:sym typeface="Wingdings" panose="05000000000000000000" pitchFamily="2" charset="2"/>
              </a:rPr>
              <a:t>Recommendation systems</a:t>
            </a:r>
            <a:br>
              <a:rPr lang="en-GB" altLang="he-IL" dirty="0">
                <a:solidFill>
                  <a:srgbClr val="0070C0"/>
                </a:solidFill>
                <a:sym typeface="Wingdings" panose="05000000000000000000" pitchFamily="2" charset="2"/>
              </a:rPr>
            </a:br>
            <a:r>
              <a:rPr lang="en-GB" altLang="he-IL" sz="2000" dirty="0">
                <a:sym typeface="Wingdings" panose="05000000000000000000" pitchFamily="2" charset="2"/>
              </a:rPr>
              <a:t>[Reddy et al., DNIS 2002]</a:t>
            </a:r>
            <a:endParaRPr lang="en-GB" altLang="he-IL" dirty="0">
              <a:solidFill>
                <a:srgbClr val="0070C0"/>
              </a:solidFill>
              <a:sym typeface="Wingdings" panose="05000000000000000000" pitchFamily="2" charset="2"/>
            </a:endParaRPr>
          </a:p>
          <a:p>
            <a:pPr>
              <a:lnSpc>
                <a:spcPct val="95000"/>
              </a:lnSpc>
              <a:spcBef>
                <a:spcPts val="1200"/>
              </a:spcBef>
              <a:buSzPct val="100000"/>
              <a:buFont typeface="Wingdings" pitchFamily="2" charset="2"/>
              <a:buChar char=""/>
            </a:pPr>
            <a:r>
              <a:rPr lang="en-GB" altLang="he-IL" dirty="0"/>
              <a:t>Clustering web clients with geographical proximity and similar access patterns </a:t>
            </a:r>
            <a:r>
              <a:rPr lang="en-GB" altLang="he-IL" dirty="0">
                <a:sym typeface="Wingdings" panose="05000000000000000000" pitchFamily="2" charset="2"/>
              </a:rPr>
              <a:t> </a:t>
            </a:r>
            <a:r>
              <a:rPr lang="en-GB" altLang="he-IL" dirty="0">
                <a:solidFill>
                  <a:srgbClr val="0070C0"/>
                </a:solidFill>
                <a:sym typeface="Wingdings" panose="05000000000000000000" pitchFamily="2" charset="2"/>
              </a:rPr>
              <a:t>cache servers positioning</a:t>
            </a:r>
            <a:br>
              <a:rPr lang="en-GB" altLang="he-IL" dirty="0">
                <a:solidFill>
                  <a:srgbClr val="0070C0"/>
                </a:solidFill>
                <a:sym typeface="Wingdings" panose="05000000000000000000" pitchFamily="2" charset="2"/>
              </a:rPr>
            </a:br>
            <a:r>
              <a:rPr lang="en-GB" altLang="he-IL" sz="2000" dirty="0">
                <a:sym typeface="Wingdings" panose="05000000000000000000" pitchFamily="2" charset="2"/>
              </a:rPr>
              <a:t>[</a:t>
            </a:r>
            <a:r>
              <a:rPr lang="en-GB" altLang="he-IL" sz="2000" dirty="0" err="1">
                <a:sym typeface="Wingdings" panose="05000000000000000000" pitchFamily="2" charset="2"/>
              </a:rPr>
              <a:t>Krishnamurty</a:t>
            </a:r>
            <a:r>
              <a:rPr lang="en-GB" altLang="he-IL" sz="2000" dirty="0">
                <a:sym typeface="Wingdings" panose="05000000000000000000" pitchFamily="2" charset="2"/>
              </a:rPr>
              <a:t> &amp; Wang, SIGCOMM 2000]</a:t>
            </a:r>
            <a:endParaRPr lang="en-GB" altLang="he-IL" sz="2000" dirty="0"/>
          </a:p>
          <a:p>
            <a:pPr>
              <a:lnSpc>
                <a:spcPct val="95000"/>
              </a:lnSpc>
              <a:spcBef>
                <a:spcPts val="1200"/>
              </a:spcBef>
              <a:buSzPct val="100000"/>
              <a:buFont typeface="Wingdings" pitchFamily="2" charset="2"/>
              <a:buChar char=""/>
            </a:pPr>
            <a:r>
              <a:rPr lang="en-GB" altLang="he-IL" dirty="0">
                <a:sym typeface="Wingdings" panose="05000000000000000000" pitchFamily="2" charset="2"/>
              </a:rPr>
              <a:t>Analysing structural positions  </a:t>
            </a:r>
            <a:r>
              <a:rPr lang="en-GB" altLang="he-IL" dirty="0">
                <a:solidFill>
                  <a:srgbClr val="0070C0"/>
                </a:solidFill>
                <a:sym typeface="Wingdings" panose="05000000000000000000" pitchFamily="2" charset="2"/>
              </a:rPr>
              <a:t>Identifying central actors and inter-community mediators</a:t>
            </a:r>
          </a:p>
          <a:p>
            <a:pPr>
              <a:lnSpc>
                <a:spcPct val="95000"/>
              </a:lnSpc>
              <a:spcBef>
                <a:spcPts val="1200"/>
              </a:spcBef>
              <a:buSzPct val="100000"/>
              <a:buFont typeface="Wingdings" pitchFamily="2" charset="2"/>
              <a:buChar char=""/>
            </a:pPr>
            <a:r>
              <a:rPr lang="en-GB" altLang="he-IL" dirty="0">
                <a:sym typeface="Wingdings" panose="05000000000000000000" pitchFamily="2" charset="2"/>
              </a:rPr>
              <a:t>Follow political trends</a:t>
            </a:r>
            <a:endParaRPr lang="he-IL" altLang="he-IL" dirty="0">
              <a:sym typeface="Wingdings" panose="05000000000000000000" pitchFamily="2" charset="2"/>
            </a:endParaRPr>
          </a:p>
          <a:p>
            <a:pPr>
              <a:lnSpc>
                <a:spcPct val="95000"/>
              </a:lnSpc>
              <a:spcBef>
                <a:spcPts val="1200"/>
              </a:spcBef>
              <a:buSzPct val="100000"/>
              <a:buFont typeface="Wingdings" pitchFamily="2" charset="2"/>
              <a:buChar char=""/>
            </a:pPr>
            <a:r>
              <a:rPr lang="en-US" altLang="he-IL" dirty="0">
                <a:sym typeface="Wingdings" panose="05000000000000000000" pitchFamily="2" charset="2"/>
              </a:rPr>
              <a:t>Detect malicious actors (e.g. spammers)</a:t>
            </a:r>
            <a:endParaRPr lang="en-GB" altLang="he-IL" dirty="0">
              <a:sym typeface="Wingdings" panose="05000000000000000000" pitchFamily="2" charset="2"/>
            </a:endParaRPr>
          </a:p>
          <a:p>
            <a:pPr>
              <a:lnSpc>
                <a:spcPct val="95000"/>
              </a:lnSpc>
              <a:spcBef>
                <a:spcPts val="1200"/>
              </a:spcBef>
              <a:buSzPct val="100000"/>
              <a:buFont typeface="Wingdings" pitchFamily="2" charset="2"/>
              <a:buChar char=""/>
            </a:pPr>
            <a:r>
              <a:rPr lang="en-GB" altLang="he-IL" dirty="0">
                <a:latin typeface="Times New Roman" pitchFamily="18" charset="0"/>
                <a:sym typeface="Wingdings" panose="05000000000000000000" pitchFamily="2" charset="2"/>
              </a:rPr>
              <a:t>…</a:t>
            </a:r>
            <a:endParaRPr lang="en-GB" altLang="he-IL" sz="3200" dirty="0">
              <a:latin typeface="Times New Roman" pitchFamily="18" charset="0"/>
            </a:endParaRPr>
          </a:p>
        </p:txBody>
      </p:sp>
      <p:sp>
        <p:nvSpPr>
          <p:cNvPr id="6" name="Title 1">
            <a:extLst>
              <a:ext uri="{FF2B5EF4-FFF2-40B4-BE49-F238E27FC236}">
                <a16:creationId xmlns:a16="http://schemas.microsoft.com/office/drawing/2014/main" id="{F7667E2B-D057-4586-BC0A-DDA43FAF5B59}"/>
              </a:ext>
            </a:extLst>
          </p:cNvPr>
          <p:cNvSpPr>
            <a:spLocks noGrp="1"/>
          </p:cNvSpPr>
          <p:nvPr>
            <p:ph type="title"/>
          </p:nvPr>
        </p:nvSpPr>
        <p:spPr>
          <a:xfrm>
            <a:off x="838200" y="365125"/>
            <a:ext cx="10515600" cy="1325563"/>
          </a:xfrm>
        </p:spPr>
        <p:txBody>
          <a:bodyPr/>
          <a:lstStyle/>
          <a:p>
            <a:r>
              <a:rPr lang="en-US" dirty="0"/>
              <a:t>Community detection applications</a:t>
            </a:r>
          </a:p>
        </p:txBody>
      </p:sp>
    </p:spTree>
    <p:extLst>
      <p:ext uri="{BB962C8B-B14F-4D97-AF65-F5344CB8AC3E}">
        <p14:creationId xmlns:p14="http://schemas.microsoft.com/office/powerpoint/2010/main" val="19217853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a:xfrm>
            <a:off x="838200" y="365125"/>
            <a:ext cx="10515600" cy="1325563"/>
          </a:xfrm>
        </p:spPr>
        <p:txBody>
          <a:bodyPr/>
          <a:lstStyle/>
          <a:p>
            <a:r>
              <a:rPr lang="en-US" dirty="0"/>
              <a:t>Modularity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0515600" cy="4351338"/>
          </a:xfrm>
        </p:spPr>
        <p:txBody>
          <a:bodyPr/>
          <a:lstStyle/>
          <a:p>
            <a:pPr marL="0" indent="0">
              <a:buNone/>
            </a:pPr>
            <a:endParaRPr lang="en-US" dirty="0"/>
          </a:p>
        </p:txBody>
      </p:sp>
      <p:cxnSp>
        <p:nvCxnSpPr>
          <p:cNvPr id="4" name="Straight Connector 3">
            <a:extLst>
              <a:ext uri="{FF2B5EF4-FFF2-40B4-BE49-F238E27FC236}">
                <a16:creationId xmlns:a16="http://schemas.microsoft.com/office/drawing/2014/main" id="{F7FF52DD-DCE8-4DE4-9B6E-49A064EE6F56}"/>
              </a:ext>
            </a:extLst>
          </p:cNvPr>
          <p:cNvCxnSpPr>
            <a:cxnSpLocks/>
            <a:stCxn id="27" idx="7"/>
            <a:endCxn id="15" idx="2"/>
          </p:cNvCxnSpPr>
          <p:nvPr/>
        </p:nvCxnSpPr>
        <p:spPr>
          <a:xfrm>
            <a:off x="6254162" y="2782237"/>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EDEF2ED-44F2-4260-A9A7-34CA5CEA2327}"/>
              </a:ext>
            </a:extLst>
          </p:cNvPr>
          <p:cNvSpPr/>
          <p:nvPr/>
        </p:nvSpPr>
        <p:spPr>
          <a:xfrm rot="1488538">
            <a:off x="6884257" y="4789675"/>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7" name="Straight Connector 6">
            <a:extLst>
              <a:ext uri="{FF2B5EF4-FFF2-40B4-BE49-F238E27FC236}">
                <a16:creationId xmlns:a16="http://schemas.microsoft.com/office/drawing/2014/main" id="{E283FFDC-0567-49FB-8582-0009F5832EC8}"/>
              </a:ext>
            </a:extLst>
          </p:cNvPr>
          <p:cNvCxnSpPr>
            <a:cxnSpLocks/>
            <a:stCxn id="27" idx="6"/>
            <a:endCxn id="6" idx="0"/>
          </p:cNvCxnSpPr>
          <p:nvPr/>
        </p:nvCxnSpPr>
        <p:spPr>
          <a:xfrm>
            <a:off x="6258394" y="2861766"/>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3CE124-FF92-4B03-BA5B-3AF19DB23E9D}"/>
              </a:ext>
            </a:extLst>
          </p:cNvPr>
          <p:cNvCxnSpPr>
            <a:cxnSpLocks/>
            <a:endCxn id="27" idx="3"/>
          </p:cNvCxnSpPr>
          <p:nvPr/>
        </p:nvCxnSpPr>
        <p:spPr>
          <a:xfrm flipV="1">
            <a:off x="5603519" y="2834676"/>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598325-8AF1-450B-8864-1E8BB80E7983}"/>
              </a:ext>
            </a:extLst>
          </p:cNvPr>
          <p:cNvCxnSpPr>
            <a:cxnSpLocks/>
            <a:endCxn id="27" idx="2"/>
          </p:cNvCxnSpPr>
          <p:nvPr/>
        </p:nvCxnSpPr>
        <p:spPr>
          <a:xfrm>
            <a:off x="5430482" y="2453470"/>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C30B591-AFAA-4CCC-BBD2-3C4702C5C180}"/>
              </a:ext>
            </a:extLst>
          </p:cNvPr>
          <p:cNvSpPr/>
          <p:nvPr/>
        </p:nvSpPr>
        <p:spPr>
          <a:xfrm rot="1488538">
            <a:off x="5297097" y="2347991"/>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2" name="Oval 11">
            <a:extLst>
              <a:ext uri="{FF2B5EF4-FFF2-40B4-BE49-F238E27FC236}">
                <a16:creationId xmlns:a16="http://schemas.microsoft.com/office/drawing/2014/main" id="{13686745-2014-4B3C-9AAE-51E951684EBF}"/>
              </a:ext>
            </a:extLst>
          </p:cNvPr>
          <p:cNvSpPr/>
          <p:nvPr/>
        </p:nvSpPr>
        <p:spPr>
          <a:xfrm>
            <a:off x="7934748" y="4745556"/>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4" name="Oval 13">
            <a:extLst>
              <a:ext uri="{FF2B5EF4-FFF2-40B4-BE49-F238E27FC236}">
                <a16:creationId xmlns:a16="http://schemas.microsoft.com/office/drawing/2014/main" id="{FDD6E1ED-E5B7-4352-96AC-0171DF24493D}"/>
              </a:ext>
            </a:extLst>
          </p:cNvPr>
          <p:cNvSpPr/>
          <p:nvPr/>
        </p:nvSpPr>
        <p:spPr>
          <a:xfrm rot="1488538">
            <a:off x="7919031" y="300796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5" name="Oval 14">
            <a:extLst>
              <a:ext uri="{FF2B5EF4-FFF2-40B4-BE49-F238E27FC236}">
                <a16:creationId xmlns:a16="http://schemas.microsoft.com/office/drawing/2014/main" id="{2627988C-63F9-49D1-84A6-24CBD3BDA110}"/>
              </a:ext>
            </a:extLst>
          </p:cNvPr>
          <p:cNvSpPr/>
          <p:nvPr/>
        </p:nvSpPr>
        <p:spPr>
          <a:xfrm rot="1488538">
            <a:off x="7288794" y="317148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6" name="Oval 15">
            <a:extLst>
              <a:ext uri="{FF2B5EF4-FFF2-40B4-BE49-F238E27FC236}">
                <a16:creationId xmlns:a16="http://schemas.microsoft.com/office/drawing/2014/main" id="{7354268B-D661-43C7-950B-CCC344B828B6}"/>
              </a:ext>
            </a:extLst>
          </p:cNvPr>
          <p:cNvSpPr/>
          <p:nvPr/>
        </p:nvSpPr>
        <p:spPr>
          <a:xfrm rot="1488538">
            <a:off x="8073019" y="356200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7" name="Oval 16">
            <a:extLst>
              <a:ext uri="{FF2B5EF4-FFF2-40B4-BE49-F238E27FC236}">
                <a16:creationId xmlns:a16="http://schemas.microsoft.com/office/drawing/2014/main" id="{8D8FAEE1-B227-4328-8BB0-E1C02BDF6D56}"/>
              </a:ext>
            </a:extLst>
          </p:cNvPr>
          <p:cNvSpPr/>
          <p:nvPr/>
        </p:nvSpPr>
        <p:spPr>
          <a:xfrm rot="1488538">
            <a:off x="8076476" y="499602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8" name="Oval 17">
            <a:extLst>
              <a:ext uri="{FF2B5EF4-FFF2-40B4-BE49-F238E27FC236}">
                <a16:creationId xmlns:a16="http://schemas.microsoft.com/office/drawing/2014/main" id="{C272374D-1E54-4E02-95B8-8414FE192FCB}"/>
              </a:ext>
            </a:extLst>
          </p:cNvPr>
          <p:cNvSpPr/>
          <p:nvPr/>
        </p:nvSpPr>
        <p:spPr>
          <a:xfrm rot="1488538">
            <a:off x="7446239" y="515794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0" name="Oval 19">
            <a:extLst>
              <a:ext uri="{FF2B5EF4-FFF2-40B4-BE49-F238E27FC236}">
                <a16:creationId xmlns:a16="http://schemas.microsoft.com/office/drawing/2014/main" id="{67A84C71-DC42-41ED-B377-4BF57E9C1891}"/>
              </a:ext>
            </a:extLst>
          </p:cNvPr>
          <p:cNvSpPr/>
          <p:nvPr/>
        </p:nvSpPr>
        <p:spPr>
          <a:xfrm rot="1488538">
            <a:off x="4883714" y="265525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6" name="Oval 25">
            <a:extLst>
              <a:ext uri="{FF2B5EF4-FFF2-40B4-BE49-F238E27FC236}">
                <a16:creationId xmlns:a16="http://schemas.microsoft.com/office/drawing/2014/main" id="{E74C5F38-61FD-4638-8EB6-3B86B34BBB0B}"/>
              </a:ext>
            </a:extLst>
          </p:cNvPr>
          <p:cNvSpPr/>
          <p:nvPr/>
        </p:nvSpPr>
        <p:spPr>
          <a:xfrm rot="1488538">
            <a:off x="5503472" y="314015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7" name="Oval 26">
            <a:extLst>
              <a:ext uri="{FF2B5EF4-FFF2-40B4-BE49-F238E27FC236}">
                <a16:creationId xmlns:a16="http://schemas.microsoft.com/office/drawing/2014/main" id="{8B42458D-BBB3-4A8E-ACB2-0B1A3F481935}"/>
              </a:ext>
            </a:extLst>
          </p:cNvPr>
          <p:cNvSpPr/>
          <p:nvPr/>
        </p:nvSpPr>
        <p:spPr>
          <a:xfrm rot="1488538">
            <a:off x="6016023" y="2708878"/>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30" name="Straight Connector 29">
            <a:extLst>
              <a:ext uri="{FF2B5EF4-FFF2-40B4-BE49-F238E27FC236}">
                <a16:creationId xmlns:a16="http://schemas.microsoft.com/office/drawing/2014/main" id="{6C9C754B-F245-43A9-9672-C711437A7588}"/>
              </a:ext>
            </a:extLst>
          </p:cNvPr>
          <p:cNvCxnSpPr>
            <a:stCxn id="20" idx="7"/>
            <a:endCxn id="10" idx="3"/>
          </p:cNvCxnSpPr>
          <p:nvPr/>
        </p:nvCxnSpPr>
        <p:spPr>
          <a:xfrm flipV="1">
            <a:off x="5122093" y="2475117"/>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43378D-80ED-4D41-91A7-66D1241C0AB5}"/>
              </a:ext>
            </a:extLst>
          </p:cNvPr>
          <p:cNvCxnSpPr>
            <a:stCxn id="20" idx="5"/>
            <a:endCxn id="26" idx="2"/>
          </p:cNvCxnSpPr>
          <p:nvPr/>
        </p:nvCxnSpPr>
        <p:spPr>
          <a:xfrm>
            <a:off x="5062523" y="2857768"/>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B33CB2-580C-40C4-8445-2DFAF1B50AA1}"/>
              </a:ext>
            </a:extLst>
          </p:cNvPr>
          <p:cNvCxnSpPr>
            <a:stCxn id="6" idx="6"/>
            <a:endCxn id="18" idx="2"/>
          </p:cNvCxnSpPr>
          <p:nvPr/>
        </p:nvCxnSpPr>
        <p:spPr>
          <a:xfrm>
            <a:off x="7126628" y="4942563"/>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B4858-CC87-4084-AEAC-375CDD6571A1}"/>
              </a:ext>
            </a:extLst>
          </p:cNvPr>
          <p:cNvCxnSpPr>
            <a:stCxn id="17" idx="3"/>
            <a:endCxn id="18" idx="7"/>
          </p:cNvCxnSpPr>
          <p:nvPr/>
        </p:nvCxnSpPr>
        <p:spPr>
          <a:xfrm flipH="1">
            <a:off x="7684618" y="5123146"/>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FD9B411-4A78-4CF9-9B30-396264EFEF43}"/>
              </a:ext>
            </a:extLst>
          </p:cNvPr>
          <p:cNvCxnSpPr>
            <a:stCxn id="15" idx="7"/>
            <a:endCxn id="14" idx="3"/>
          </p:cNvCxnSpPr>
          <p:nvPr/>
        </p:nvCxnSpPr>
        <p:spPr>
          <a:xfrm flipV="1">
            <a:off x="7527173" y="3135093"/>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D1C46B-6D78-4DF9-BF46-82E865EEF57B}"/>
              </a:ext>
            </a:extLst>
          </p:cNvPr>
          <p:cNvCxnSpPr>
            <a:stCxn id="15" idx="6"/>
            <a:endCxn id="16" idx="3"/>
          </p:cNvCxnSpPr>
          <p:nvPr/>
        </p:nvCxnSpPr>
        <p:spPr>
          <a:xfrm>
            <a:off x="7531165" y="3325177"/>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C405E7-CED0-478C-B25A-5830C618CE06}"/>
              </a:ext>
            </a:extLst>
          </p:cNvPr>
          <p:cNvCxnSpPr>
            <a:cxnSpLocks/>
            <a:stCxn id="14" idx="5"/>
            <a:endCxn id="16" idx="1"/>
          </p:cNvCxnSpPr>
          <p:nvPr/>
        </p:nvCxnSpPr>
        <p:spPr>
          <a:xfrm>
            <a:off x="8097840" y="3210483"/>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CF19B9-6B70-4C8E-A38B-657B388C1EED}"/>
              </a:ext>
            </a:extLst>
          </p:cNvPr>
          <p:cNvCxnSpPr>
            <a:cxnSpLocks/>
            <a:stCxn id="10" idx="5"/>
            <a:endCxn id="26" idx="1"/>
          </p:cNvCxnSpPr>
          <p:nvPr/>
        </p:nvCxnSpPr>
        <p:spPr>
          <a:xfrm>
            <a:off x="5475906" y="2550507"/>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0898BF56-7CC8-401E-AAC5-D9FABA873057}"/>
              </a:ext>
            </a:extLst>
          </p:cNvPr>
          <p:cNvSpPr/>
          <p:nvPr/>
        </p:nvSpPr>
        <p:spPr>
          <a:xfrm>
            <a:off x="7258397" y="4991667"/>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35" name="Oval 34">
            <a:extLst>
              <a:ext uri="{FF2B5EF4-FFF2-40B4-BE49-F238E27FC236}">
                <a16:creationId xmlns:a16="http://schemas.microsoft.com/office/drawing/2014/main" id="{36BD59AB-D5B5-40D4-93DA-3549B97115D3}"/>
              </a:ext>
            </a:extLst>
          </p:cNvPr>
          <p:cNvSpPr/>
          <p:nvPr/>
        </p:nvSpPr>
        <p:spPr>
          <a:xfrm>
            <a:off x="6729704" y="4567168"/>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38" name="Oval 37">
            <a:extLst>
              <a:ext uri="{FF2B5EF4-FFF2-40B4-BE49-F238E27FC236}">
                <a16:creationId xmlns:a16="http://schemas.microsoft.com/office/drawing/2014/main" id="{7EA16B92-A28B-4E22-B5F6-8A73A5CFC570}"/>
              </a:ext>
            </a:extLst>
          </p:cNvPr>
          <p:cNvSpPr/>
          <p:nvPr/>
        </p:nvSpPr>
        <p:spPr>
          <a:xfrm>
            <a:off x="7909766" y="3325177"/>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0" name="Oval 39">
            <a:extLst>
              <a:ext uri="{FF2B5EF4-FFF2-40B4-BE49-F238E27FC236}">
                <a16:creationId xmlns:a16="http://schemas.microsoft.com/office/drawing/2014/main" id="{6B27BAF4-8E26-4CB0-A41C-EBA1186D1884}"/>
              </a:ext>
            </a:extLst>
          </p:cNvPr>
          <p:cNvSpPr/>
          <p:nvPr/>
        </p:nvSpPr>
        <p:spPr>
          <a:xfrm>
            <a:off x="7134612" y="2977218"/>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1" name="Oval 40">
            <a:extLst>
              <a:ext uri="{FF2B5EF4-FFF2-40B4-BE49-F238E27FC236}">
                <a16:creationId xmlns:a16="http://schemas.microsoft.com/office/drawing/2014/main" id="{DC352627-B304-46A4-AC72-0A611B21AFBC}"/>
              </a:ext>
            </a:extLst>
          </p:cNvPr>
          <p:cNvSpPr/>
          <p:nvPr/>
        </p:nvSpPr>
        <p:spPr>
          <a:xfrm>
            <a:off x="7796738" y="2782237"/>
            <a:ext cx="495445" cy="532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3" name="Oval 42">
            <a:extLst>
              <a:ext uri="{FF2B5EF4-FFF2-40B4-BE49-F238E27FC236}">
                <a16:creationId xmlns:a16="http://schemas.microsoft.com/office/drawing/2014/main" id="{9B012D30-E9BA-4471-9DA5-7FA71BE62C77}"/>
              </a:ext>
            </a:extLst>
          </p:cNvPr>
          <p:cNvSpPr/>
          <p:nvPr/>
        </p:nvSpPr>
        <p:spPr>
          <a:xfrm>
            <a:off x="5876067" y="2477883"/>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5" name="Oval 44">
            <a:extLst>
              <a:ext uri="{FF2B5EF4-FFF2-40B4-BE49-F238E27FC236}">
                <a16:creationId xmlns:a16="http://schemas.microsoft.com/office/drawing/2014/main" id="{0CEF4ACA-CAC5-4E97-8A02-50A8C9088329}"/>
              </a:ext>
            </a:extLst>
          </p:cNvPr>
          <p:cNvSpPr/>
          <p:nvPr/>
        </p:nvSpPr>
        <p:spPr>
          <a:xfrm>
            <a:off x="4573804" y="2187702"/>
            <a:ext cx="1311068" cy="13302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Tree>
    <p:extLst>
      <p:ext uri="{BB962C8B-B14F-4D97-AF65-F5344CB8AC3E}">
        <p14:creationId xmlns:p14="http://schemas.microsoft.com/office/powerpoint/2010/main" val="1838390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a:xfrm>
            <a:off x="838200" y="365125"/>
            <a:ext cx="10515600" cy="1325563"/>
          </a:xfrm>
        </p:spPr>
        <p:txBody>
          <a:bodyPr/>
          <a:lstStyle/>
          <a:p>
            <a:r>
              <a:rPr lang="en-US" dirty="0"/>
              <a:t>Modularity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0515600" cy="4351338"/>
          </a:xfrm>
        </p:spPr>
        <p:txBody>
          <a:bodyPr/>
          <a:lstStyle/>
          <a:p>
            <a:pPr marL="0" indent="0">
              <a:buNone/>
            </a:pPr>
            <a:endParaRPr lang="en-US" dirty="0"/>
          </a:p>
        </p:txBody>
      </p:sp>
      <p:cxnSp>
        <p:nvCxnSpPr>
          <p:cNvPr id="4" name="Straight Connector 3">
            <a:extLst>
              <a:ext uri="{FF2B5EF4-FFF2-40B4-BE49-F238E27FC236}">
                <a16:creationId xmlns:a16="http://schemas.microsoft.com/office/drawing/2014/main" id="{F7FF52DD-DCE8-4DE4-9B6E-49A064EE6F56}"/>
              </a:ext>
            </a:extLst>
          </p:cNvPr>
          <p:cNvCxnSpPr>
            <a:cxnSpLocks/>
            <a:stCxn id="27" idx="7"/>
            <a:endCxn id="15" idx="2"/>
          </p:cNvCxnSpPr>
          <p:nvPr/>
        </p:nvCxnSpPr>
        <p:spPr>
          <a:xfrm>
            <a:off x="6254162" y="2782237"/>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EDEF2ED-44F2-4260-A9A7-34CA5CEA2327}"/>
              </a:ext>
            </a:extLst>
          </p:cNvPr>
          <p:cNvSpPr/>
          <p:nvPr/>
        </p:nvSpPr>
        <p:spPr>
          <a:xfrm rot="1488538">
            <a:off x="6884257" y="4789675"/>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7" name="Straight Connector 6">
            <a:extLst>
              <a:ext uri="{FF2B5EF4-FFF2-40B4-BE49-F238E27FC236}">
                <a16:creationId xmlns:a16="http://schemas.microsoft.com/office/drawing/2014/main" id="{E283FFDC-0567-49FB-8582-0009F5832EC8}"/>
              </a:ext>
            </a:extLst>
          </p:cNvPr>
          <p:cNvCxnSpPr>
            <a:cxnSpLocks/>
            <a:stCxn id="27" idx="6"/>
            <a:endCxn id="6" idx="0"/>
          </p:cNvCxnSpPr>
          <p:nvPr/>
        </p:nvCxnSpPr>
        <p:spPr>
          <a:xfrm>
            <a:off x="6258394" y="2861766"/>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3CE124-FF92-4B03-BA5B-3AF19DB23E9D}"/>
              </a:ext>
            </a:extLst>
          </p:cNvPr>
          <p:cNvCxnSpPr>
            <a:cxnSpLocks/>
            <a:endCxn id="27" idx="3"/>
          </p:cNvCxnSpPr>
          <p:nvPr/>
        </p:nvCxnSpPr>
        <p:spPr>
          <a:xfrm flipV="1">
            <a:off x="5603519" y="2834676"/>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598325-8AF1-450B-8864-1E8BB80E7983}"/>
              </a:ext>
            </a:extLst>
          </p:cNvPr>
          <p:cNvCxnSpPr>
            <a:cxnSpLocks/>
            <a:endCxn id="27" idx="2"/>
          </p:cNvCxnSpPr>
          <p:nvPr/>
        </p:nvCxnSpPr>
        <p:spPr>
          <a:xfrm>
            <a:off x="5430482" y="2453470"/>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C30B591-AFAA-4CCC-BBD2-3C4702C5C180}"/>
              </a:ext>
            </a:extLst>
          </p:cNvPr>
          <p:cNvSpPr/>
          <p:nvPr/>
        </p:nvSpPr>
        <p:spPr>
          <a:xfrm rot="1488538">
            <a:off x="5297097" y="2347991"/>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2" name="Oval 11">
            <a:extLst>
              <a:ext uri="{FF2B5EF4-FFF2-40B4-BE49-F238E27FC236}">
                <a16:creationId xmlns:a16="http://schemas.microsoft.com/office/drawing/2014/main" id="{13686745-2014-4B3C-9AAE-51E951684EBF}"/>
              </a:ext>
            </a:extLst>
          </p:cNvPr>
          <p:cNvSpPr/>
          <p:nvPr/>
        </p:nvSpPr>
        <p:spPr>
          <a:xfrm>
            <a:off x="7325517" y="4745555"/>
            <a:ext cx="1189833" cy="8837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4" name="Oval 13">
            <a:extLst>
              <a:ext uri="{FF2B5EF4-FFF2-40B4-BE49-F238E27FC236}">
                <a16:creationId xmlns:a16="http://schemas.microsoft.com/office/drawing/2014/main" id="{FDD6E1ED-E5B7-4352-96AC-0171DF24493D}"/>
              </a:ext>
            </a:extLst>
          </p:cNvPr>
          <p:cNvSpPr/>
          <p:nvPr/>
        </p:nvSpPr>
        <p:spPr>
          <a:xfrm rot="1488538">
            <a:off x="7919031" y="300796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5" name="Oval 14">
            <a:extLst>
              <a:ext uri="{FF2B5EF4-FFF2-40B4-BE49-F238E27FC236}">
                <a16:creationId xmlns:a16="http://schemas.microsoft.com/office/drawing/2014/main" id="{2627988C-63F9-49D1-84A6-24CBD3BDA110}"/>
              </a:ext>
            </a:extLst>
          </p:cNvPr>
          <p:cNvSpPr/>
          <p:nvPr/>
        </p:nvSpPr>
        <p:spPr>
          <a:xfrm rot="1488538">
            <a:off x="7288794" y="317148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6" name="Oval 15">
            <a:extLst>
              <a:ext uri="{FF2B5EF4-FFF2-40B4-BE49-F238E27FC236}">
                <a16:creationId xmlns:a16="http://schemas.microsoft.com/office/drawing/2014/main" id="{7354268B-D661-43C7-950B-CCC344B828B6}"/>
              </a:ext>
            </a:extLst>
          </p:cNvPr>
          <p:cNvSpPr/>
          <p:nvPr/>
        </p:nvSpPr>
        <p:spPr>
          <a:xfrm rot="1488538">
            <a:off x="8073019" y="356200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7" name="Oval 16">
            <a:extLst>
              <a:ext uri="{FF2B5EF4-FFF2-40B4-BE49-F238E27FC236}">
                <a16:creationId xmlns:a16="http://schemas.microsoft.com/office/drawing/2014/main" id="{8D8FAEE1-B227-4328-8BB0-E1C02BDF6D56}"/>
              </a:ext>
            </a:extLst>
          </p:cNvPr>
          <p:cNvSpPr/>
          <p:nvPr/>
        </p:nvSpPr>
        <p:spPr>
          <a:xfrm rot="1488538">
            <a:off x="8076476" y="499602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8" name="Oval 17">
            <a:extLst>
              <a:ext uri="{FF2B5EF4-FFF2-40B4-BE49-F238E27FC236}">
                <a16:creationId xmlns:a16="http://schemas.microsoft.com/office/drawing/2014/main" id="{C272374D-1E54-4E02-95B8-8414FE192FCB}"/>
              </a:ext>
            </a:extLst>
          </p:cNvPr>
          <p:cNvSpPr/>
          <p:nvPr/>
        </p:nvSpPr>
        <p:spPr>
          <a:xfrm rot="1488538">
            <a:off x="7446239" y="515794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0" name="Oval 19">
            <a:extLst>
              <a:ext uri="{FF2B5EF4-FFF2-40B4-BE49-F238E27FC236}">
                <a16:creationId xmlns:a16="http://schemas.microsoft.com/office/drawing/2014/main" id="{67A84C71-DC42-41ED-B377-4BF57E9C1891}"/>
              </a:ext>
            </a:extLst>
          </p:cNvPr>
          <p:cNvSpPr/>
          <p:nvPr/>
        </p:nvSpPr>
        <p:spPr>
          <a:xfrm rot="1488538">
            <a:off x="4883714" y="265525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6" name="Oval 25">
            <a:extLst>
              <a:ext uri="{FF2B5EF4-FFF2-40B4-BE49-F238E27FC236}">
                <a16:creationId xmlns:a16="http://schemas.microsoft.com/office/drawing/2014/main" id="{E74C5F38-61FD-4638-8EB6-3B86B34BBB0B}"/>
              </a:ext>
            </a:extLst>
          </p:cNvPr>
          <p:cNvSpPr/>
          <p:nvPr/>
        </p:nvSpPr>
        <p:spPr>
          <a:xfrm rot="1488538">
            <a:off x="5503472" y="314015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7" name="Oval 26">
            <a:extLst>
              <a:ext uri="{FF2B5EF4-FFF2-40B4-BE49-F238E27FC236}">
                <a16:creationId xmlns:a16="http://schemas.microsoft.com/office/drawing/2014/main" id="{8B42458D-BBB3-4A8E-ACB2-0B1A3F481935}"/>
              </a:ext>
            </a:extLst>
          </p:cNvPr>
          <p:cNvSpPr/>
          <p:nvPr/>
        </p:nvSpPr>
        <p:spPr>
          <a:xfrm rot="1488538">
            <a:off x="6016023" y="2708878"/>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30" name="Straight Connector 29">
            <a:extLst>
              <a:ext uri="{FF2B5EF4-FFF2-40B4-BE49-F238E27FC236}">
                <a16:creationId xmlns:a16="http://schemas.microsoft.com/office/drawing/2014/main" id="{6C9C754B-F245-43A9-9672-C711437A7588}"/>
              </a:ext>
            </a:extLst>
          </p:cNvPr>
          <p:cNvCxnSpPr>
            <a:stCxn id="20" idx="7"/>
            <a:endCxn id="10" idx="3"/>
          </p:cNvCxnSpPr>
          <p:nvPr/>
        </p:nvCxnSpPr>
        <p:spPr>
          <a:xfrm flipV="1">
            <a:off x="5122093" y="2475117"/>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43378D-80ED-4D41-91A7-66D1241C0AB5}"/>
              </a:ext>
            </a:extLst>
          </p:cNvPr>
          <p:cNvCxnSpPr>
            <a:stCxn id="20" idx="5"/>
            <a:endCxn id="26" idx="2"/>
          </p:cNvCxnSpPr>
          <p:nvPr/>
        </p:nvCxnSpPr>
        <p:spPr>
          <a:xfrm>
            <a:off x="5062523" y="2857768"/>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B33CB2-580C-40C4-8445-2DFAF1B50AA1}"/>
              </a:ext>
            </a:extLst>
          </p:cNvPr>
          <p:cNvCxnSpPr>
            <a:stCxn id="6" idx="6"/>
            <a:endCxn id="18" idx="2"/>
          </p:cNvCxnSpPr>
          <p:nvPr/>
        </p:nvCxnSpPr>
        <p:spPr>
          <a:xfrm>
            <a:off x="7126628" y="4942563"/>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B4858-CC87-4084-AEAC-375CDD6571A1}"/>
              </a:ext>
            </a:extLst>
          </p:cNvPr>
          <p:cNvCxnSpPr>
            <a:stCxn id="17" idx="3"/>
            <a:endCxn id="18" idx="7"/>
          </p:cNvCxnSpPr>
          <p:nvPr/>
        </p:nvCxnSpPr>
        <p:spPr>
          <a:xfrm flipH="1">
            <a:off x="7684618" y="5123146"/>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FD9B411-4A78-4CF9-9B30-396264EFEF43}"/>
              </a:ext>
            </a:extLst>
          </p:cNvPr>
          <p:cNvCxnSpPr>
            <a:stCxn id="15" idx="7"/>
            <a:endCxn id="14" idx="3"/>
          </p:cNvCxnSpPr>
          <p:nvPr/>
        </p:nvCxnSpPr>
        <p:spPr>
          <a:xfrm flipV="1">
            <a:off x="7527173" y="3135093"/>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D1C46B-6D78-4DF9-BF46-82E865EEF57B}"/>
              </a:ext>
            </a:extLst>
          </p:cNvPr>
          <p:cNvCxnSpPr>
            <a:stCxn id="15" idx="6"/>
            <a:endCxn id="16" idx="3"/>
          </p:cNvCxnSpPr>
          <p:nvPr/>
        </p:nvCxnSpPr>
        <p:spPr>
          <a:xfrm>
            <a:off x="7531165" y="3325177"/>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C405E7-CED0-478C-B25A-5830C618CE06}"/>
              </a:ext>
            </a:extLst>
          </p:cNvPr>
          <p:cNvCxnSpPr>
            <a:cxnSpLocks/>
            <a:stCxn id="14" idx="5"/>
            <a:endCxn id="16" idx="1"/>
          </p:cNvCxnSpPr>
          <p:nvPr/>
        </p:nvCxnSpPr>
        <p:spPr>
          <a:xfrm>
            <a:off x="8097840" y="3210483"/>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CF19B9-6B70-4C8E-A38B-657B388C1EED}"/>
              </a:ext>
            </a:extLst>
          </p:cNvPr>
          <p:cNvCxnSpPr>
            <a:cxnSpLocks/>
            <a:stCxn id="10" idx="5"/>
            <a:endCxn id="26" idx="1"/>
          </p:cNvCxnSpPr>
          <p:nvPr/>
        </p:nvCxnSpPr>
        <p:spPr>
          <a:xfrm>
            <a:off x="5475906" y="2550507"/>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36BD59AB-D5B5-40D4-93DA-3549B97115D3}"/>
              </a:ext>
            </a:extLst>
          </p:cNvPr>
          <p:cNvSpPr/>
          <p:nvPr/>
        </p:nvSpPr>
        <p:spPr>
          <a:xfrm>
            <a:off x="6729704" y="4567168"/>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38" name="Oval 37">
            <a:extLst>
              <a:ext uri="{FF2B5EF4-FFF2-40B4-BE49-F238E27FC236}">
                <a16:creationId xmlns:a16="http://schemas.microsoft.com/office/drawing/2014/main" id="{7EA16B92-A28B-4E22-B5F6-8A73A5CFC570}"/>
              </a:ext>
            </a:extLst>
          </p:cNvPr>
          <p:cNvSpPr/>
          <p:nvPr/>
        </p:nvSpPr>
        <p:spPr>
          <a:xfrm>
            <a:off x="7909766" y="3325177"/>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0" name="Oval 39">
            <a:extLst>
              <a:ext uri="{FF2B5EF4-FFF2-40B4-BE49-F238E27FC236}">
                <a16:creationId xmlns:a16="http://schemas.microsoft.com/office/drawing/2014/main" id="{6B27BAF4-8E26-4CB0-A41C-EBA1186D1884}"/>
              </a:ext>
            </a:extLst>
          </p:cNvPr>
          <p:cNvSpPr/>
          <p:nvPr/>
        </p:nvSpPr>
        <p:spPr>
          <a:xfrm>
            <a:off x="7134612" y="2977218"/>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1" name="Oval 40">
            <a:extLst>
              <a:ext uri="{FF2B5EF4-FFF2-40B4-BE49-F238E27FC236}">
                <a16:creationId xmlns:a16="http://schemas.microsoft.com/office/drawing/2014/main" id="{DC352627-B304-46A4-AC72-0A611B21AFBC}"/>
              </a:ext>
            </a:extLst>
          </p:cNvPr>
          <p:cNvSpPr/>
          <p:nvPr/>
        </p:nvSpPr>
        <p:spPr>
          <a:xfrm>
            <a:off x="7796738" y="2782237"/>
            <a:ext cx="495445" cy="532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3" name="Oval 42">
            <a:extLst>
              <a:ext uri="{FF2B5EF4-FFF2-40B4-BE49-F238E27FC236}">
                <a16:creationId xmlns:a16="http://schemas.microsoft.com/office/drawing/2014/main" id="{9B012D30-E9BA-4471-9DA5-7FA71BE62C77}"/>
              </a:ext>
            </a:extLst>
          </p:cNvPr>
          <p:cNvSpPr/>
          <p:nvPr/>
        </p:nvSpPr>
        <p:spPr>
          <a:xfrm>
            <a:off x="5876067" y="2477883"/>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5" name="Oval 44">
            <a:extLst>
              <a:ext uri="{FF2B5EF4-FFF2-40B4-BE49-F238E27FC236}">
                <a16:creationId xmlns:a16="http://schemas.microsoft.com/office/drawing/2014/main" id="{0CEF4ACA-CAC5-4E97-8A02-50A8C9088329}"/>
              </a:ext>
            </a:extLst>
          </p:cNvPr>
          <p:cNvSpPr/>
          <p:nvPr/>
        </p:nvSpPr>
        <p:spPr>
          <a:xfrm>
            <a:off x="4573804" y="2187702"/>
            <a:ext cx="1311068" cy="13302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Tree>
    <p:extLst>
      <p:ext uri="{BB962C8B-B14F-4D97-AF65-F5344CB8AC3E}">
        <p14:creationId xmlns:p14="http://schemas.microsoft.com/office/powerpoint/2010/main" val="27738295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a:xfrm>
            <a:off x="838200" y="365125"/>
            <a:ext cx="10515600" cy="1325563"/>
          </a:xfrm>
        </p:spPr>
        <p:txBody>
          <a:bodyPr/>
          <a:lstStyle/>
          <a:p>
            <a:r>
              <a:rPr lang="en-US" dirty="0"/>
              <a:t>Modularity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0515600" cy="4351338"/>
          </a:xfrm>
        </p:spPr>
        <p:txBody>
          <a:bodyPr/>
          <a:lstStyle/>
          <a:p>
            <a:pPr marL="0" indent="0">
              <a:buNone/>
            </a:pPr>
            <a:endParaRPr lang="en-US" dirty="0"/>
          </a:p>
        </p:txBody>
      </p:sp>
      <p:cxnSp>
        <p:nvCxnSpPr>
          <p:cNvPr id="4" name="Straight Connector 3">
            <a:extLst>
              <a:ext uri="{FF2B5EF4-FFF2-40B4-BE49-F238E27FC236}">
                <a16:creationId xmlns:a16="http://schemas.microsoft.com/office/drawing/2014/main" id="{F7FF52DD-DCE8-4DE4-9B6E-49A064EE6F56}"/>
              </a:ext>
            </a:extLst>
          </p:cNvPr>
          <p:cNvCxnSpPr>
            <a:cxnSpLocks/>
            <a:stCxn id="27" idx="7"/>
            <a:endCxn id="15" idx="2"/>
          </p:cNvCxnSpPr>
          <p:nvPr/>
        </p:nvCxnSpPr>
        <p:spPr>
          <a:xfrm>
            <a:off x="6254162" y="2782237"/>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EDEF2ED-44F2-4260-A9A7-34CA5CEA2327}"/>
              </a:ext>
            </a:extLst>
          </p:cNvPr>
          <p:cNvSpPr/>
          <p:nvPr/>
        </p:nvSpPr>
        <p:spPr>
          <a:xfrm rot="1488538">
            <a:off x="6884257" y="4789675"/>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7" name="Straight Connector 6">
            <a:extLst>
              <a:ext uri="{FF2B5EF4-FFF2-40B4-BE49-F238E27FC236}">
                <a16:creationId xmlns:a16="http://schemas.microsoft.com/office/drawing/2014/main" id="{E283FFDC-0567-49FB-8582-0009F5832EC8}"/>
              </a:ext>
            </a:extLst>
          </p:cNvPr>
          <p:cNvCxnSpPr>
            <a:cxnSpLocks/>
            <a:stCxn id="27" idx="6"/>
            <a:endCxn id="6" idx="0"/>
          </p:cNvCxnSpPr>
          <p:nvPr/>
        </p:nvCxnSpPr>
        <p:spPr>
          <a:xfrm>
            <a:off x="6258394" y="2861766"/>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3CE124-FF92-4B03-BA5B-3AF19DB23E9D}"/>
              </a:ext>
            </a:extLst>
          </p:cNvPr>
          <p:cNvCxnSpPr>
            <a:cxnSpLocks/>
            <a:endCxn id="27" idx="3"/>
          </p:cNvCxnSpPr>
          <p:nvPr/>
        </p:nvCxnSpPr>
        <p:spPr>
          <a:xfrm flipV="1">
            <a:off x="5603519" y="2834676"/>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598325-8AF1-450B-8864-1E8BB80E7983}"/>
              </a:ext>
            </a:extLst>
          </p:cNvPr>
          <p:cNvCxnSpPr>
            <a:cxnSpLocks/>
            <a:endCxn id="27" idx="2"/>
          </p:cNvCxnSpPr>
          <p:nvPr/>
        </p:nvCxnSpPr>
        <p:spPr>
          <a:xfrm>
            <a:off x="5430482" y="2453470"/>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C30B591-AFAA-4CCC-BBD2-3C4702C5C180}"/>
              </a:ext>
            </a:extLst>
          </p:cNvPr>
          <p:cNvSpPr/>
          <p:nvPr/>
        </p:nvSpPr>
        <p:spPr>
          <a:xfrm rot="1488538">
            <a:off x="5297097" y="2347991"/>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2" name="Oval 11">
            <a:extLst>
              <a:ext uri="{FF2B5EF4-FFF2-40B4-BE49-F238E27FC236}">
                <a16:creationId xmlns:a16="http://schemas.microsoft.com/office/drawing/2014/main" id="{13686745-2014-4B3C-9AAE-51E951684EBF}"/>
              </a:ext>
            </a:extLst>
          </p:cNvPr>
          <p:cNvSpPr/>
          <p:nvPr/>
        </p:nvSpPr>
        <p:spPr>
          <a:xfrm>
            <a:off x="6657975" y="4404381"/>
            <a:ext cx="1857375" cy="12248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4" name="Oval 13">
            <a:extLst>
              <a:ext uri="{FF2B5EF4-FFF2-40B4-BE49-F238E27FC236}">
                <a16:creationId xmlns:a16="http://schemas.microsoft.com/office/drawing/2014/main" id="{FDD6E1ED-E5B7-4352-96AC-0171DF24493D}"/>
              </a:ext>
            </a:extLst>
          </p:cNvPr>
          <p:cNvSpPr/>
          <p:nvPr/>
        </p:nvSpPr>
        <p:spPr>
          <a:xfrm rot="1488538">
            <a:off x="7919031" y="300796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5" name="Oval 14">
            <a:extLst>
              <a:ext uri="{FF2B5EF4-FFF2-40B4-BE49-F238E27FC236}">
                <a16:creationId xmlns:a16="http://schemas.microsoft.com/office/drawing/2014/main" id="{2627988C-63F9-49D1-84A6-24CBD3BDA110}"/>
              </a:ext>
            </a:extLst>
          </p:cNvPr>
          <p:cNvSpPr/>
          <p:nvPr/>
        </p:nvSpPr>
        <p:spPr>
          <a:xfrm rot="1488538">
            <a:off x="7288794" y="317148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6" name="Oval 15">
            <a:extLst>
              <a:ext uri="{FF2B5EF4-FFF2-40B4-BE49-F238E27FC236}">
                <a16:creationId xmlns:a16="http://schemas.microsoft.com/office/drawing/2014/main" id="{7354268B-D661-43C7-950B-CCC344B828B6}"/>
              </a:ext>
            </a:extLst>
          </p:cNvPr>
          <p:cNvSpPr/>
          <p:nvPr/>
        </p:nvSpPr>
        <p:spPr>
          <a:xfrm rot="1488538">
            <a:off x="8073019" y="356200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7" name="Oval 16">
            <a:extLst>
              <a:ext uri="{FF2B5EF4-FFF2-40B4-BE49-F238E27FC236}">
                <a16:creationId xmlns:a16="http://schemas.microsoft.com/office/drawing/2014/main" id="{8D8FAEE1-B227-4328-8BB0-E1C02BDF6D56}"/>
              </a:ext>
            </a:extLst>
          </p:cNvPr>
          <p:cNvSpPr/>
          <p:nvPr/>
        </p:nvSpPr>
        <p:spPr>
          <a:xfrm rot="1488538">
            <a:off x="8076476" y="499602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8" name="Oval 17">
            <a:extLst>
              <a:ext uri="{FF2B5EF4-FFF2-40B4-BE49-F238E27FC236}">
                <a16:creationId xmlns:a16="http://schemas.microsoft.com/office/drawing/2014/main" id="{C272374D-1E54-4E02-95B8-8414FE192FCB}"/>
              </a:ext>
            </a:extLst>
          </p:cNvPr>
          <p:cNvSpPr/>
          <p:nvPr/>
        </p:nvSpPr>
        <p:spPr>
          <a:xfrm rot="1488538">
            <a:off x="7446239" y="515794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0" name="Oval 19">
            <a:extLst>
              <a:ext uri="{FF2B5EF4-FFF2-40B4-BE49-F238E27FC236}">
                <a16:creationId xmlns:a16="http://schemas.microsoft.com/office/drawing/2014/main" id="{67A84C71-DC42-41ED-B377-4BF57E9C1891}"/>
              </a:ext>
            </a:extLst>
          </p:cNvPr>
          <p:cNvSpPr/>
          <p:nvPr/>
        </p:nvSpPr>
        <p:spPr>
          <a:xfrm rot="1488538">
            <a:off x="4883714" y="265525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6" name="Oval 25">
            <a:extLst>
              <a:ext uri="{FF2B5EF4-FFF2-40B4-BE49-F238E27FC236}">
                <a16:creationId xmlns:a16="http://schemas.microsoft.com/office/drawing/2014/main" id="{E74C5F38-61FD-4638-8EB6-3B86B34BBB0B}"/>
              </a:ext>
            </a:extLst>
          </p:cNvPr>
          <p:cNvSpPr/>
          <p:nvPr/>
        </p:nvSpPr>
        <p:spPr>
          <a:xfrm rot="1488538">
            <a:off x="5503472" y="314015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7" name="Oval 26">
            <a:extLst>
              <a:ext uri="{FF2B5EF4-FFF2-40B4-BE49-F238E27FC236}">
                <a16:creationId xmlns:a16="http://schemas.microsoft.com/office/drawing/2014/main" id="{8B42458D-BBB3-4A8E-ACB2-0B1A3F481935}"/>
              </a:ext>
            </a:extLst>
          </p:cNvPr>
          <p:cNvSpPr/>
          <p:nvPr/>
        </p:nvSpPr>
        <p:spPr>
          <a:xfrm rot="1488538">
            <a:off x="6016023" y="2708878"/>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30" name="Straight Connector 29">
            <a:extLst>
              <a:ext uri="{FF2B5EF4-FFF2-40B4-BE49-F238E27FC236}">
                <a16:creationId xmlns:a16="http://schemas.microsoft.com/office/drawing/2014/main" id="{6C9C754B-F245-43A9-9672-C711437A7588}"/>
              </a:ext>
            </a:extLst>
          </p:cNvPr>
          <p:cNvCxnSpPr>
            <a:stCxn id="20" idx="7"/>
            <a:endCxn id="10" idx="3"/>
          </p:cNvCxnSpPr>
          <p:nvPr/>
        </p:nvCxnSpPr>
        <p:spPr>
          <a:xfrm flipV="1">
            <a:off x="5122093" y="2475117"/>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43378D-80ED-4D41-91A7-66D1241C0AB5}"/>
              </a:ext>
            </a:extLst>
          </p:cNvPr>
          <p:cNvCxnSpPr>
            <a:stCxn id="20" idx="5"/>
            <a:endCxn id="26" idx="2"/>
          </p:cNvCxnSpPr>
          <p:nvPr/>
        </p:nvCxnSpPr>
        <p:spPr>
          <a:xfrm>
            <a:off x="5062523" y="2857768"/>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B33CB2-580C-40C4-8445-2DFAF1B50AA1}"/>
              </a:ext>
            </a:extLst>
          </p:cNvPr>
          <p:cNvCxnSpPr>
            <a:stCxn id="6" idx="6"/>
            <a:endCxn id="18" idx="2"/>
          </p:cNvCxnSpPr>
          <p:nvPr/>
        </p:nvCxnSpPr>
        <p:spPr>
          <a:xfrm>
            <a:off x="7126628" y="4942563"/>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B4858-CC87-4084-AEAC-375CDD6571A1}"/>
              </a:ext>
            </a:extLst>
          </p:cNvPr>
          <p:cNvCxnSpPr>
            <a:stCxn id="17" idx="3"/>
            <a:endCxn id="18" idx="7"/>
          </p:cNvCxnSpPr>
          <p:nvPr/>
        </p:nvCxnSpPr>
        <p:spPr>
          <a:xfrm flipH="1">
            <a:off x="7684618" y="5123146"/>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FD9B411-4A78-4CF9-9B30-396264EFEF43}"/>
              </a:ext>
            </a:extLst>
          </p:cNvPr>
          <p:cNvCxnSpPr>
            <a:stCxn id="15" idx="7"/>
            <a:endCxn id="14" idx="3"/>
          </p:cNvCxnSpPr>
          <p:nvPr/>
        </p:nvCxnSpPr>
        <p:spPr>
          <a:xfrm flipV="1">
            <a:off x="7527173" y="3135093"/>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D1C46B-6D78-4DF9-BF46-82E865EEF57B}"/>
              </a:ext>
            </a:extLst>
          </p:cNvPr>
          <p:cNvCxnSpPr>
            <a:stCxn id="15" idx="6"/>
            <a:endCxn id="16" idx="3"/>
          </p:cNvCxnSpPr>
          <p:nvPr/>
        </p:nvCxnSpPr>
        <p:spPr>
          <a:xfrm>
            <a:off x="7531165" y="3325177"/>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C405E7-CED0-478C-B25A-5830C618CE06}"/>
              </a:ext>
            </a:extLst>
          </p:cNvPr>
          <p:cNvCxnSpPr>
            <a:cxnSpLocks/>
            <a:stCxn id="14" idx="5"/>
            <a:endCxn id="16" idx="1"/>
          </p:cNvCxnSpPr>
          <p:nvPr/>
        </p:nvCxnSpPr>
        <p:spPr>
          <a:xfrm>
            <a:off x="8097840" y="3210483"/>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CF19B9-6B70-4C8E-A38B-657B388C1EED}"/>
              </a:ext>
            </a:extLst>
          </p:cNvPr>
          <p:cNvCxnSpPr>
            <a:cxnSpLocks/>
            <a:stCxn id="10" idx="5"/>
            <a:endCxn id="26" idx="1"/>
          </p:cNvCxnSpPr>
          <p:nvPr/>
        </p:nvCxnSpPr>
        <p:spPr>
          <a:xfrm>
            <a:off x="5475906" y="2550507"/>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EA16B92-A28B-4E22-B5F6-8A73A5CFC570}"/>
              </a:ext>
            </a:extLst>
          </p:cNvPr>
          <p:cNvSpPr/>
          <p:nvPr/>
        </p:nvSpPr>
        <p:spPr>
          <a:xfrm>
            <a:off x="7909766" y="3325177"/>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0" name="Oval 39">
            <a:extLst>
              <a:ext uri="{FF2B5EF4-FFF2-40B4-BE49-F238E27FC236}">
                <a16:creationId xmlns:a16="http://schemas.microsoft.com/office/drawing/2014/main" id="{6B27BAF4-8E26-4CB0-A41C-EBA1186D1884}"/>
              </a:ext>
            </a:extLst>
          </p:cNvPr>
          <p:cNvSpPr/>
          <p:nvPr/>
        </p:nvSpPr>
        <p:spPr>
          <a:xfrm>
            <a:off x="7134612" y="2977218"/>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1" name="Oval 40">
            <a:extLst>
              <a:ext uri="{FF2B5EF4-FFF2-40B4-BE49-F238E27FC236}">
                <a16:creationId xmlns:a16="http://schemas.microsoft.com/office/drawing/2014/main" id="{DC352627-B304-46A4-AC72-0A611B21AFBC}"/>
              </a:ext>
            </a:extLst>
          </p:cNvPr>
          <p:cNvSpPr/>
          <p:nvPr/>
        </p:nvSpPr>
        <p:spPr>
          <a:xfrm>
            <a:off x="7796738" y="2782237"/>
            <a:ext cx="495445" cy="532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3" name="Oval 42">
            <a:extLst>
              <a:ext uri="{FF2B5EF4-FFF2-40B4-BE49-F238E27FC236}">
                <a16:creationId xmlns:a16="http://schemas.microsoft.com/office/drawing/2014/main" id="{9B012D30-E9BA-4471-9DA5-7FA71BE62C77}"/>
              </a:ext>
            </a:extLst>
          </p:cNvPr>
          <p:cNvSpPr/>
          <p:nvPr/>
        </p:nvSpPr>
        <p:spPr>
          <a:xfrm>
            <a:off x="5876067" y="2477883"/>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5" name="Oval 44">
            <a:extLst>
              <a:ext uri="{FF2B5EF4-FFF2-40B4-BE49-F238E27FC236}">
                <a16:creationId xmlns:a16="http://schemas.microsoft.com/office/drawing/2014/main" id="{0CEF4ACA-CAC5-4E97-8A02-50A8C9088329}"/>
              </a:ext>
            </a:extLst>
          </p:cNvPr>
          <p:cNvSpPr/>
          <p:nvPr/>
        </p:nvSpPr>
        <p:spPr>
          <a:xfrm>
            <a:off x="4573804" y="2187702"/>
            <a:ext cx="1311068" cy="13302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Tree>
    <p:extLst>
      <p:ext uri="{BB962C8B-B14F-4D97-AF65-F5344CB8AC3E}">
        <p14:creationId xmlns:p14="http://schemas.microsoft.com/office/powerpoint/2010/main" val="96870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a:xfrm>
            <a:off x="838200" y="365125"/>
            <a:ext cx="10515600" cy="1325563"/>
          </a:xfrm>
        </p:spPr>
        <p:txBody>
          <a:bodyPr/>
          <a:lstStyle/>
          <a:p>
            <a:r>
              <a:rPr lang="en-US" dirty="0"/>
              <a:t>Modularity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0515600" cy="4351338"/>
          </a:xfrm>
        </p:spPr>
        <p:txBody>
          <a:bodyPr/>
          <a:lstStyle/>
          <a:p>
            <a:pPr marL="0" indent="0">
              <a:buNone/>
            </a:pPr>
            <a:endParaRPr lang="en-US" dirty="0"/>
          </a:p>
        </p:txBody>
      </p:sp>
      <p:cxnSp>
        <p:nvCxnSpPr>
          <p:cNvPr id="4" name="Straight Connector 3">
            <a:extLst>
              <a:ext uri="{FF2B5EF4-FFF2-40B4-BE49-F238E27FC236}">
                <a16:creationId xmlns:a16="http://schemas.microsoft.com/office/drawing/2014/main" id="{F7FF52DD-DCE8-4DE4-9B6E-49A064EE6F56}"/>
              </a:ext>
            </a:extLst>
          </p:cNvPr>
          <p:cNvCxnSpPr>
            <a:cxnSpLocks/>
            <a:stCxn id="27" idx="7"/>
            <a:endCxn id="15" idx="2"/>
          </p:cNvCxnSpPr>
          <p:nvPr/>
        </p:nvCxnSpPr>
        <p:spPr>
          <a:xfrm>
            <a:off x="6254162" y="2782237"/>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EDEF2ED-44F2-4260-A9A7-34CA5CEA2327}"/>
              </a:ext>
            </a:extLst>
          </p:cNvPr>
          <p:cNvSpPr/>
          <p:nvPr/>
        </p:nvSpPr>
        <p:spPr>
          <a:xfrm rot="1488538">
            <a:off x="6884257" y="4789675"/>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7" name="Straight Connector 6">
            <a:extLst>
              <a:ext uri="{FF2B5EF4-FFF2-40B4-BE49-F238E27FC236}">
                <a16:creationId xmlns:a16="http://schemas.microsoft.com/office/drawing/2014/main" id="{E283FFDC-0567-49FB-8582-0009F5832EC8}"/>
              </a:ext>
            </a:extLst>
          </p:cNvPr>
          <p:cNvCxnSpPr>
            <a:cxnSpLocks/>
            <a:stCxn id="27" idx="6"/>
            <a:endCxn id="6" idx="0"/>
          </p:cNvCxnSpPr>
          <p:nvPr/>
        </p:nvCxnSpPr>
        <p:spPr>
          <a:xfrm>
            <a:off x="6258394" y="2861766"/>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3CE124-FF92-4B03-BA5B-3AF19DB23E9D}"/>
              </a:ext>
            </a:extLst>
          </p:cNvPr>
          <p:cNvCxnSpPr>
            <a:cxnSpLocks/>
            <a:endCxn id="27" idx="3"/>
          </p:cNvCxnSpPr>
          <p:nvPr/>
        </p:nvCxnSpPr>
        <p:spPr>
          <a:xfrm flipV="1">
            <a:off x="5603519" y="2834676"/>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598325-8AF1-450B-8864-1E8BB80E7983}"/>
              </a:ext>
            </a:extLst>
          </p:cNvPr>
          <p:cNvCxnSpPr>
            <a:cxnSpLocks/>
            <a:endCxn id="27" idx="2"/>
          </p:cNvCxnSpPr>
          <p:nvPr/>
        </p:nvCxnSpPr>
        <p:spPr>
          <a:xfrm>
            <a:off x="5430482" y="2453470"/>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C30B591-AFAA-4CCC-BBD2-3C4702C5C180}"/>
              </a:ext>
            </a:extLst>
          </p:cNvPr>
          <p:cNvSpPr/>
          <p:nvPr/>
        </p:nvSpPr>
        <p:spPr>
          <a:xfrm rot="1488538">
            <a:off x="5297097" y="2347991"/>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2" name="Oval 11">
            <a:extLst>
              <a:ext uri="{FF2B5EF4-FFF2-40B4-BE49-F238E27FC236}">
                <a16:creationId xmlns:a16="http://schemas.microsoft.com/office/drawing/2014/main" id="{13686745-2014-4B3C-9AAE-51E951684EBF}"/>
              </a:ext>
            </a:extLst>
          </p:cNvPr>
          <p:cNvSpPr/>
          <p:nvPr/>
        </p:nvSpPr>
        <p:spPr>
          <a:xfrm>
            <a:off x="6657975" y="4404381"/>
            <a:ext cx="1857375" cy="12248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4" name="Oval 13">
            <a:extLst>
              <a:ext uri="{FF2B5EF4-FFF2-40B4-BE49-F238E27FC236}">
                <a16:creationId xmlns:a16="http://schemas.microsoft.com/office/drawing/2014/main" id="{FDD6E1ED-E5B7-4352-96AC-0171DF24493D}"/>
              </a:ext>
            </a:extLst>
          </p:cNvPr>
          <p:cNvSpPr/>
          <p:nvPr/>
        </p:nvSpPr>
        <p:spPr>
          <a:xfrm rot="1488538">
            <a:off x="7919031" y="300796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5" name="Oval 14">
            <a:extLst>
              <a:ext uri="{FF2B5EF4-FFF2-40B4-BE49-F238E27FC236}">
                <a16:creationId xmlns:a16="http://schemas.microsoft.com/office/drawing/2014/main" id="{2627988C-63F9-49D1-84A6-24CBD3BDA110}"/>
              </a:ext>
            </a:extLst>
          </p:cNvPr>
          <p:cNvSpPr/>
          <p:nvPr/>
        </p:nvSpPr>
        <p:spPr>
          <a:xfrm rot="1488538">
            <a:off x="7288794" y="317148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6" name="Oval 15">
            <a:extLst>
              <a:ext uri="{FF2B5EF4-FFF2-40B4-BE49-F238E27FC236}">
                <a16:creationId xmlns:a16="http://schemas.microsoft.com/office/drawing/2014/main" id="{7354268B-D661-43C7-950B-CCC344B828B6}"/>
              </a:ext>
            </a:extLst>
          </p:cNvPr>
          <p:cNvSpPr/>
          <p:nvPr/>
        </p:nvSpPr>
        <p:spPr>
          <a:xfrm rot="1488538">
            <a:off x="8073019" y="356200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7" name="Oval 16">
            <a:extLst>
              <a:ext uri="{FF2B5EF4-FFF2-40B4-BE49-F238E27FC236}">
                <a16:creationId xmlns:a16="http://schemas.microsoft.com/office/drawing/2014/main" id="{8D8FAEE1-B227-4328-8BB0-E1C02BDF6D56}"/>
              </a:ext>
            </a:extLst>
          </p:cNvPr>
          <p:cNvSpPr/>
          <p:nvPr/>
        </p:nvSpPr>
        <p:spPr>
          <a:xfrm rot="1488538">
            <a:off x="8076476" y="499602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8" name="Oval 17">
            <a:extLst>
              <a:ext uri="{FF2B5EF4-FFF2-40B4-BE49-F238E27FC236}">
                <a16:creationId xmlns:a16="http://schemas.microsoft.com/office/drawing/2014/main" id="{C272374D-1E54-4E02-95B8-8414FE192FCB}"/>
              </a:ext>
            </a:extLst>
          </p:cNvPr>
          <p:cNvSpPr/>
          <p:nvPr/>
        </p:nvSpPr>
        <p:spPr>
          <a:xfrm rot="1488538">
            <a:off x="7446239" y="515794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0" name="Oval 19">
            <a:extLst>
              <a:ext uri="{FF2B5EF4-FFF2-40B4-BE49-F238E27FC236}">
                <a16:creationId xmlns:a16="http://schemas.microsoft.com/office/drawing/2014/main" id="{67A84C71-DC42-41ED-B377-4BF57E9C1891}"/>
              </a:ext>
            </a:extLst>
          </p:cNvPr>
          <p:cNvSpPr/>
          <p:nvPr/>
        </p:nvSpPr>
        <p:spPr>
          <a:xfrm rot="1488538">
            <a:off x="4883714" y="265525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6" name="Oval 25">
            <a:extLst>
              <a:ext uri="{FF2B5EF4-FFF2-40B4-BE49-F238E27FC236}">
                <a16:creationId xmlns:a16="http://schemas.microsoft.com/office/drawing/2014/main" id="{E74C5F38-61FD-4638-8EB6-3B86B34BBB0B}"/>
              </a:ext>
            </a:extLst>
          </p:cNvPr>
          <p:cNvSpPr/>
          <p:nvPr/>
        </p:nvSpPr>
        <p:spPr>
          <a:xfrm rot="1488538">
            <a:off x="5503472" y="314015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7" name="Oval 26">
            <a:extLst>
              <a:ext uri="{FF2B5EF4-FFF2-40B4-BE49-F238E27FC236}">
                <a16:creationId xmlns:a16="http://schemas.microsoft.com/office/drawing/2014/main" id="{8B42458D-BBB3-4A8E-ACB2-0B1A3F481935}"/>
              </a:ext>
            </a:extLst>
          </p:cNvPr>
          <p:cNvSpPr/>
          <p:nvPr/>
        </p:nvSpPr>
        <p:spPr>
          <a:xfrm rot="1488538">
            <a:off x="6016023" y="2708878"/>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30" name="Straight Connector 29">
            <a:extLst>
              <a:ext uri="{FF2B5EF4-FFF2-40B4-BE49-F238E27FC236}">
                <a16:creationId xmlns:a16="http://schemas.microsoft.com/office/drawing/2014/main" id="{6C9C754B-F245-43A9-9672-C711437A7588}"/>
              </a:ext>
            </a:extLst>
          </p:cNvPr>
          <p:cNvCxnSpPr>
            <a:stCxn id="20" idx="7"/>
            <a:endCxn id="10" idx="3"/>
          </p:cNvCxnSpPr>
          <p:nvPr/>
        </p:nvCxnSpPr>
        <p:spPr>
          <a:xfrm flipV="1">
            <a:off x="5122093" y="2475117"/>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43378D-80ED-4D41-91A7-66D1241C0AB5}"/>
              </a:ext>
            </a:extLst>
          </p:cNvPr>
          <p:cNvCxnSpPr>
            <a:stCxn id="20" idx="5"/>
            <a:endCxn id="26" idx="2"/>
          </p:cNvCxnSpPr>
          <p:nvPr/>
        </p:nvCxnSpPr>
        <p:spPr>
          <a:xfrm>
            <a:off x="5062523" y="2857768"/>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B33CB2-580C-40C4-8445-2DFAF1B50AA1}"/>
              </a:ext>
            </a:extLst>
          </p:cNvPr>
          <p:cNvCxnSpPr>
            <a:stCxn id="6" idx="6"/>
            <a:endCxn id="18" idx="2"/>
          </p:cNvCxnSpPr>
          <p:nvPr/>
        </p:nvCxnSpPr>
        <p:spPr>
          <a:xfrm>
            <a:off x="7126628" y="4942563"/>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B4858-CC87-4084-AEAC-375CDD6571A1}"/>
              </a:ext>
            </a:extLst>
          </p:cNvPr>
          <p:cNvCxnSpPr>
            <a:stCxn id="17" idx="3"/>
            <a:endCxn id="18" idx="7"/>
          </p:cNvCxnSpPr>
          <p:nvPr/>
        </p:nvCxnSpPr>
        <p:spPr>
          <a:xfrm flipH="1">
            <a:off x="7684618" y="5123146"/>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FD9B411-4A78-4CF9-9B30-396264EFEF43}"/>
              </a:ext>
            </a:extLst>
          </p:cNvPr>
          <p:cNvCxnSpPr>
            <a:stCxn id="15" idx="7"/>
            <a:endCxn id="14" idx="3"/>
          </p:cNvCxnSpPr>
          <p:nvPr/>
        </p:nvCxnSpPr>
        <p:spPr>
          <a:xfrm flipV="1">
            <a:off x="7527173" y="3135093"/>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D1C46B-6D78-4DF9-BF46-82E865EEF57B}"/>
              </a:ext>
            </a:extLst>
          </p:cNvPr>
          <p:cNvCxnSpPr>
            <a:stCxn id="15" idx="6"/>
            <a:endCxn id="16" idx="3"/>
          </p:cNvCxnSpPr>
          <p:nvPr/>
        </p:nvCxnSpPr>
        <p:spPr>
          <a:xfrm>
            <a:off x="7531165" y="3325177"/>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C405E7-CED0-478C-B25A-5830C618CE06}"/>
              </a:ext>
            </a:extLst>
          </p:cNvPr>
          <p:cNvCxnSpPr>
            <a:cxnSpLocks/>
            <a:stCxn id="14" idx="5"/>
            <a:endCxn id="16" idx="1"/>
          </p:cNvCxnSpPr>
          <p:nvPr/>
        </p:nvCxnSpPr>
        <p:spPr>
          <a:xfrm>
            <a:off x="8097840" y="3210483"/>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CF19B9-6B70-4C8E-A38B-657B388C1EED}"/>
              </a:ext>
            </a:extLst>
          </p:cNvPr>
          <p:cNvCxnSpPr>
            <a:cxnSpLocks/>
            <a:stCxn id="10" idx="5"/>
            <a:endCxn id="26" idx="1"/>
          </p:cNvCxnSpPr>
          <p:nvPr/>
        </p:nvCxnSpPr>
        <p:spPr>
          <a:xfrm>
            <a:off x="5475906" y="2550507"/>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EA16B92-A28B-4E22-B5F6-8A73A5CFC570}"/>
              </a:ext>
            </a:extLst>
          </p:cNvPr>
          <p:cNvSpPr/>
          <p:nvPr/>
        </p:nvSpPr>
        <p:spPr>
          <a:xfrm>
            <a:off x="7778596" y="2782237"/>
            <a:ext cx="711772" cy="1200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0" name="Oval 39">
            <a:extLst>
              <a:ext uri="{FF2B5EF4-FFF2-40B4-BE49-F238E27FC236}">
                <a16:creationId xmlns:a16="http://schemas.microsoft.com/office/drawing/2014/main" id="{6B27BAF4-8E26-4CB0-A41C-EBA1186D1884}"/>
              </a:ext>
            </a:extLst>
          </p:cNvPr>
          <p:cNvSpPr/>
          <p:nvPr/>
        </p:nvSpPr>
        <p:spPr>
          <a:xfrm>
            <a:off x="7134612" y="2977218"/>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3" name="Oval 42">
            <a:extLst>
              <a:ext uri="{FF2B5EF4-FFF2-40B4-BE49-F238E27FC236}">
                <a16:creationId xmlns:a16="http://schemas.microsoft.com/office/drawing/2014/main" id="{9B012D30-E9BA-4471-9DA5-7FA71BE62C77}"/>
              </a:ext>
            </a:extLst>
          </p:cNvPr>
          <p:cNvSpPr/>
          <p:nvPr/>
        </p:nvSpPr>
        <p:spPr>
          <a:xfrm>
            <a:off x="5876067" y="2477883"/>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5" name="Oval 44">
            <a:extLst>
              <a:ext uri="{FF2B5EF4-FFF2-40B4-BE49-F238E27FC236}">
                <a16:creationId xmlns:a16="http://schemas.microsoft.com/office/drawing/2014/main" id="{0CEF4ACA-CAC5-4E97-8A02-50A8C9088329}"/>
              </a:ext>
            </a:extLst>
          </p:cNvPr>
          <p:cNvSpPr/>
          <p:nvPr/>
        </p:nvSpPr>
        <p:spPr>
          <a:xfrm>
            <a:off x="4573804" y="2187702"/>
            <a:ext cx="1311068" cy="13302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Tree>
    <p:extLst>
      <p:ext uri="{BB962C8B-B14F-4D97-AF65-F5344CB8AC3E}">
        <p14:creationId xmlns:p14="http://schemas.microsoft.com/office/powerpoint/2010/main" val="1246640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a:xfrm>
            <a:off x="838200" y="365125"/>
            <a:ext cx="10515600" cy="1325563"/>
          </a:xfrm>
        </p:spPr>
        <p:txBody>
          <a:bodyPr/>
          <a:lstStyle/>
          <a:p>
            <a:r>
              <a:rPr lang="en-US" dirty="0"/>
              <a:t>Modularity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0515600" cy="4351338"/>
          </a:xfrm>
        </p:spPr>
        <p:txBody>
          <a:bodyPr/>
          <a:lstStyle/>
          <a:p>
            <a:pPr marL="0" indent="0">
              <a:buNone/>
            </a:pPr>
            <a:endParaRPr lang="en-US" dirty="0"/>
          </a:p>
        </p:txBody>
      </p:sp>
      <p:cxnSp>
        <p:nvCxnSpPr>
          <p:cNvPr id="4" name="Straight Connector 3">
            <a:extLst>
              <a:ext uri="{FF2B5EF4-FFF2-40B4-BE49-F238E27FC236}">
                <a16:creationId xmlns:a16="http://schemas.microsoft.com/office/drawing/2014/main" id="{F7FF52DD-DCE8-4DE4-9B6E-49A064EE6F56}"/>
              </a:ext>
            </a:extLst>
          </p:cNvPr>
          <p:cNvCxnSpPr>
            <a:cxnSpLocks/>
            <a:stCxn id="27" idx="7"/>
            <a:endCxn id="15" idx="2"/>
          </p:cNvCxnSpPr>
          <p:nvPr/>
        </p:nvCxnSpPr>
        <p:spPr>
          <a:xfrm>
            <a:off x="6254162" y="2782237"/>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EDEF2ED-44F2-4260-A9A7-34CA5CEA2327}"/>
              </a:ext>
            </a:extLst>
          </p:cNvPr>
          <p:cNvSpPr/>
          <p:nvPr/>
        </p:nvSpPr>
        <p:spPr>
          <a:xfrm rot="1488538">
            <a:off x="6884257" y="4789675"/>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7" name="Straight Connector 6">
            <a:extLst>
              <a:ext uri="{FF2B5EF4-FFF2-40B4-BE49-F238E27FC236}">
                <a16:creationId xmlns:a16="http://schemas.microsoft.com/office/drawing/2014/main" id="{E283FFDC-0567-49FB-8582-0009F5832EC8}"/>
              </a:ext>
            </a:extLst>
          </p:cNvPr>
          <p:cNvCxnSpPr>
            <a:cxnSpLocks/>
            <a:stCxn id="27" idx="6"/>
            <a:endCxn id="6" idx="0"/>
          </p:cNvCxnSpPr>
          <p:nvPr/>
        </p:nvCxnSpPr>
        <p:spPr>
          <a:xfrm>
            <a:off x="6258394" y="2861766"/>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3CE124-FF92-4B03-BA5B-3AF19DB23E9D}"/>
              </a:ext>
            </a:extLst>
          </p:cNvPr>
          <p:cNvCxnSpPr>
            <a:cxnSpLocks/>
            <a:endCxn id="27" idx="3"/>
          </p:cNvCxnSpPr>
          <p:nvPr/>
        </p:nvCxnSpPr>
        <p:spPr>
          <a:xfrm flipV="1">
            <a:off x="5603519" y="2834676"/>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598325-8AF1-450B-8864-1E8BB80E7983}"/>
              </a:ext>
            </a:extLst>
          </p:cNvPr>
          <p:cNvCxnSpPr>
            <a:cxnSpLocks/>
            <a:endCxn id="27" idx="2"/>
          </p:cNvCxnSpPr>
          <p:nvPr/>
        </p:nvCxnSpPr>
        <p:spPr>
          <a:xfrm>
            <a:off x="5430482" y="2453470"/>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C30B591-AFAA-4CCC-BBD2-3C4702C5C180}"/>
              </a:ext>
            </a:extLst>
          </p:cNvPr>
          <p:cNvSpPr/>
          <p:nvPr/>
        </p:nvSpPr>
        <p:spPr>
          <a:xfrm rot="1488538">
            <a:off x="5297097" y="2347991"/>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2" name="Oval 11">
            <a:extLst>
              <a:ext uri="{FF2B5EF4-FFF2-40B4-BE49-F238E27FC236}">
                <a16:creationId xmlns:a16="http://schemas.microsoft.com/office/drawing/2014/main" id="{13686745-2014-4B3C-9AAE-51E951684EBF}"/>
              </a:ext>
            </a:extLst>
          </p:cNvPr>
          <p:cNvSpPr/>
          <p:nvPr/>
        </p:nvSpPr>
        <p:spPr>
          <a:xfrm>
            <a:off x="6657975" y="4404381"/>
            <a:ext cx="1857375" cy="12248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4" name="Oval 13">
            <a:extLst>
              <a:ext uri="{FF2B5EF4-FFF2-40B4-BE49-F238E27FC236}">
                <a16:creationId xmlns:a16="http://schemas.microsoft.com/office/drawing/2014/main" id="{FDD6E1ED-E5B7-4352-96AC-0171DF24493D}"/>
              </a:ext>
            </a:extLst>
          </p:cNvPr>
          <p:cNvSpPr/>
          <p:nvPr/>
        </p:nvSpPr>
        <p:spPr>
          <a:xfrm rot="1488538">
            <a:off x="7919031" y="300796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5" name="Oval 14">
            <a:extLst>
              <a:ext uri="{FF2B5EF4-FFF2-40B4-BE49-F238E27FC236}">
                <a16:creationId xmlns:a16="http://schemas.microsoft.com/office/drawing/2014/main" id="{2627988C-63F9-49D1-84A6-24CBD3BDA110}"/>
              </a:ext>
            </a:extLst>
          </p:cNvPr>
          <p:cNvSpPr/>
          <p:nvPr/>
        </p:nvSpPr>
        <p:spPr>
          <a:xfrm rot="1488538">
            <a:off x="7288794" y="317148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6" name="Oval 15">
            <a:extLst>
              <a:ext uri="{FF2B5EF4-FFF2-40B4-BE49-F238E27FC236}">
                <a16:creationId xmlns:a16="http://schemas.microsoft.com/office/drawing/2014/main" id="{7354268B-D661-43C7-950B-CCC344B828B6}"/>
              </a:ext>
            </a:extLst>
          </p:cNvPr>
          <p:cNvSpPr/>
          <p:nvPr/>
        </p:nvSpPr>
        <p:spPr>
          <a:xfrm rot="1488538">
            <a:off x="8073019" y="356200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7" name="Oval 16">
            <a:extLst>
              <a:ext uri="{FF2B5EF4-FFF2-40B4-BE49-F238E27FC236}">
                <a16:creationId xmlns:a16="http://schemas.microsoft.com/office/drawing/2014/main" id="{8D8FAEE1-B227-4328-8BB0-E1C02BDF6D56}"/>
              </a:ext>
            </a:extLst>
          </p:cNvPr>
          <p:cNvSpPr/>
          <p:nvPr/>
        </p:nvSpPr>
        <p:spPr>
          <a:xfrm rot="1488538">
            <a:off x="8076476" y="499602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8" name="Oval 17">
            <a:extLst>
              <a:ext uri="{FF2B5EF4-FFF2-40B4-BE49-F238E27FC236}">
                <a16:creationId xmlns:a16="http://schemas.microsoft.com/office/drawing/2014/main" id="{C272374D-1E54-4E02-95B8-8414FE192FCB}"/>
              </a:ext>
            </a:extLst>
          </p:cNvPr>
          <p:cNvSpPr/>
          <p:nvPr/>
        </p:nvSpPr>
        <p:spPr>
          <a:xfrm rot="1488538">
            <a:off x="7446239" y="515794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0" name="Oval 19">
            <a:extLst>
              <a:ext uri="{FF2B5EF4-FFF2-40B4-BE49-F238E27FC236}">
                <a16:creationId xmlns:a16="http://schemas.microsoft.com/office/drawing/2014/main" id="{67A84C71-DC42-41ED-B377-4BF57E9C1891}"/>
              </a:ext>
            </a:extLst>
          </p:cNvPr>
          <p:cNvSpPr/>
          <p:nvPr/>
        </p:nvSpPr>
        <p:spPr>
          <a:xfrm rot="1488538">
            <a:off x="4883714" y="265525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6" name="Oval 25">
            <a:extLst>
              <a:ext uri="{FF2B5EF4-FFF2-40B4-BE49-F238E27FC236}">
                <a16:creationId xmlns:a16="http://schemas.microsoft.com/office/drawing/2014/main" id="{E74C5F38-61FD-4638-8EB6-3B86B34BBB0B}"/>
              </a:ext>
            </a:extLst>
          </p:cNvPr>
          <p:cNvSpPr/>
          <p:nvPr/>
        </p:nvSpPr>
        <p:spPr>
          <a:xfrm rot="1488538">
            <a:off x="5503472" y="314015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7" name="Oval 26">
            <a:extLst>
              <a:ext uri="{FF2B5EF4-FFF2-40B4-BE49-F238E27FC236}">
                <a16:creationId xmlns:a16="http://schemas.microsoft.com/office/drawing/2014/main" id="{8B42458D-BBB3-4A8E-ACB2-0B1A3F481935}"/>
              </a:ext>
            </a:extLst>
          </p:cNvPr>
          <p:cNvSpPr/>
          <p:nvPr/>
        </p:nvSpPr>
        <p:spPr>
          <a:xfrm rot="1488538">
            <a:off x="6016023" y="2708878"/>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30" name="Straight Connector 29">
            <a:extLst>
              <a:ext uri="{FF2B5EF4-FFF2-40B4-BE49-F238E27FC236}">
                <a16:creationId xmlns:a16="http://schemas.microsoft.com/office/drawing/2014/main" id="{6C9C754B-F245-43A9-9672-C711437A7588}"/>
              </a:ext>
            </a:extLst>
          </p:cNvPr>
          <p:cNvCxnSpPr>
            <a:stCxn id="20" idx="7"/>
            <a:endCxn id="10" idx="3"/>
          </p:cNvCxnSpPr>
          <p:nvPr/>
        </p:nvCxnSpPr>
        <p:spPr>
          <a:xfrm flipV="1">
            <a:off x="5122093" y="2475117"/>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43378D-80ED-4D41-91A7-66D1241C0AB5}"/>
              </a:ext>
            </a:extLst>
          </p:cNvPr>
          <p:cNvCxnSpPr>
            <a:stCxn id="20" idx="5"/>
            <a:endCxn id="26" idx="2"/>
          </p:cNvCxnSpPr>
          <p:nvPr/>
        </p:nvCxnSpPr>
        <p:spPr>
          <a:xfrm>
            <a:off x="5062523" y="2857768"/>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B33CB2-580C-40C4-8445-2DFAF1B50AA1}"/>
              </a:ext>
            </a:extLst>
          </p:cNvPr>
          <p:cNvCxnSpPr>
            <a:stCxn id="6" idx="6"/>
            <a:endCxn id="18" idx="2"/>
          </p:cNvCxnSpPr>
          <p:nvPr/>
        </p:nvCxnSpPr>
        <p:spPr>
          <a:xfrm>
            <a:off x="7126628" y="4942563"/>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B4858-CC87-4084-AEAC-375CDD6571A1}"/>
              </a:ext>
            </a:extLst>
          </p:cNvPr>
          <p:cNvCxnSpPr>
            <a:stCxn id="17" idx="3"/>
            <a:endCxn id="18" idx="7"/>
          </p:cNvCxnSpPr>
          <p:nvPr/>
        </p:nvCxnSpPr>
        <p:spPr>
          <a:xfrm flipH="1">
            <a:off x="7684618" y="5123146"/>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FD9B411-4A78-4CF9-9B30-396264EFEF43}"/>
              </a:ext>
            </a:extLst>
          </p:cNvPr>
          <p:cNvCxnSpPr>
            <a:stCxn id="15" idx="7"/>
            <a:endCxn id="14" idx="3"/>
          </p:cNvCxnSpPr>
          <p:nvPr/>
        </p:nvCxnSpPr>
        <p:spPr>
          <a:xfrm flipV="1">
            <a:off x="7527173" y="3135093"/>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D1C46B-6D78-4DF9-BF46-82E865EEF57B}"/>
              </a:ext>
            </a:extLst>
          </p:cNvPr>
          <p:cNvCxnSpPr>
            <a:stCxn id="15" idx="6"/>
            <a:endCxn id="16" idx="3"/>
          </p:cNvCxnSpPr>
          <p:nvPr/>
        </p:nvCxnSpPr>
        <p:spPr>
          <a:xfrm>
            <a:off x="7531165" y="3325177"/>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C405E7-CED0-478C-B25A-5830C618CE06}"/>
              </a:ext>
            </a:extLst>
          </p:cNvPr>
          <p:cNvCxnSpPr>
            <a:cxnSpLocks/>
            <a:stCxn id="14" idx="5"/>
            <a:endCxn id="16" idx="1"/>
          </p:cNvCxnSpPr>
          <p:nvPr/>
        </p:nvCxnSpPr>
        <p:spPr>
          <a:xfrm>
            <a:off x="8097840" y="3210483"/>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CF19B9-6B70-4C8E-A38B-657B388C1EED}"/>
              </a:ext>
            </a:extLst>
          </p:cNvPr>
          <p:cNvCxnSpPr>
            <a:cxnSpLocks/>
            <a:stCxn id="10" idx="5"/>
            <a:endCxn id="26" idx="1"/>
          </p:cNvCxnSpPr>
          <p:nvPr/>
        </p:nvCxnSpPr>
        <p:spPr>
          <a:xfrm>
            <a:off x="5475906" y="2550507"/>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EA16B92-A28B-4E22-B5F6-8A73A5CFC570}"/>
              </a:ext>
            </a:extLst>
          </p:cNvPr>
          <p:cNvSpPr/>
          <p:nvPr/>
        </p:nvSpPr>
        <p:spPr>
          <a:xfrm>
            <a:off x="7126628" y="2782237"/>
            <a:ext cx="1363740" cy="1200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5" name="Oval 44">
            <a:extLst>
              <a:ext uri="{FF2B5EF4-FFF2-40B4-BE49-F238E27FC236}">
                <a16:creationId xmlns:a16="http://schemas.microsoft.com/office/drawing/2014/main" id="{0CEF4ACA-CAC5-4E97-8A02-50A8C9088329}"/>
              </a:ext>
            </a:extLst>
          </p:cNvPr>
          <p:cNvSpPr/>
          <p:nvPr/>
        </p:nvSpPr>
        <p:spPr>
          <a:xfrm>
            <a:off x="4573804" y="2187702"/>
            <a:ext cx="1311068" cy="13302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34" name="Oval 33">
            <a:extLst>
              <a:ext uri="{FF2B5EF4-FFF2-40B4-BE49-F238E27FC236}">
                <a16:creationId xmlns:a16="http://schemas.microsoft.com/office/drawing/2014/main" id="{EA28177B-5542-48EB-8AA0-6E6253CA3C92}"/>
              </a:ext>
            </a:extLst>
          </p:cNvPr>
          <p:cNvSpPr/>
          <p:nvPr/>
        </p:nvSpPr>
        <p:spPr>
          <a:xfrm>
            <a:off x="5876067" y="2477883"/>
            <a:ext cx="580602" cy="657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Tree>
    <p:extLst>
      <p:ext uri="{BB962C8B-B14F-4D97-AF65-F5344CB8AC3E}">
        <p14:creationId xmlns:p14="http://schemas.microsoft.com/office/powerpoint/2010/main" val="37867438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a:xfrm>
            <a:off x="838200" y="365125"/>
            <a:ext cx="10515600" cy="1325563"/>
          </a:xfrm>
        </p:spPr>
        <p:txBody>
          <a:bodyPr/>
          <a:lstStyle/>
          <a:p>
            <a:r>
              <a:rPr lang="en-US" dirty="0"/>
              <a:t>Modularity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0515600" cy="4351338"/>
          </a:xfrm>
        </p:spPr>
        <p:txBody>
          <a:bodyPr/>
          <a:lstStyle/>
          <a:p>
            <a:pPr marL="0" indent="0">
              <a:buNone/>
            </a:pPr>
            <a:endParaRPr lang="en-US" dirty="0"/>
          </a:p>
        </p:txBody>
      </p:sp>
      <p:cxnSp>
        <p:nvCxnSpPr>
          <p:cNvPr id="4" name="Straight Connector 3">
            <a:extLst>
              <a:ext uri="{FF2B5EF4-FFF2-40B4-BE49-F238E27FC236}">
                <a16:creationId xmlns:a16="http://schemas.microsoft.com/office/drawing/2014/main" id="{F7FF52DD-DCE8-4DE4-9B6E-49A064EE6F56}"/>
              </a:ext>
            </a:extLst>
          </p:cNvPr>
          <p:cNvCxnSpPr>
            <a:cxnSpLocks/>
            <a:stCxn id="27" idx="7"/>
            <a:endCxn id="15" idx="2"/>
          </p:cNvCxnSpPr>
          <p:nvPr/>
        </p:nvCxnSpPr>
        <p:spPr>
          <a:xfrm>
            <a:off x="6254162" y="2782237"/>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EDEF2ED-44F2-4260-A9A7-34CA5CEA2327}"/>
              </a:ext>
            </a:extLst>
          </p:cNvPr>
          <p:cNvSpPr/>
          <p:nvPr/>
        </p:nvSpPr>
        <p:spPr>
          <a:xfrm rot="1488538">
            <a:off x="6884257" y="4789675"/>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7" name="Straight Connector 6">
            <a:extLst>
              <a:ext uri="{FF2B5EF4-FFF2-40B4-BE49-F238E27FC236}">
                <a16:creationId xmlns:a16="http://schemas.microsoft.com/office/drawing/2014/main" id="{E283FFDC-0567-49FB-8582-0009F5832EC8}"/>
              </a:ext>
            </a:extLst>
          </p:cNvPr>
          <p:cNvCxnSpPr>
            <a:cxnSpLocks/>
            <a:stCxn id="27" idx="6"/>
            <a:endCxn id="6" idx="0"/>
          </p:cNvCxnSpPr>
          <p:nvPr/>
        </p:nvCxnSpPr>
        <p:spPr>
          <a:xfrm>
            <a:off x="6258394" y="2861766"/>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3CE124-FF92-4B03-BA5B-3AF19DB23E9D}"/>
              </a:ext>
            </a:extLst>
          </p:cNvPr>
          <p:cNvCxnSpPr>
            <a:cxnSpLocks/>
            <a:endCxn id="27" idx="3"/>
          </p:cNvCxnSpPr>
          <p:nvPr/>
        </p:nvCxnSpPr>
        <p:spPr>
          <a:xfrm flipV="1">
            <a:off x="5603519" y="2834676"/>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598325-8AF1-450B-8864-1E8BB80E7983}"/>
              </a:ext>
            </a:extLst>
          </p:cNvPr>
          <p:cNvCxnSpPr>
            <a:cxnSpLocks/>
            <a:endCxn id="27" idx="2"/>
          </p:cNvCxnSpPr>
          <p:nvPr/>
        </p:nvCxnSpPr>
        <p:spPr>
          <a:xfrm>
            <a:off x="5430482" y="2453470"/>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C30B591-AFAA-4CCC-BBD2-3C4702C5C180}"/>
              </a:ext>
            </a:extLst>
          </p:cNvPr>
          <p:cNvSpPr/>
          <p:nvPr/>
        </p:nvSpPr>
        <p:spPr>
          <a:xfrm rot="1488538">
            <a:off x="5297097" y="2347991"/>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2" name="Oval 11">
            <a:extLst>
              <a:ext uri="{FF2B5EF4-FFF2-40B4-BE49-F238E27FC236}">
                <a16:creationId xmlns:a16="http://schemas.microsoft.com/office/drawing/2014/main" id="{13686745-2014-4B3C-9AAE-51E951684EBF}"/>
              </a:ext>
            </a:extLst>
          </p:cNvPr>
          <p:cNvSpPr/>
          <p:nvPr/>
        </p:nvSpPr>
        <p:spPr>
          <a:xfrm>
            <a:off x="6657975" y="4404381"/>
            <a:ext cx="1857375" cy="12248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4" name="Oval 13">
            <a:extLst>
              <a:ext uri="{FF2B5EF4-FFF2-40B4-BE49-F238E27FC236}">
                <a16:creationId xmlns:a16="http://schemas.microsoft.com/office/drawing/2014/main" id="{FDD6E1ED-E5B7-4352-96AC-0171DF24493D}"/>
              </a:ext>
            </a:extLst>
          </p:cNvPr>
          <p:cNvSpPr/>
          <p:nvPr/>
        </p:nvSpPr>
        <p:spPr>
          <a:xfrm rot="1488538">
            <a:off x="7919031" y="300796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5" name="Oval 14">
            <a:extLst>
              <a:ext uri="{FF2B5EF4-FFF2-40B4-BE49-F238E27FC236}">
                <a16:creationId xmlns:a16="http://schemas.microsoft.com/office/drawing/2014/main" id="{2627988C-63F9-49D1-84A6-24CBD3BDA110}"/>
              </a:ext>
            </a:extLst>
          </p:cNvPr>
          <p:cNvSpPr/>
          <p:nvPr/>
        </p:nvSpPr>
        <p:spPr>
          <a:xfrm rot="1488538">
            <a:off x="7288794" y="317148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6" name="Oval 15">
            <a:extLst>
              <a:ext uri="{FF2B5EF4-FFF2-40B4-BE49-F238E27FC236}">
                <a16:creationId xmlns:a16="http://schemas.microsoft.com/office/drawing/2014/main" id="{7354268B-D661-43C7-950B-CCC344B828B6}"/>
              </a:ext>
            </a:extLst>
          </p:cNvPr>
          <p:cNvSpPr/>
          <p:nvPr/>
        </p:nvSpPr>
        <p:spPr>
          <a:xfrm rot="1488538">
            <a:off x="8073019" y="356200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7" name="Oval 16">
            <a:extLst>
              <a:ext uri="{FF2B5EF4-FFF2-40B4-BE49-F238E27FC236}">
                <a16:creationId xmlns:a16="http://schemas.microsoft.com/office/drawing/2014/main" id="{8D8FAEE1-B227-4328-8BB0-E1C02BDF6D56}"/>
              </a:ext>
            </a:extLst>
          </p:cNvPr>
          <p:cNvSpPr/>
          <p:nvPr/>
        </p:nvSpPr>
        <p:spPr>
          <a:xfrm rot="1488538">
            <a:off x="8076476" y="499602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8" name="Oval 17">
            <a:extLst>
              <a:ext uri="{FF2B5EF4-FFF2-40B4-BE49-F238E27FC236}">
                <a16:creationId xmlns:a16="http://schemas.microsoft.com/office/drawing/2014/main" id="{C272374D-1E54-4E02-95B8-8414FE192FCB}"/>
              </a:ext>
            </a:extLst>
          </p:cNvPr>
          <p:cNvSpPr/>
          <p:nvPr/>
        </p:nvSpPr>
        <p:spPr>
          <a:xfrm rot="1488538">
            <a:off x="7446239" y="515794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0" name="Oval 19">
            <a:extLst>
              <a:ext uri="{FF2B5EF4-FFF2-40B4-BE49-F238E27FC236}">
                <a16:creationId xmlns:a16="http://schemas.microsoft.com/office/drawing/2014/main" id="{67A84C71-DC42-41ED-B377-4BF57E9C1891}"/>
              </a:ext>
            </a:extLst>
          </p:cNvPr>
          <p:cNvSpPr/>
          <p:nvPr/>
        </p:nvSpPr>
        <p:spPr>
          <a:xfrm rot="1488538">
            <a:off x="4883714" y="265525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6" name="Oval 25">
            <a:extLst>
              <a:ext uri="{FF2B5EF4-FFF2-40B4-BE49-F238E27FC236}">
                <a16:creationId xmlns:a16="http://schemas.microsoft.com/office/drawing/2014/main" id="{E74C5F38-61FD-4638-8EB6-3B86B34BBB0B}"/>
              </a:ext>
            </a:extLst>
          </p:cNvPr>
          <p:cNvSpPr/>
          <p:nvPr/>
        </p:nvSpPr>
        <p:spPr>
          <a:xfrm rot="1488538">
            <a:off x="5503472" y="314015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7" name="Oval 26">
            <a:extLst>
              <a:ext uri="{FF2B5EF4-FFF2-40B4-BE49-F238E27FC236}">
                <a16:creationId xmlns:a16="http://schemas.microsoft.com/office/drawing/2014/main" id="{8B42458D-BBB3-4A8E-ACB2-0B1A3F481935}"/>
              </a:ext>
            </a:extLst>
          </p:cNvPr>
          <p:cNvSpPr/>
          <p:nvPr/>
        </p:nvSpPr>
        <p:spPr>
          <a:xfrm rot="1488538">
            <a:off x="6016023" y="2708878"/>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30" name="Straight Connector 29">
            <a:extLst>
              <a:ext uri="{FF2B5EF4-FFF2-40B4-BE49-F238E27FC236}">
                <a16:creationId xmlns:a16="http://schemas.microsoft.com/office/drawing/2014/main" id="{6C9C754B-F245-43A9-9672-C711437A7588}"/>
              </a:ext>
            </a:extLst>
          </p:cNvPr>
          <p:cNvCxnSpPr>
            <a:stCxn id="20" idx="7"/>
            <a:endCxn id="10" idx="3"/>
          </p:cNvCxnSpPr>
          <p:nvPr/>
        </p:nvCxnSpPr>
        <p:spPr>
          <a:xfrm flipV="1">
            <a:off x="5122093" y="2475117"/>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43378D-80ED-4D41-91A7-66D1241C0AB5}"/>
              </a:ext>
            </a:extLst>
          </p:cNvPr>
          <p:cNvCxnSpPr>
            <a:stCxn id="20" idx="5"/>
            <a:endCxn id="26" idx="2"/>
          </p:cNvCxnSpPr>
          <p:nvPr/>
        </p:nvCxnSpPr>
        <p:spPr>
          <a:xfrm>
            <a:off x="5062523" y="2857768"/>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B33CB2-580C-40C4-8445-2DFAF1B50AA1}"/>
              </a:ext>
            </a:extLst>
          </p:cNvPr>
          <p:cNvCxnSpPr>
            <a:stCxn id="6" idx="6"/>
            <a:endCxn id="18" idx="2"/>
          </p:cNvCxnSpPr>
          <p:nvPr/>
        </p:nvCxnSpPr>
        <p:spPr>
          <a:xfrm>
            <a:off x="7126628" y="4942563"/>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B4858-CC87-4084-AEAC-375CDD6571A1}"/>
              </a:ext>
            </a:extLst>
          </p:cNvPr>
          <p:cNvCxnSpPr>
            <a:stCxn id="17" idx="3"/>
            <a:endCxn id="18" idx="7"/>
          </p:cNvCxnSpPr>
          <p:nvPr/>
        </p:nvCxnSpPr>
        <p:spPr>
          <a:xfrm flipH="1">
            <a:off x="7684618" y="5123146"/>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FD9B411-4A78-4CF9-9B30-396264EFEF43}"/>
              </a:ext>
            </a:extLst>
          </p:cNvPr>
          <p:cNvCxnSpPr>
            <a:stCxn id="15" idx="7"/>
            <a:endCxn id="14" idx="3"/>
          </p:cNvCxnSpPr>
          <p:nvPr/>
        </p:nvCxnSpPr>
        <p:spPr>
          <a:xfrm flipV="1">
            <a:off x="7527173" y="3135093"/>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D1C46B-6D78-4DF9-BF46-82E865EEF57B}"/>
              </a:ext>
            </a:extLst>
          </p:cNvPr>
          <p:cNvCxnSpPr>
            <a:stCxn id="15" idx="6"/>
            <a:endCxn id="16" idx="3"/>
          </p:cNvCxnSpPr>
          <p:nvPr/>
        </p:nvCxnSpPr>
        <p:spPr>
          <a:xfrm>
            <a:off x="7531165" y="3325177"/>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C405E7-CED0-478C-B25A-5830C618CE06}"/>
              </a:ext>
            </a:extLst>
          </p:cNvPr>
          <p:cNvCxnSpPr>
            <a:cxnSpLocks/>
            <a:stCxn id="14" idx="5"/>
            <a:endCxn id="16" idx="1"/>
          </p:cNvCxnSpPr>
          <p:nvPr/>
        </p:nvCxnSpPr>
        <p:spPr>
          <a:xfrm>
            <a:off x="8097840" y="3210483"/>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CF19B9-6B70-4C8E-A38B-657B388C1EED}"/>
              </a:ext>
            </a:extLst>
          </p:cNvPr>
          <p:cNvCxnSpPr>
            <a:cxnSpLocks/>
            <a:stCxn id="10" idx="5"/>
            <a:endCxn id="26" idx="1"/>
          </p:cNvCxnSpPr>
          <p:nvPr/>
        </p:nvCxnSpPr>
        <p:spPr>
          <a:xfrm>
            <a:off x="5475906" y="2550507"/>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EA16B92-A28B-4E22-B5F6-8A73A5CFC570}"/>
              </a:ext>
            </a:extLst>
          </p:cNvPr>
          <p:cNvSpPr/>
          <p:nvPr/>
        </p:nvSpPr>
        <p:spPr>
          <a:xfrm>
            <a:off x="7126628" y="2782237"/>
            <a:ext cx="1363740" cy="1200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5" name="Oval 44">
            <a:extLst>
              <a:ext uri="{FF2B5EF4-FFF2-40B4-BE49-F238E27FC236}">
                <a16:creationId xmlns:a16="http://schemas.microsoft.com/office/drawing/2014/main" id="{0CEF4ACA-CAC5-4E97-8A02-50A8C9088329}"/>
              </a:ext>
            </a:extLst>
          </p:cNvPr>
          <p:cNvSpPr/>
          <p:nvPr/>
        </p:nvSpPr>
        <p:spPr>
          <a:xfrm>
            <a:off x="4573803" y="2187702"/>
            <a:ext cx="1950143" cy="13302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Tree>
    <p:extLst>
      <p:ext uri="{BB962C8B-B14F-4D97-AF65-F5344CB8AC3E}">
        <p14:creationId xmlns:p14="http://schemas.microsoft.com/office/powerpoint/2010/main" val="33636640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a:xfrm>
            <a:off x="838200" y="365125"/>
            <a:ext cx="10515600" cy="1325563"/>
          </a:xfrm>
        </p:spPr>
        <p:txBody>
          <a:bodyPr/>
          <a:lstStyle/>
          <a:p>
            <a:r>
              <a:rPr lang="en-US" dirty="0"/>
              <a:t>Modularity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Stabled – no node prefers to move.</a:t>
            </a:r>
          </a:p>
          <a:p>
            <a:pPr marL="0" indent="0">
              <a:buNone/>
            </a:pPr>
            <a:endParaRPr lang="en-US" dirty="0"/>
          </a:p>
        </p:txBody>
      </p:sp>
      <p:cxnSp>
        <p:nvCxnSpPr>
          <p:cNvPr id="4" name="Straight Connector 3">
            <a:extLst>
              <a:ext uri="{FF2B5EF4-FFF2-40B4-BE49-F238E27FC236}">
                <a16:creationId xmlns:a16="http://schemas.microsoft.com/office/drawing/2014/main" id="{F7FF52DD-DCE8-4DE4-9B6E-49A064EE6F56}"/>
              </a:ext>
            </a:extLst>
          </p:cNvPr>
          <p:cNvCxnSpPr>
            <a:cxnSpLocks/>
            <a:stCxn id="27" idx="7"/>
            <a:endCxn id="15" idx="2"/>
          </p:cNvCxnSpPr>
          <p:nvPr/>
        </p:nvCxnSpPr>
        <p:spPr>
          <a:xfrm>
            <a:off x="6254162" y="2782237"/>
            <a:ext cx="1046357" cy="436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EDEF2ED-44F2-4260-A9A7-34CA5CEA2327}"/>
              </a:ext>
            </a:extLst>
          </p:cNvPr>
          <p:cNvSpPr/>
          <p:nvPr/>
        </p:nvSpPr>
        <p:spPr>
          <a:xfrm rot="1488538">
            <a:off x="6884257" y="4789675"/>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7" name="Straight Connector 6">
            <a:extLst>
              <a:ext uri="{FF2B5EF4-FFF2-40B4-BE49-F238E27FC236}">
                <a16:creationId xmlns:a16="http://schemas.microsoft.com/office/drawing/2014/main" id="{E283FFDC-0567-49FB-8582-0009F5832EC8}"/>
              </a:ext>
            </a:extLst>
          </p:cNvPr>
          <p:cNvCxnSpPr>
            <a:cxnSpLocks/>
            <a:stCxn id="27" idx="6"/>
            <a:endCxn id="6" idx="0"/>
          </p:cNvCxnSpPr>
          <p:nvPr/>
        </p:nvCxnSpPr>
        <p:spPr>
          <a:xfrm>
            <a:off x="6258394" y="2861766"/>
            <a:ext cx="794694" cy="19370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3CE124-FF92-4B03-BA5B-3AF19DB23E9D}"/>
              </a:ext>
            </a:extLst>
          </p:cNvPr>
          <p:cNvCxnSpPr>
            <a:cxnSpLocks/>
            <a:endCxn id="27" idx="3"/>
          </p:cNvCxnSpPr>
          <p:nvPr/>
        </p:nvCxnSpPr>
        <p:spPr>
          <a:xfrm flipV="1">
            <a:off x="5603519" y="2834676"/>
            <a:ext cx="428461" cy="395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598325-8AF1-450B-8864-1E8BB80E7983}"/>
              </a:ext>
            </a:extLst>
          </p:cNvPr>
          <p:cNvCxnSpPr>
            <a:cxnSpLocks/>
            <a:endCxn id="27" idx="2"/>
          </p:cNvCxnSpPr>
          <p:nvPr/>
        </p:nvCxnSpPr>
        <p:spPr>
          <a:xfrm>
            <a:off x="5430482" y="2453470"/>
            <a:ext cx="597266" cy="301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C30B591-AFAA-4CCC-BBD2-3C4702C5C180}"/>
              </a:ext>
            </a:extLst>
          </p:cNvPr>
          <p:cNvSpPr/>
          <p:nvPr/>
        </p:nvSpPr>
        <p:spPr>
          <a:xfrm rot="1488538">
            <a:off x="5297097" y="2347991"/>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2" name="Oval 11">
            <a:extLst>
              <a:ext uri="{FF2B5EF4-FFF2-40B4-BE49-F238E27FC236}">
                <a16:creationId xmlns:a16="http://schemas.microsoft.com/office/drawing/2014/main" id="{13686745-2014-4B3C-9AAE-51E951684EBF}"/>
              </a:ext>
            </a:extLst>
          </p:cNvPr>
          <p:cNvSpPr/>
          <p:nvPr/>
        </p:nvSpPr>
        <p:spPr>
          <a:xfrm>
            <a:off x="6657975" y="4404381"/>
            <a:ext cx="1857375" cy="12248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4" name="Oval 13">
            <a:extLst>
              <a:ext uri="{FF2B5EF4-FFF2-40B4-BE49-F238E27FC236}">
                <a16:creationId xmlns:a16="http://schemas.microsoft.com/office/drawing/2014/main" id="{FDD6E1ED-E5B7-4352-96AC-0171DF24493D}"/>
              </a:ext>
            </a:extLst>
          </p:cNvPr>
          <p:cNvSpPr/>
          <p:nvPr/>
        </p:nvSpPr>
        <p:spPr>
          <a:xfrm rot="1488538">
            <a:off x="7919031" y="3007967"/>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5" name="Oval 14">
            <a:extLst>
              <a:ext uri="{FF2B5EF4-FFF2-40B4-BE49-F238E27FC236}">
                <a16:creationId xmlns:a16="http://schemas.microsoft.com/office/drawing/2014/main" id="{2627988C-63F9-49D1-84A6-24CBD3BDA110}"/>
              </a:ext>
            </a:extLst>
          </p:cNvPr>
          <p:cNvSpPr/>
          <p:nvPr/>
        </p:nvSpPr>
        <p:spPr>
          <a:xfrm rot="1488538">
            <a:off x="7288794" y="317148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6" name="Oval 15">
            <a:extLst>
              <a:ext uri="{FF2B5EF4-FFF2-40B4-BE49-F238E27FC236}">
                <a16:creationId xmlns:a16="http://schemas.microsoft.com/office/drawing/2014/main" id="{7354268B-D661-43C7-950B-CCC344B828B6}"/>
              </a:ext>
            </a:extLst>
          </p:cNvPr>
          <p:cNvSpPr/>
          <p:nvPr/>
        </p:nvSpPr>
        <p:spPr>
          <a:xfrm rot="1488538">
            <a:off x="8073019" y="356200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7" name="Oval 16">
            <a:extLst>
              <a:ext uri="{FF2B5EF4-FFF2-40B4-BE49-F238E27FC236}">
                <a16:creationId xmlns:a16="http://schemas.microsoft.com/office/drawing/2014/main" id="{8D8FAEE1-B227-4328-8BB0-E1C02BDF6D56}"/>
              </a:ext>
            </a:extLst>
          </p:cNvPr>
          <p:cNvSpPr/>
          <p:nvPr/>
        </p:nvSpPr>
        <p:spPr>
          <a:xfrm rot="1488538">
            <a:off x="8076476" y="499602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8" name="Oval 17">
            <a:extLst>
              <a:ext uri="{FF2B5EF4-FFF2-40B4-BE49-F238E27FC236}">
                <a16:creationId xmlns:a16="http://schemas.microsoft.com/office/drawing/2014/main" id="{C272374D-1E54-4E02-95B8-8414FE192FCB}"/>
              </a:ext>
            </a:extLst>
          </p:cNvPr>
          <p:cNvSpPr/>
          <p:nvPr/>
        </p:nvSpPr>
        <p:spPr>
          <a:xfrm rot="1488538">
            <a:off x="7446239" y="5157945"/>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0" name="Oval 19">
            <a:extLst>
              <a:ext uri="{FF2B5EF4-FFF2-40B4-BE49-F238E27FC236}">
                <a16:creationId xmlns:a16="http://schemas.microsoft.com/office/drawing/2014/main" id="{67A84C71-DC42-41ED-B377-4BF57E9C1891}"/>
              </a:ext>
            </a:extLst>
          </p:cNvPr>
          <p:cNvSpPr/>
          <p:nvPr/>
        </p:nvSpPr>
        <p:spPr>
          <a:xfrm rot="1488538">
            <a:off x="4883714" y="2655252"/>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6" name="Oval 25">
            <a:extLst>
              <a:ext uri="{FF2B5EF4-FFF2-40B4-BE49-F238E27FC236}">
                <a16:creationId xmlns:a16="http://schemas.microsoft.com/office/drawing/2014/main" id="{E74C5F38-61FD-4638-8EB6-3B86B34BBB0B}"/>
              </a:ext>
            </a:extLst>
          </p:cNvPr>
          <p:cNvSpPr/>
          <p:nvPr/>
        </p:nvSpPr>
        <p:spPr>
          <a:xfrm rot="1488538">
            <a:off x="5503472" y="314015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7" name="Oval 26">
            <a:extLst>
              <a:ext uri="{FF2B5EF4-FFF2-40B4-BE49-F238E27FC236}">
                <a16:creationId xmlns:a16="http://schemas.microsoft.com/office/drawing/2014/main" id="{8B42458D-BBB3-4A8E-ACB2-0B1A3F481935}"/>
              </a:ext>
            </a:extLst>
          </p:cNvPr>
          <p:cNvSpPr/>
          <p:nvPr/>
        </p:nvSpPr>
        <p:spPr>
          <a:xfrm rot="1488538">
            <a:off x="6016023" y="2708878"/>
            <a:ext cx="254096" cy="199157"/>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30" name="Straight Connector 29">
            <a:extLst>
              <a:ext uri="{FF2B5EF4-FFF2-40B4-BE49-F238E27FC236}">
                <a16:creationId xmlns:a16="http://schemas.microsoft.com/office/drawing/2014/main" id="{6C9C754B-F245-43A9-9672-C711437A7588}"/>
              </a:ext>
            </a:extLst>
          </p:cNvPr>
          <p:cNvCxnSpPr>
            <a:stCxn id="20" idx="7"/>
            <a:endCxn id="10" idx="3"/>
          </p:cNvCxnSpPr>
          <p:nvPr/>
        </p:nvCxnSpPr>
        <p:spPr>
          <a:xfrm flipV="1">
            <a:off x="5122093" y="2475117"/>
            <a:ext cx="190721" cy="2537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43378D-80ED-4D41-91A7-66D1241C0AB5}"/>
              </a:ext>
            </a:extLst>
          </p:cNvPr>
          <p:cNvCxnSpPr>
            <a:stCxn id="20" idx="5"/>
            <a:endCxn id="26" idx="2"/>
          </p:cNvCxnSpPr>
          <p:nvPr/>
        </p:nvCxnSpPr>
        <p:spPr>
          <a:xfrm>
            <a:off x="5062523" y="2857768"/>
            <a:ext cx="452674" cy="329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B33CB2-580C-40C4-8445-2DFAF1B50AA1}"/>
              </a:ext>
            </a:extLst>
          </p:cNvPr>
          <p:cNvCxnSpPr>
            <a:stCxn id="6" idx="6"/>
            <a:endCxn id="18" idx="2"/>
          </p:cNvCxnSpPr>
          <p:nvPr/>
        </p:nvCxnSpPr>
        <p:spPr>
          <a:xfrm>
            <a:off x="7126628" y="4942563"/>
            <a:ext cx="331336" cy="262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B4858-CC87-4084-AEAC-375CDD6571A1}"/>
              </a:ext>
            </a:extLst>
          </p:cNvPr>
          <p:cNvCxnSpPr>
            <a:stCxn id="17" idx="3"/>
            <a:endCxn id="18" idx="7"/>
          </p:cNvCxnSpPr>
          <p:nvPr/>
        </p:nvCxnSpPr>
        <p:spPr>
          <a:xfrm flipH="1">
            <a:off x="7684618" y="5123146"/>
            <a:ext cx="407575" cy="1084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FD9B411-4A78-4CF9-9B30-396264EFEF43}"/>
              </a:ext>
            </a:extLst>
          </p:cNvPr>
          <p:cNvCxnSpPr>
            <a:stCxn id="15" idx="7"/>
            <a:endCxn id="14" idx="3"/>
          </p:cNvCxnSpPr>
          <p:nvPr/>
        </p:nvCxnSpPr>
        <p:spPr>
          <a:xfrm flipV="1">
            <a:off x="7527173" y="3135093"/>
            <a:ext cx="407575" cy="110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D1C46B-6D78-4DF9-BF46-82E865EEF57B}"/>
              </a:ext>
            </a:extLst>
          </p:cNvPr>
          <p:cNvCxnSpPr>
            <a:stCxn id="15" idx="6"/>
            <a:endCxn id="16" idx="3"/>
          </p:cNvCxnSpPr>
          <p:nvPr/>
        </p:nvCxnSpPr>
        <p:spPr>
          <a:xfrm>
            <a:off x="7531165" y="3325177"/>
            <a:ext cx="557571" cy="363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C405E7-CED0-478C-B25A-5830C618CE06}"/>
              </a:ext>
            </a:extLst>
          </p:cNvPr>
          <p:cNvCxnSpPr>
            <a:cxnSpLocks/>
            <a:stCxn id="14" idx="5"/>
            <a:endCxn id="16" idx="1"/>
          </p:cNvCxnSpPr>
          <p:nvPr/>
        </p:nvCxnSpPr>
        <p:spPr>
          <a:xfrm>
            <a:off x="8097840" y="3210483"/>
            <a:ext cx="50466" cy="349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CF19B9-6B70-4C8E-A38B-657B388C1EED}"/>
              </a:ext>
            </a:extLst>
          </p:cNvPr>
          <p:cNvCxnSpPr>
            <a:cxnSpLocks/>
            <a:stCxn id="10" idx="5"/>
            <a:endCxn id="26" idx="1"/>
          </p:cNvCxnSpPr>
          <p:nvPr/>
        </p:nvCxnSpPr>
        <p:spPr>
          <a:xfrm>
            <a:off x="5475906" y="2550507"/>
            <a:ext cx="102853" cy="5879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EA16B92-A28B-4E22-B5F6-8A73A5CFC570}"/>
              </a:ext>
            </a:extLst>
          </p:cNvPr>
          <p:cNvSpPr/>
          <p:nvPr/>
        </p:nvSpPr>
        <p:spPr>
          <a:xfrm>
            <a:off x="7126628" y="2782237"/>
            <a:ext cx="1363740" cy="1200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0" name="Oval 39">
            <a:extLst>
              <a:ext uri="{FF2B5EF4-FFF2-40B4-BE49-F238E27FC236}">
                <a16:creationId xmlns:a16="http://schemas.microsoft.com/office/drawing/2014/main" id="{2151CCB4-79F7-4470-B241-737921186E53}"/>
              </a:ext>
            </a:extLst>
          </p:cNvPr>
          <p:cNvSpPr/>
          <p:nvPr/>
        </p:nvSpPr>
        <p:spPr>
          <a:xfrm>
            <a:off x="4573803" y="2187702"/>
            <a:ext cx="1950143" cy="13302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Tree>
    <p:extLst>
      <p:ext uri="{BB962C8B-B14F-4D97-AF65-F5344CB8AC3E}">
        <p14:creationId xmlns:p14="http://schemas.microsoft.com/office/powerpoint/2010/main" val="100182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solidFill>
                  <a:schemeClr val="bg1">
                    <a:lumMod val="65000"/>
                  </a:schemeClr>
                </a:solidFill>
              </a:rPr>
              <a:t>Introduction to community detection</a:t>
            </a:r>
          </a:p>
          <a:p>
            <a:r>
              <a:rPr lang="en-US" dirty="0">
                <a:solidFill>
                  <a:schemeClr val="bg1">
                    <a:lumMod val="65000"/>
                  </a:schemeClr>
                </a:solidFill>
              </a:rPr>
              <a:t>Girvan-Newman algorithm</a:t>
            </a:r>
          </a:p>
          <a:p>
            <a:r>
              <a:rPr lang="en-US" dirty="0" err="1">
                <a:solidFill>
                  <a:schemeClr val="bg1">
                    <a:lumMod val="65000"/>
                  </a:schemeClr>
                </a:solidFill>
              </a:rPr>
              <a:t>Dendogram</a:t>
            </a:r>
            <a:r>
              <a:rPr lang="en-US" dirty="0">
                <a:solidFill>
                  <a:schemeClr val="bg1">
                    <a:lumMod val="65000"/>
                  </a:schemeClr>
                </a:solidFill>
              </a:rPr>
              <a:t> and Modularity</a:t>
            </a:r>
          </a:p>
          <a:p>
            <a:r>
              <a:rPr lang="en-US" dirty="0">
                <a:solidFill>
                  <a:schemeClr val="bg1">
                    <a:lumMod val="65000"/>
                  </a:schemeClr>
                </a:solidFill>
              </a:rPr>
              <a:t>Louvain algorithm</a:t>
            </a:r>
          </a:p>
          <a:p>
            <a:r>
              <a:rPr lang="en-US" dirty="0"/>
              <a:t>Mini projects usage</a:t>
            </a:r>
          </a:p>
        </p:txBody>
      </p:sp>
    </p:spTree>
    <p:extLst>
      <p:ext uri="{BB962C8B-B14F-4D97-AF65-F5344CB8AC3E}">
        <p14:creationId xmlns:p14="http://schemas.microsoft.com/office/powerpoint/2010/main" val="19855563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Mini projects - Community Detection</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a:bodyPr>
          <a:lstStyle/>
          <a:p>
            <a:r>
              <a:rPr lang="en-US" dirty="0"/>
              <a:t>Build networks</a:t>
            </a:r>
          </a:p>
          <a:p>
            <a:pPr lvl="1"/>
            <a:r>
              <a:rPr lang="en-US" dirty="0"/>
              <a:t>Example: Machine – Files</a:t>
            </a:r>
          </a:p>
          <a:p>
            <a:pPr lvl="1"/>
            <a:r>
              <a:rPr lang="en-US" dirty="0"/>
              <a:t>Weighted?</a:t>
            </a:r>
          </a:p>
          <a:p>
            <a:pPr lvl="1"/>
            <a:r>
              <a:rPr lang="en-US" dirty="0"/>
              <a:t>Extreme values?</a:t>
            </a:r>
          </a:p>
          <a:p>
            <a:r>
              <a:rPr lang="en-US"/>
              <a:t>Community detection</a:t>
            </a:r>
            <a:endParaRPr lang="en-US" dirty="0"/>
          </a:p>
          <a:p>
            <a:r>
              <a:rPr lang="en-US" dirty="0"/>
              <a:t>Machine learning</a:t>
            </a:r>
          </a:p>
          <a:p>
            <a:pPr lvl="1"/>
            <a:r>
              <a:rPr lang="en-US" dirty="0"/>
              <a:t>Features from communities</a:t>
            </a:r>
          </a:p>
          <a:p>
            <a:pPr lvl="1"/>
            <a:r>
              <a:rPr lang="en-US" dirty="0"/>
              <a:t>“Static” features (size, prevalence, etc..)</a:t>
            </a:r>
          </a:p>
          <a:p>
            <a:pPr lvl="1"/>
            <a:endParaRPr lang="en-US" dirty="0"/>
          </a:p>
          <a:p>
            <a:endParaRPr lang="en-US" dirty="0"/>
          </a:p>
          <a:p>
            <a:pPr lvl="1"/>
            <a:endParaRPr lang="en-US" dirty="0"/>
          </a:p>
        </p:txBody>
      </p:sp>
    </p:spTree>
    <p:extLst>
      <p:ext uri="{BB962C8B-B14F-4D97-AF65-F5344CB8AC3E}">
        <p14:creationId xmlns:p14="http://schemas.microsoft.com/office/powerpoint/2010/main" val="341815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Build graphs</a:t>
            </a:r>
          </a:p>
        </p:txBody>
      </p:sp>
      <p:sp>
        <p:nvSpPr>
          <p:cNvPr id="10" name="Oval 9">
            <a:extLst>
              <a:ext uri="{FF2B5EF4-FFF2-40B4-BE49-F238E27FC236}">
                <a16:creationId xmlns:a16="http://schemas.microsoft.com/office/drawing/2014/main" id="{3C30B591-AFAA-4CCC-BBD2-3C4702C5C180}"/>
              </a:ext>
            </a:extLst>
          </p:cNvPr>
          <p:cNvSpPr/>
          <p:nvPr/>
        </p:nvSpPr>
        <p:spPr>
          <a:xfrm rot="1488538">
            <a:off x="8368910" y="2919491"/>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0" name="Oval 19">
            <a:extLst>
              <a:ext uri="{FF2B5EF4-FFF2-40B4-BE49-F238E27FC236}">
                <a16:creationId xmlns:a16="http://schemas.microsoft.com/office/drawing/2014/main" id="{67A84C71-DC42-41ED-B377-4BF57E9C1891}"/>
              </a:ext>
            </a:extLst>
          </p:cNvPr>
          <p:cNvSpPr/>
          <p:nvPr/>
        </p:nvSpPr>
        <p:spPr>
          <a:xfrm rot="1488538">
            <a:off x="2158181" y="2883486"/>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6" name="Oval 25">
            <a:extLst>
              <a:ext uri="{FF2B5EF4-FFF2-40B4-BE49-F238E27FC236}">
                <a16:creationId xmlns:a16="http://schemas.microsoft.com/office/drawing/2014/main" id="{E74C5F38-61FD-4638-8EB6-3B86B34BBB0B}"/>
              </a:ext>
            </a:extLst>
          </p:cNvPr>
          <p:cNvSpPr/>
          <p:nvPr/>
        </p:nvSpPr>
        <p:spPr>
          <a:xfrm rot="1488538">
            <a:off x="8368911" y="367719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30" name="Straight Connector 29">
            <a:extLst>
              <a:ext uri="{FF2B5EF4-FFF2-40B4-BE49-F238E27FC236}">
                <a16:creationId xmlns:a16="http://schemas.microsoft.com/office/drawing/2014/main" id="{6C9C754B-F245-43A9-9672-C711437A7588}"/>
              </a:ext>
            </a:extLst>
          </p:cNvPr>
          <p:cNvCxnSpPr>
            <a:stCxn id="20" idx="7"/>
            <a:endCxn id="10" idx="3"/>
          </p:cNvCxnSpPr>
          <p:nvPr/>
        </p:nvCxnSpPr>
        <p:spPr>
          <a:xfrm>
            <a:off x="2396560" y="2957135"/>
            <a:ext cx="5988067" cy="894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43378D-80ED-4D41-91A7-66D1241C0AB5}"/>
              </a:ext>
            </a:extLst>
          </p:cNvPr>
          <p:cNvCxnSpPr>
            <a:cxnSpLocks/>
            <a:stCxn id="20" idx="6"/>
            <a:endCxn id="26" idx="3"/>
          </p:cNvCxnSpPr>
          <p:nvPr/>
        </p:nvCxnSpPr>
        <p:spPr>
          <a:xfrm>
            <a:off x="2400552" y="3037183"/>
            <a:ext cx="5984076" cy="767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87CEF6D-95A2-4143-A2EE-DB469668D9C0}"/>
              </a:ext>
            </a:extLst>
          </p:cNvPr>
          <p:cNvSpPr txBox="1"/>
          <p:nvPr/>
        </p:nvSpPr>
        <p:spPr>
          <a:xfrm>
            <a:off x="7983585" y="2075671"/>
            <a:ext cx="1624163" cy="523220"/>
          </a:xfrm>
          <a:prstGeom prst="rect">
            <a:avLst/>
          </a:prstGeom>
          <a:noFill/>
        </p:spPr>
        <p:txBody>
          <a:bodyPr wrap="none" rtlCol="0">
            <a:spAutoFit/>
          </a:bodyPr>
          <a:lstStyle/>
          <a:p>
            <a:r>
              <a:rPr lang="en-US" sz="2800" b="1" dirty="0"/>
              <a:t>Machines</a:t>
            </a:r>
          </a:p>
        </p:txBody>
      </p:sp>
      <p:sp>
        <p:nvSpPr>
          <p:cNvPr id="34" name="TextBox 33">
            <a:extLst>
              <a:ext uri="{FF2B5EF4-FFF2-40B4-BE49-F238E27FC236}">
                <a16:creationId xmlns:a16="http://schemas.microsoft.com/office/drawing/2014/main" id="{6258FA1A-2784-44A0-B590-CA5C12F02152}"/>
              </a:ext>
            </a:extLst>
          </p:cNvPr>
          <p:cNvSpPr txBox="1"/>
          <p:nvPr/>
        </p:nvSpPr>
        <p:spPr>
          <a:xfrm>
            <a:off x="1840492" y="1995623"/>
            <a:ext cx="849913" cy="523220"/>
          </a:xfrm>
          <a:prstGeom prst="rect">
            <a:avLst/>
          </a:prstGeom>
          <a:noFill/>
        </p:spPr>
        <p:txBody>
          <a:bodyPr wrap="none" rtlCol="0">
            <a:spAutoFit/>
          </a:bodyPr>
          <a:lstStyle/>
          <a:p>
            <a:r>
              <a:rPr lang="en-US" sz="2800" b="1" dirty="0"/>
              <a:t>Files</a:t>
            </a:r>
          </a:p>
        </p:txBody>
      </p:sp>
      <p:sp>
        <p:nvSpPr>
          <p:cNvPr id="41" name="Oval 40">
            <a:extLst>
              <a:ext uri="{FF2B5EF4-FFF2-40B4-BE49-F238E27FC236}">
                <a16:creationId xmlns:a16="http://schemas.microsoft.com/office/drawing/2014/main" id="{84D43ED4-A831-4330-B8A7-E7F7F05B56DA}"/>
              </a:ext>
            </a:extLst>
          </p:cNvPr>
          <p:cNvSpPr/>
          <p:nvPr/>
        </p:nvSpPr>
        <p:spPr>
          <a:xfrm rot="1488538">
            <a:off x="2112066" y="4035434"/>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44" name="Straight Connector 43">
            <a:extLst>
              <a:ext uri="{FF2B5EF4-FFF2-40B4-BE49-F238E27FC236}">
                <a16:creationId xmlns:a16="http://schemas.microsoft.com/office/drawing/2014/main" id="{F31D1EAF-9ED6-4191-97B9-216AC75E7230}"/>
              </a:ext>
            </a:extLst>
          </p:cNvPr>
          <p:cNvCxnSpPr>
            <a:cxnSpLocks/>
            <a:stCxn id="41" idx="7"/>
            <a:endCxn id="26" idx="4"/>
          </p:cNvCxnSpPr>
          <p:nvPr/>
        </p:nvCxnSpPr>
        <p:spPr>
          <a:xfrm flipV="1">
            <a:off x="2350445" y="3868700"/>
            <a:ext cx="6103392" cy="2403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734EEB04-71D7-4E8B-BD27-6BBB23B7EB46}"/>
              </a:ext>
            </a:extLst>
          </p:cNvPr>
          <p:cNvSpPr/>
          <p:nvPr/>
        </p:nvSpPr>
        <p:spPr>
          <a:xfrm rot="1488538">
            <a:off x="8307454" y="5475803"/>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7" name="Oval 46">
            <a:extLst>
              <a:ext uri="{FF2B5EF4-FFF2-40B4-BE49-F238E27FC236}">
                <a16:creationId xmlns:a16="http://schemas.microsoft.com/office/drawing/2014/main" id="{C4D5ABD5-9978-4B01-81D2-ACEDE2A0D564}"/>
              </a:ext>
            </a:extLst>
          </p:cNvPr>
          <p:cNvSpPr/>
          <p:nvPr/>
        </p:nvSpPr>
        <p:spPr>
          <a:xfrm rot="1488538">
            <a:off x="2050610" y="5660816"/>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48" name="Oval 47">
            <a:extLst>
              <a:ext uri="{FF2B5EF4-FFF2-40B4-BE49-F238E27FC236}">
                <a16:creationId xmlns:a16="http://schemas.microsoft.com/office/drawing/2014/main" id="{78BDDB66-7D8E-4E1F-B64F-53BE933B28ED}"/>
              </a:ext>
            </a:extLst>
          </p:cNvPr>
          <p:cNvSpPr/>
          <p:nvPr/>
        </p:nvSpPr>
        <p:spPr>
          <a:xfrm rot="1488538">
            <a:off x="8326788" y="5949680"/>
            <a:ext cx="254096" cy="200775"/>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49" name="Straight Connector 48">
            <a:extLst>
              <a:ext uri="{FF2B5EF4-FFF2-40B4-BE49-F238E27FC236}">
                <a16:creationId xmlns:a16="http://schemas.microsoft.com/office/drawing/2014/main" id="{1510FD26-AF9C-4C6A-A9E5-7E88AFD68FFD}"/>
              </a:ext>
            </a:extLst>
          </p:cNvPr>
          <p:cNvCxnSpPr>
            <a:stCxn id="47" idx="7"/>
            <a:endCxn id="46" idx="3"/>
          </p:cNvCxnSpPr>
          <p:nvPr/>
        </p:nvCxnSpPr>
        <p:spPr>
          <a:xfrm flipV="1">
            <a:off x="2288989" y="5602929"/>
            <a:ext cx="6034182" cy="1315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C7196D0-C196-4BA1-AC5C-BE93FC428236}"/>
              </a:ext>
            </a:extLst>
          </p:cNvPr>
          <p:cNvCxnSpPr>
            <a:cxnSpLocks/>
            <a:stCxn id="47" idx="6"/>
            <a:endCxn id="48" idx="3"/>
          </p:cNvCxnSpPr>
          <p:nvPr/>
        </p:nvCxnSpPr>
        <p:spPr>
          <a:xfrm>
            <a:off x="2292981" y="5814513"/>
            <a:ext cx="6049524" cy="2622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36FF5C2-F3BF-4A57-BF42-B849BBA82D68}"/>
              </a:ext>
            </a:extLst>
          </p:cNvPr>
          <p:cNvCxnSpPr>
            <a:cxnSpLocks/>
            <a:stCxn id="47" idx="0"/>
            <a:endCxn id="26" idx="4"/>
          </p:cNvCxnSpPr>
          <p:nvPr/>
        </p:nvCxnSpPr>
        <p:spPr>
          <a:xfrm flipV="1">
            <a:off x="2219780" y="3868700"/>
            <a:ext cx="6234057" cy="18013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B6C86A6-C81D-4A7C-9F93-91D9ED99994B}"/>
              </a:ext>
            </a:extLst>
          </p:cNvPr>
          <p:cNvCxnSpPr>
            <a:cxnSpLocks/>
            <a:stCxn id="47" idx="0"/>
            <a:endCxn id="10" idx="4"/>
          </p:cNvCxnSpPr>
          <p:nvPr/>
        </p:nvCxnSpPr>
        <p:spPr>
          <a:xfrm flipV="1">
            <a:off x="2219780" y="3111001"/>
            <a:ext cx="6234056" cy="25590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A760A85-17FF-4528-9535-E55277C9854B}"/>
              </a:ext>
            </a:extLst>
          </p:cNvPr>
          <p:cNvSpPr/>
          <p:nvPr/>
        </p:nvSpPr>
        <p:spPr>
          <a:xfrm>
            <a:off x="1143000" y="2388090"/>
            <a:ext cx="8614341" cy="24011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61" name="Oval 60">
            <a:extLst>
              <a:ext uri="{FF2B5EF4-FFF2-40B4-BE49-F238E27FC236}">
                <a16:creationId xmlns:a16="http://schemas.microsoft.com/office/drawing/2014/main" id="{58C3DA48-F0AF-4887-BDD6-C13AB05F7890}"/>
              </a:ext>
            </a:extLst>
          </p:cNvPr>
          <p:cNvSpPr/>
          <p:nvPr/>
        </p:nvSpPr>
        <p:spPr>
          <a:xfrm flipV="1">
            <a:off x="1295400" y="5060770"/>
            <a:ext cx="8614341" cy="164006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Tree>
    <p:extLst>
      <p:ext uri="{BB962C8B-B14F-4D97-AF65-F5344CB8AC3E}">
        <p14:creationId xmlns:p14="http://schemas.microsoft.com/office/powerpoint/2010/main" val="369184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6" grpId="0" animBg="1"/>
      <p:bldP spid="41" grpId="0" animBg="1"/>
      <p:bldP spid="46" grpId="0" animBg="1"/>
      <p:bldP spid="47" grpId="0" animBg="1"/>
      <p:bldP spid="48" grpId="0" animBg="1"/>
      <p:bldP spid="60" grpId="0" animBg="1"/>
      <p:bldP spid="6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648" y="757167"/>
            <a:ext cx="6552729" cy="5714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96864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Extract features</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a:bodyPr>
          <a:lstStyle/>
          <a:p>
            <a:r>
              <a:rPr lang="en-US" dirty="0"/>
              <a:t># files in cluster</a:t>
            </a:r>
          </a:p>
          <a:p>
            <a:r>
              <a:rPr lang="en-US" dirty="0"/>
              <a:t># machines in cluster</a:t>
            </a:r>
          </a:p>
          <a:p>
            <a:r>
              <a:rPr lang="en-US" dirty="0"/>
              <a:t># malicious files in cluster</a:t>
            </a:r>
          </a:p>
          <a:p>
            <a:pPr marL="0" indent="0">
              <a:buNone/>
            </a:pPr>
            <a:r>
              <a:rPr lang="en-US" dirty="0"/>
              <a:t>…</a:t>
            </a:r>
          </a:p>
          <a:p>
            <a:endParaRPr lang="en-US" dirty="0"/>
          </a:p>
          <a:p>
            <a:pPr lvl="1"/>
            <a:endParaRPr lang="en-US" dirty="0"/>
          </a:p>
        </p:txBody>
      </p:sp>
    </p:spTree>
    <p:extLst>
      <p:ext uri="{BB962C8B-B14F-4D97-AF65-F5344CB8AC3E}">
        <p14:creationId xmlns:p14="http://schemas.microsoft.com/office/powerpoint/2010/main" val="66731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Community detection algorithms</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t>Cliques expansion</a:t>
            </a:r>
          </a:p>
          <a:p>
            <a:r>
              <a:rPr lang="en-US" dirty="0"/>
              <a:t>Label propagation</a:t>
            </a:r>
          </a:p>
          <a:p>
            <a:r>
              <a:rPr lang="en-US" dirty="0"/>
              <a:t>Random walks</a:t>
            </a:r>
          </a:p>
          <a:p>
            <a:r>
              <a:rPr lang="en-US" dirty="0"/>
              <a:t>Nodes embedding -&gt; clustering</a:t>
            </a:r>
          </a:p>
          <a:p>
            <a:r>
              <a:rPr lang="en-US" dirty="0"/>
              <a:t>…</a:t>
            </a:r>
          </a:p>
          <a:p>
            <a:r>
              <a:rPr lang="en-US" dirty="0"/>
              <a:t>Girvan-Newman</a:t>
            </a:r>
          </a:p>
          <a:p>
            <a:r>
              <a:rPr lang="en-US" dirty="0"/>
              <a:t>Optimizing an objective function</a:t>
            </a:r>
          </a:p>
        </p:txBody>
      </p:sp>
    </p:spTree>
    <p:extLst>
      <p:ext uri="{BB962C8B-B14F-4D97-AF65-F5344CB8AC3E}">
        <p14:creationId xmlns:p14="http://schemas.microsoft.com/office/powerpoint/2010/main" val="10387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solidFill>
                  <a:schemeClr val="bg1">
                    <a:lumMod val="65000"/>
                  </a:schemeClr>
                </a:solidFill>
              </a:rPr>
              <a:t>Introduction to community detection</a:t>
            </a:r>
          </a:p>
          <a:p>
            <a:r>
              <a:rPr lang="en-US" dirty="0"/>
              <a:t>Girvan-Newman algorithm</a:t>
            </a:r>
          </a:p>
          <a:p>
            <a:r>
              <a:rPr lang="en-US" dirty="0" err="1">
                <a:solidFill>
                  <a:schemeClr val="bg1">
                    <a:lumMod val="65000"/>
                  </a:schemeClr>
                </a:solidFill>
              </a:rPr>
              <a:t>Dendogram</a:t>
            </a:r>
            <a:r>
              <a:rPr lang="en-US" dirty="0">
                <a:solidFill>
                  <a:schemeClr val="bg1">
                    <a:lumMod val="65000"/>
                  </a:schemeClr>
                </a:solidFill>
              </a:rPr>
              <a:t> and Modularity</a:t>
            </a:r>
          </a:p>
          <a:p>
            <a:r>
              <a:rPr lang="en-US" dirty="0">
                <a:solidFill>
                  <a:schemeClr val="bg1">
                    <a:lumMod val="65000"/>
                  </a:schemeClr>
                </a:solidFill>
              </a:rPr>
              <a:t>Louvain algorithm</a:t>
            </a:r>
          </a:p>
          <a:p>
            <a:r>
              <a:rPr lang="en-US" dirty="0">
                <a:solidFill>
                  <a:schemeClr val="bg1">
                    <a:lumMod val="65000"/>
                  </a:schemeClr>
                </a:solidFill>
              </a:rPr>
              <a:t>Mini projects usage</a:t>
            </a:r>
          </a:p>
        </p:txBody>
      </p:sp>
    </p:spTree>
    <p:extLst>
      <p:ext uri="{BB962C8B-B14F-4D97-AF65-F5344CB8AC3E}">
        <p14:creationId xmlns:p14="http://schemas.microsoft.com/office/powerpoint/2010/main" val="2876554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3000</TotalTime>
  <Words>2491</Words>
  <Application>Microsoft Office PowerPoint</Application>
  <PresentationFormat>Widescreen</PresentationFormat>
  <Paragraphs>895</Paragraphs>
  <Slides>70</Slides>
  <Notes>70</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Calibri</vt:lpstr>
      <vt:lpstr>Calibri Light</vt:lpstr>
      <vt:lpstr>Cambria Math</vt:lpstr>
      <vt:lpstr>Courier New</vt:lpstr>
      <vt:lpstr>Times New Roman</vt:lpstr>
      <vt:lpstr>Wingdings</vt:lpstr>
      <vt:lpstr>Office Theme</vt:lpstr>
      <vt:lpstr>Community detection  mini-project</vt:lpstr>
      <vt:lpstr>Agenda</vt:lpstr>
      <vt:lpstr>Agenda</vt:lpstr>
      <vt:lpstr>What is a community?</vt:lpstr>
      <vt:lpstr>Why is community-detection important?</vt:lpstr>
      <vt:lpstr>Community detection applications</vt:lpstr>
      <vt:lpstr>PowerPoint Presentation</vt:lpstr>
      <vt:lpstr>Community detection algorithms</vt:lpstr>
      <vt:lpstr>Agenda</vt:lpstr>
      <vt:lpstr>Girvan-Newman algorithm (2002)</vt:lpstr>
      <vt:lpstr>Girvan-Newman algorithm</vt:lpstr>
      <vt:lpstr>Shortest-path betweeness:  an example</vt:lpstr>
      <vt:lpstr>Shortest-path betweeness:  an example</vt:lpstr>
      <vt:lpstr>Shortest-path betweeness:  an example</vt:lpstr>
      <vt:lpstr>Shortest-path betweeness:  an example</vt:lpstr>
      <vt:lpstr>Shortest-path betweeness:  an example</vt:lpstr>
      <vt:lpstr>Shortest-path betweeness:  an example</vt:lpstr>
      <vt:lpstr>Shortest-path betweeness:  an example</vt:lpstr>
      <vt:lpstr>Shortest-path betweeness:  an example</vt:lpstr>
      <vt:lpstr>Shortest-path betweeness:  an example</vt:lpstr>
      <vt:lpstr>Shortest-path betweeness:  an example</vt:lpstr>
      <vt:lpstr>Shortest-path betweeness:  an example</vt:lpstr>
      <vt:lpstr>Shortest-path betweeness:  an example</vt:lpstr>
      <vt:lpstr>Shortest-path betweeness:  an example</vt:lpstr>
      <vt:lpstr>Shortest-path betweeness:  an example</vt:lpstr>
      <vt:lpstr>Shortest-path betweeness:  an example</vt:lpstr>
      <vt:lpstr>Agenda</vt:lpstr>
      <vt:lpstr>Dendrograms (hierarchical trees)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Modularity - intuition</vt:lpstr>
      <vt:lpstr>PowerPoint Presentation</vt:lpstr>
      <vt:lpstr>PowerPoint Presentation</vt:lpstr>
      <vt:lpstr>Modularity-preparation</vt:lpstr>
      <vt:lpstr>Modularity-preparation</vt:lpstr>
      <vt:lpstr>PowerPoint Presentation</vt:lpstr>
      <vt:lpstr>Modularity</vt:lpstr>
      <vt:lpstr>Modularity – edge cases</vt:lpstr>
      <vt:lpstr>Modularity – edge cases</vt:lpstr>
      <vt:lpstr>Agenda</vt:lpstr>
      <vt:lpstr>Note: Modularity has a local delta value </vt:lpstr>
      <vt:lpstr>Louvain – community detection algorithm (2008)</vt:lpstr>
      <vt:lpstr>Louvain – community detection algorithm (2008)</vt:lpstr>
      <vt:lpstr>Modularity</vt:lpstr>
      <vt:lpstr>Modularity</vt:lpstr>
      <vt:lpstr>Modularity</vt:lpstr>
      <vt:lpstr>Modularity</vt:lpstr>
      <vt:lpstr>Modularity</vt:lpstr>
      <vt:lpstr>Modularity</vt:lpstr>
      <vt:lpstr>Modularity</vt:lpstr>
      <vt:lpstr>Modularity</vt:lpstr>
      <vt:lpstr>Modularity</vt:lpstr>
      <vt:lpstr>Agenda</vt:lpstr>
      <vt:lpstr>Mini projects - Community Detection</vt:lpstr>
      <vt:lpstr>Build graphs</vt:lpstr>
      <vt:lpstr>Extract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big data analysis  mini-project</dc:title>
  <dc:creator>a r</dc:creator>
  <cp:lastModifiedBy>Amir Rubin</cp:lastModifiedBy>
  <cp:revision>93</cp:revision>
  <dcterms:created xsi:type="dcterms:W3CDTF">2017-12-13T12:26:03Z</dcterms:created>
  <dcterms:modified xsi:type="dcterms:W3CDTF">2020-02-05T11:49:32Z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t-amirub@microsoft.com</vt:lpwstr>
  </property>
  <property fmtid="{D5CDD505-2E9C-101B-9397-08002B2CF9AE}" pid="5" name="MSIP_Label_f42aa342-8706-4288-bd11-ebb85995028c_SetDate">
    <vt:lpwstr>2017-12-13T12:27:46.2701089Z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