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1"/>
  </p:notesMasterIdLst>
  <p:sldIdLst>
    <p:sldId id="256" r:id="rId2"/>
    <p:sldId id="257" r:id="rId3"/>
    <p:sldId id="309" r:id="rId4"/>
    <p:sldId id="310" r:id="rId5"/>
    <p:sldId id="311" r:id="rId6"/>
    <p:sldId id="312" r:id="rId7"/>
    <p:sldId id="32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6" r:id="rId17"/>
    <p:sldId id="322" r:id="rId18"/>
    <p:sldId id="323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FC962-0729-479F-B548-E6B5C0F820E3}" v="10" dt="2019-05-22T11:37:51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1856" autoAdjust="0"/>
  </p:normalViewPr>
  <p:slideViewPr>
    <p:cSldViewPr snapToGrid="0">
      <p:cViewPr varScale="1">
        <p:scale>
          <a:sx n="52" d="100"/>
          <a:sy n="52" d="100"/>
        </p:scale>
        <p:origin x="1016" y="44"/>
      </p:cViewPr>
      <p:guideLst/>
    </p:cSldViewPr>
  </p:slideViewPr>
  <p:outlineViewPr>
    <p:cViewPr>
      <p:scale>
        <a:sx n="33" d="100"/>
        <a:sy n="33" d="100"/>
      </p:scale>
      <p:origin x="0" y="-88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r" userId="77c00865023c55e0" providerId="LiveId" clId="{F9C36F67-8035-4B71-A4F7-C36CD4EBECE6}"/>
    <pc:docChg chg="undo custSel addSld delSld modSld">
      <pc:chgData name="a r" userId="77c00865023c55e0" providerId="LiveId" clId="{F9C36F67-8035-4B71-A4F7-C36CD4EBECE6}" dt="2018-04-29T10:49:44.495" v="861" actId="20577"/>
      <pc:docMkLst>
        <pc:docMk/>
      </pc:docMkLst>
      <pc:sldChg chg="modSp">
        <pc:chgData name="a r" userId="77c00865023c55e0" providerId="LiveId" clId="{F9C36F67-8035-4B71-A4F7-C36CD4EBECE6}" dt="2018-04-09T14:59:27.698" v="154" actId="20577"/>
        <pc:sldMkLst>
          <pc:docMk/>
          <pc:sldMk cId="2472634734" sldId="312"/>
        </pc:sldMkLst>
        <pc:spChg chg="mod">
          <ac:chgData name="a r" userId="77c00865023c55e0" providerId="LiveId" clId="{F9C36F67-8035-4B71-A4F7-C36CD4EBECE6}" dt="2018-04-09T14:59:27.698" v="154" actId="20577"/>
          <ac:spMkLst>
            <pc:docMk/>
            <pc:sldMk cId="2472634734" sldId="312"/>
            <ac:spMk id="3" creationId="{BCF37A17-C526-4D3A-9A09-C0614DF66556}"/>
          </ac:spMkLst>
        </pc:spChg>
        <pc:graphicFrameChg chg="mod">
          <ac:chgData name="a r" userId="77c00865023c55e0" providerId="LiveId" clId="{F9C36F67-8035-4B71-A4F7-C36CD4EBECE6}" dt="2018-04-09T14:58:45.994" v="67" actId="1076"/>
          <ac:graphicFrameMkLst>
            <pc:docMk/>
            <pc:sldMk cId="2472634734" sldId="312"/>
            <ac:graphicFrameMk id="4" creationId="{AA8C541E-676F-4231-9714-38CC4BEF6792}"/>
          </ac:graphicFrameMkLst>
        </pc:graphicFrameChg>
        <pc:graphicFrameChg chg="mod">
          <ac:chgData name="a r" userId="77c00865023c55e0" providerId="LiveId" clId="{F9C36F67-8035-4B71-A4F7-C36CD4EBECE6}" dt="2018-04-09T14:58:45.994" v="67" actId="1076"/>
          <ac:graphicFrameMkLst>
            <pc:docMk/>
            <pc:sldMk cId="2472634734" sldId="312"/>
            <ac:graphicFrameMk id="5" creationId="{449AD48D-B76E-4E3E-8E75-5B3D4B297613}"/>
          </ac:graphicFrameMkLst>
        </pc:graphicFrameChg>
        <pc:graphicFrameChg chg="mod">
          <ac:chgData name="a r" userId="77c00865023c55e0" providerId="LiveId" clId="{F9C36F67-8035-4B71-A4F7-C36CD4EBECE6}" dt="2018-04-09T14:58:45.994" v="67" actId="1076"/>
          <ac:graphicFrameMkLst>
            <pc:docMk/>
            <pc:sldMk cId="2472634734" sldId="312"/>
            <ac:graphicFrameMk id="6" creationId="{7C38CC68-526E-4CB6-814F-1AC336BB1DD2}"/>
          </ac:graphicFrameMkLst>
        </pc:graphicFrameChg>
        <pc:graphicFrameChg chg="mod">
          <ac:chgData name="a r" userId="77c00865023c55e0" providerId="LiveId" clId="{F9C36F67-8035-4B71-A4F7-C36CD4EBECE6}" dt="2018-04-09T14:58:45.994" v="67" actId="1076"/>
          <ac:graphicFrameMkLst>
            <pc:docMk/>
            <pc:sldMk cId="2472634734" sldId="312"/>
            <ac:graphicFrameMk id="7" creationId="{F7E34519-D0D6-4DE4-98A3-EDCB574AE92C}"/>
          </ac:graphicFrameMkLst>
        </pc:graphicFrameChg>
      </pc:sldChg>
      <pc:sldChg chg="modSp">
        <pc:chgData name="a r" userId="77c00865023c55e0" providerId="LiveId" clId="{F9C36F67-8035-4B71-A4F7-C36CD4EBECE6}" dt="2018-04-29T10:46:16.453" v="802" actId="14734"/>
        <pc:sldMkLst>
          <pc:docMk/>
          <pc:sldMk cId="3848989274" sldId="313"/>
        </pc:sldMkLst>
        <pc:spChg chg="mod">
          <ac:chgData name="a r" userId="77c00865023c55e0" providerId="LiveId" clId="{F9C36F67-8035-4B71-A4F7-C36CD4EBECE6}" dt="2018-04-09T15:01:04.042" v="315" actId="20577"/>
          <ac:spMkLst>
            <pc:docMk/>
            <pc:sldMk cId="3848989274" sldId="313"/>
            <ac:spMk id="2" creationId="{583E46C6-5412-4177-8B72-890EFD11E5BA}"/>
          </ac:spMkLst>
        </pc:spChg>
        <pc:spChg chg="mod">
          <ac:chgData name="a r" userId="77c00865023c55e0" providerId="LiveId" clId="{F9C36F67-8035-4B71-A4F7-C36CD4EBECE6}" dt="2018-04-09T15:00:57.730" v="307" actId="20577"/>
          <ac:spMkLst>
            <pc:docMk/>
            <pc:sldMk cId="3848989274" sldId="313"/>
            <ac:spMk id="3" creationId="{BCF37A17-C526-4D3A-9A09-C0614DF66556}"/>
          </ac:spMkLst>
        </pc:spChg>
        <pc:graphicFrameChg chg="mod modGraphic">
          <ac:chgData name="a r" userId="77c00865023c55e0" providerId="LiveId" clId="{F9C36F67-8035-4B71-A4F7-C36CD4EBECE6}" dt="2018-04-29T10:46:16.453" v="802" actId="14734"/>
          <ac:graphicFrameMkLst>
            <pc:docMk/>
            <pc:sldMk cId="3848989274" sldId="313"/>
            <ac:graphicFrameMk id="10" creationId="{AE498056-ED6D-4D0F-A8C1-8913C0B693CD}"/>
          </ac:graphicFrameMkLst>
        </pc:graphicFrameChg>
      </pc:sldChg>
      <pc:sldChg chg="modSp">
        <pc:chgData name="a r" userId="77c00865023c55e0" providerId="LiveId" clId="{F9C36F67-8035-4B71-A4F7-C36CD4EBECE6}" dt="2018-04-29T10:47:28.675" v="822" actId="20577"/>
        <pc:sldMkLst>
          <pc:docMk/>
          <pc:sldMk cId="1674921188" sldId="314"/>
        </pc:sldMkLst>
        <pc:spChg chg="mod">
          <ac:chgData name="a r" userId="77c00865023c55e0" providerId="LiveId" clId="{F9C36F67-8035-4B71-A4F7-C36CD4EBECE6}" dt="2018-04-29T10:47:28.675" v="822" actId="20577"/>
          <ac:spMkLst>
            <pc:docMk/>
            <pc:sldMk cId="1674921188" sldId="314"/>
            <ac:spMk id="2" creationId="{583E46C6-5412-4177-8B72-890EFD11E5BA}"/>
          </ac:spMkLst>
        </pc:spChg>
        <pc:graphicFrameChg chg="modGraphic">
          <ac:chgData name="a r" userId="77c00865023c55e0" providerId="LiveId" clId="{F9C36F67-8035-4B71-A4F7-C36CD4EBECE6}" dt="2018-04-29T10:46:58.440" v="821" actId="20577"/>
          <ac:graphicFrameMkLst>
            <pc:docMk/>
            <pc:sldMk cId="1674921188" sldId="314"/>
            <ac:graphicFrameMk id="10" creationId="{AE498056-ED6D-4D0F-A8C1-8913C0B693CD}"/>
          </ac:graphicFrameMkLst>
        </pc:graphicFrameChg>
      </pc:sldChg>
      <pc:sldChg chg="modSp modAnim">
        <pc:chgData name="a r" userId="77c00865023c55e0" providerId="LiveId" clId="{F9C36F67-8035-4B71-A4F7-C36CD4EBECE6}" dt="2018-04-09T15:02:51.012" v="357" actId="20577"/>
        <pc:sldMkLst>
          <pc:docMk/>
          <pc:sldMk cId="4070755323" sldId="315"/>
        </pc:sldMkLst>
        <pc:spChg chg="mod">
          <ac:chgData name="a r" userId="77c00865023c55e0" providerId="LiveId" clId="{F9C36F67-8035-4B71-A4F7-C36CD4EBECE6}" dt="2018-04-09T15:01:39.871" v="324" actId="20577"/>
          <ac:spMkLst>
            <pc:docMk/>
            <pc:sldMk cId="4070755323" sldId="315"/>
            <ac:spMk id="2" creationId="{583E46C6-5412-4177-8B72-890EFD11E5BA}"/>
          </ac:spMkLst>
        </pc:spChg>
        <pc:spChg chg="mod">
          <ac:chgData name="a r" userId="77c00865023c55e0" providerId="LiveId" clId="{F9C36F67-8035-4B71-A4F7-C36CD4EBECE6}" dt="2018-04-09T15:02:51.012" v="357" actId="20577"/>
          <ac:spMkLst>
            <pc:docMk/>
            <pc:sldMk cId="4070755323" sldId="315"/>
            <ac:spMk id="3" creationId="{BCF37A17-C526-4D3A-9A09-C0614DF66556}"/>
          </ac:spMkLst>
        </pc:spChg>
        <pc:graphicFrameChg chg="mod">
          <ac:chgData name="a r" userId="77c00865023c55e0" providerId="LiveId" clId="{F9C36F67-8035-4B71-A4F7-C36CD4EBECE6}" dt="2018-04-09T15:01:49.793" v="326" actId="1076"/>
          <ac:graphicFrameMkLst>
            <pc:docMk/>
            <pc:sldMk cId="4070755323" sldId="315"/>
            <ac:graphicFrameMk id="10" creationId="{AE498056-ED6D-4D0F-A8C1-8913C0B693CD}"/>
          </ac:graphicFrameMkLst>
        </pc:graphicFrameChg>
        <pc:picChg chg="mod">
          <ac:chgData name="a r" userId="77c00865023c55e0" providerId="LiveId" clId="{F9C36F67-8035-4B71-A4F7-C36CD4EBECE6}" dt="2018-04-09T15:01:43.918" v="325" actId="1076"/>
          <ac:picMkLst>
            <pc:docMk/>
            <pc:sldMk cId="4070755323" sldId="315"/>
            <ac:picMk id="9218" creationId="{59966E1D-95D5-4908-A1DB-021069F4BC49}"/>
          </ac:picMkLst>
        </pc:picChg>
      </pc:sldChg>
      <pc:sldChg chg="modSp">
        <pc:chgData name="a r" userId="77c00865023c55e0" providerId="LiveId" clId="{F9C36F67-8035-4B71-A4F7-C36CD4EBECE6}" dt="2018-04-29T10:48:40.912" v="843" actId="1076"/>
        <pc:sldMkLst>
          <pc:docMk/>
          <pc:sldMk cId="2749100593" sldId="316"/>
        </pc:sldMkLst>
        <pc:spChg chg="mod">
          <ac:chgData name="a r" userId="77c00865023c55e0" providerId="LiveId" clId="{F9C36F67-8035-4B71-A4F7-C36CD4EBECE6}" dt="2018-04-29T10:48:37.484" v="842" actId="1076"/>
          <ac:spMkLst>
            <pc:docMk/>
            <pc:sldMk cId="2749100593" sldId="316"/>
            <ac:spMk id="2" creationId="{583E46C6-5412-4177-8B72-890EFD11E5BA}"/>
          </ac:spMkLst>
        </pc:spChg>
        <pc:spChg chg="mod">
          <ac:chgData name="a r" userId="77c00865023c55e0" providerId="LiveId" clId="{F9C36F67-8035-4B71-A4F7-C36CD4EBECE6}" dt="2018-04-09T15:04:17.935" v="372" actId="113"/>
          <ac:spMkLst>
            <pc:docMk/>
            <pc:sldMk cId="2749100593" sldId="316"/>
            <ac:spMk id="3" creationId="{BCF37A17-C526-4D3A-9A09-C0614DF66556}"/>
          </ac:spMkLst>
        </pc:spChg>
        <pc:graphicFrameChg chg="mod modGraphic">
          <ac:chgData name="a r" userId="77c00865023c55e0" providerId="LiveId" clId="{F9C36F67-8035-4B71-A4F7-C36CD4EBECE6}" dt="2018-04-29T10:48:40.912" v="843" actId="1076"/>
          <ac:graphicFrameMkLst>
            <pc:docMk/>
            <pc:sldMk cId="2749100593" sldId="316"/>
            <ac:graphicFrameMk id="10" creationId="{AE498056-ED6D-4D0F-A8C1-8913C0B693CD}"/>
          </ac:graphicFrameMkLst>
        </pc:graphicFrameChg>
      </pc:sldChg>
      <pc:sldChg chg="addSp delSp modSp">
        <pc:chgData name="a r" userId="77c00865023c55e0" providerId="LiveId" clId="{F9C36F67-8035-4B71-A4F7-C36CD4EBECE6}" dt="2018-04-29T10:49:23.407" v="855" actId="207"/>
        <pc:sldMkLst>
          <pc:docMk/>
          <pc:sldMk cId="1544963721" sldId="317"/>
        </pc:sldMkLst>
        <pc:spChg chg="mod">
          <ac:chgData name="a r" userId="77c00865023c55e0" providerId="LiveId" clId="{F9C36F67-8035-4B71-A4F7-C36CD4EBECE6}" dt="2018-04-29T10:48:58.382" v="851" actId="20577"/>
          <ac:spMkLst>
            <pc:docMk/>
            <pc:sldMk cId="1544963721" sldId="317"/>
            <ac:spMk id="2" creationId="{583E46C6-5412-4177-8B72-890EFD11E5BA}"/>
          </ac:spMkLst>
        </pc:spChg>
        <pc:spChg chg="mod">
          <ac:chgData name="a r" userId="77c00865023c55e0" providerId="LiveId" clId="{F9C36F67-8035-4B71-A4F7-C36CD4EBECE6}" dt="2018-04-29T10:49:23.407" v="855" actId="207"/>
          <ac:spMkLst>
            <pc:docMk/>
            <pc:sldMk cId="1544963721" sldId="317"/>
            <ac:spMk id="3" creationId="{BCF37A17-C526-4D3A-9A09-C0614DF66556}"/>
          </ac:spMkLst>
        </pc:spChg>
        <pc:picChg chg="add del">
          <ac:chgData name="a r" userId="77c00865023c55e0" providerId="LiveId" clId="{F9C36F67-8035-4B71-A4F7-C36CD4EBECE6}" dt="2018-04-09T15:04:35.591" v="374" actId="478"/>
          <ac:picMkLst>
            <pc:docMk/>
            <pc:sldMk cId="1544963721" sldId="317"/>
            <ac:picMk id="7" creationId="{674727D7-7E53-40DD-9D5D-B3370BAECE62}"/>
          </ac:picMkLst>
        </pc:picChg>
      </pc:sldChg>
      <pc:sldChg chg="modSp modNotesTx">
        <pc:chgData name="a r" userId="77c00865023c55e0" providerId="LiveId" clId="{F9C36F67-8035-4B71-A4F7-C36CD4EBECE6}" dt="2018-04-29T10:49:44.495" v="861" actId="20577"/>
        <pc:sldMkLst>
          <pc:docMk/>
          <pc:sldMk cId="3899549915" sldId="318"/>
        </pc:sldMkLst>
        <pc:spChg chg="mod">
          <ac:chgData name="a r" userId="77c00865023c55e0" providerId="LiveId" clId="{F9C36F67-8035-4B71-A4F7-C36CD4EBECE6}" dt="2018-04-29T10:49:04.051" v="852" actId="20577"/>
          <ac:spMkLst>
            <pc:docMk/>
            <pc:sldMk cId="3899549915" sldId="318"/>
            <ac:spMk id="2" creationId="{583E46C6-5412-4177-8B72-890EFD11E5BA}"/>
          </ac:spMkLst>
        </pc:spChg>
      </pc:sldChg>
      <pc:sldChg chg="modSp modNotesTx">
        <pc:chgData name="a r" userId="77c00865023c55e0" providerId="LiveId" clId="{F9C36F67-8035-4B71-A4F7-C36CD4EBECE6}" dt="2018-04-29T10:49:07.145" v="853" actId="20577"/>
        <pc:sldMkLst>
          <pc:docMk/>
          <pc:sldMk cId="1349746776" sldId="319"/>
        </pc:sldMkLst>
        <pc:spChg chg="mod">
          <ac:chgData name="a r" userId="77c00865023c55e0" providerId="LiveId" clId="{F9C36F67-8035-4B71-A4F7-C36CD4EBECE6}" dt="2018-04-29T10:49:07.145" v="853" actId="20577"/>
          <ac:spMkLst>
            <pc:docMk/>
            <pc:sldMk cId="1349746776" sldId="319"/>
            <ac:spMk id="2" creationId="{583E46C6-5412-4177-8B72-890EFD11E5BA}"/>
          </ac:spMkLst>
        </pc:spChg>
      </pc:sldChg>
      <pc:sldChg chg="addSp modSp modAnim">
        <pc:chgData name="a r" userId="77c00865023c55e0" providerId="LiveId" clId="{F9C36F67-8035-4B71-A4F7-C36CD4EBECE6}" dt="2018-04-29T10:49:10.248" v="854" actId="20577"/>
        <pc:sldMkLst>
          <pc:docMk/>
          <pc:sldMk cId="2679254217" sldId="320"/>
        </pc:sldMkLst>
        <pc:spChg chg="mod">
          <ac:chgData name="a r" userId="77c00865023c55e0" providerId="LiveId" clId="{F9C36F67-8035-4B71-A4F7-C36CD4EBECE6}" dt="2018-04-29T10:49:10.248" v="854" actId="20577"/>
          <ac:spMkLst>
            <pc:docMk/>
            <pc:sldMk cId="2679254217" sldId="320"/>
            <ac:spMk id="2" creationId="{583E46C6-5412-4177-8B72-890EFD11E5BA}"/>
          </ac:spMkLst>
        </pc:spChg>
        <pc:spChg chg="add mod">
          <ac:chgData name="a r" userId="77c00865023c55e0" providerId="LiveId" clId="{F9C36F67-8035-4B71-A4F7-C36CD4EBECE6}" dt="2018-04-09T15:09:11.796" v="395" actId="20577"/>
          <ac:spMkLst>
            <pc:docMk/>
            <pc:sldMk cId="2679254217" sldId="320"/>
            <ac:spMk id="4" creationId="{5C955EC8-E203-4008-8B97-E3E68748F438}"/>
          </ac:spMkLst>
        </pc:spChg>
        <pc:spChg chg="add mod">
          <ac:chgData name="a r" userId="77c00865023c55e0" providerId="LiveId" clId="{F9C36F67-8035-4B71-A4F7-C36CD4EBECE6}" dt="2018-04-09T15:09:49.093" v="400" actId="207"/>
          <ac:spMkLst>
            <pc:docMk/>
            <pc:sldMk cId="2679254217" sldId="320"/>
            <ac:spMk id="5" creationId="{85C634A0-48C7-4EF7-BB3A-956E55A67C26}"/>
          </ac:spMkLst>
        </pc:spChg>
        <pc:spChg chg="add mod">
          <ac:chgData name="a r" userId="77c00865023c55e0" providerId="LiveId" clId="{F9C36F67-8035-4B71-A4F7-C36CD4EBECE6}" dt="2018-04-09T15:09:21.718" v="397" actId="207"/>
          <ac:spMkLst>
            <pc:docMk/>
            <pc:sldMk cId="2679254217" sldId="320"/>
            <ac:spMk id="6" creationId="{09BBBBCB-8116-4A08-BF81-FD03EADC79FE}"/>
          </ac:spMkLst>
        </pc:spChg>
        <pc:spChg chg="add mod">
          <ac:chgData name="a r" userId="77c00865023c55e0" providerId="LiveId" clId="{F9C36F67-8035-4B71-A4F7-C36CD4EBECE6}" dt="2018-04-09T15:10:32.083" v="409" actId="1076"/>
          <ac:spMkLst>
            <pc:docMk/>
            <pc:sldMk cId="2679254217" sldId="320"/>
            <ac:spMk id="9" creationId="{8C705187-7D6E-4A5A-ADC5-3C5DBF7AE2EF}"/>
          </ac:spMkLst>
        </pc:spChg>
      </pc:sldChg>
      <pc:sldChg chg="modSp modAnim">
        <pc:chgData name="a r" userId="77c00865023c55e0" providerId="LiveId" clId="{F9C36F67-8035-4B71-A4F7-C36CD4EBECE6}" dt="2018-04-09T15:15:26.021" v="656" actId="20577"/>
        <pc:sldMkLst>
          <pc:docMk/>
          <pc:sldMk cId="1358215765" sldId="322"/>
        </pc:sldMkLst>
        <pc:spChg chg="mod">
          <ac:chgData name="a r" userId="77c00865023c55e0" providerId="LiveId" clId="{F9C36F67-8035-4B71-A4F7-C36CD4EBECE6}" dt="2018-04-09T15:14:57.286" v="650" actId="20577"/>
          <ac:spMkLst>
            <pc:docMk/>
            <pc:sldMk cId="1358215765" sldId="322"/>
            <ac:spMk id="3" creationId="{BCF37A17-C526-4D3A-9A09-C0614DF66556}"/>
          </ac:spMkLst>
        </pc:spChg>
      </pc:sldChg>
      <pc:sldChg chg="addSp delSp modSp add delAnim">
        <pc:chgData name="a r" userId="77c00865023c55e0" providerId="LiveId" clId="{F9C36F67-8035-4B71-A4F7-C36CD4EBECE6}" dt="2018-04-09T15:00:25.901" v="264" actId="20577"/>
        <pc:sldMkLst>
          <pc:docMk/>
          <pc:sldMk cId="1613100446" sldId="324"/>
        </pc:sldMkLst>
        <pc:spChg chg="del">
          <ac:chgData name="a r" userId="77c00865023c55e0" providerId="LiveId" clId="{F9C36F67-8035-4B71-A4F7-C36CD4EBECE6}" dt="2018-04-09T14:59:36.182" v="155" actId="478"/>
          <ac:spMkLst>
            <pc:docMk/>
            <pc:sldMk cId="1613100446" sldId="324"/>
            <ac:spMk id="3" creationId="{BCF37A17-C526-4D3A-9A09-C0614DF66556}"/>
          </ac:spMkLst>
        </pc:spChg>
        <pc:spChg chg="add mod">
          <ac:chgData name="a r" userId="77c00865023c55e0" providerId="LiveId" clId="{F9C36F67-8035-4B71-A4F7-C36CD4EBECE6}" dt="2018-04-09T15:00:25.901" v="264" actId="20577"/>
          <ac:spMkLst>
            <pc:docMk/>
            <pc:sldMk cId="1613100446" sldId="324"/>
            <ac:spMk id="11" creationId="{2B2C52B3-AE35-42E5-A11D-76AC74D3CED4}"/>
          </ac:spMkLst>
        </pc:spChg>
        <pc:graphicFrameChg chg="del">
          <ac:chgData name="a r" userId="77c00865023c55e0" providerId="LiveId" clId="{F9C36F67-8035-4B71-A4F7-C36CD4EBECE6}" dt="2018-04-09T14:59:36.182" v="155" actId="478"/>
          <ac:graphicFrameMkLst>
            <pc:docMk/>
            <pc:sldMk cId="1613100446" sldId="324"/>
            <ac:graphicFrameMk id="4" creationId="{AA8C541E-676F-4231-9714-38CC4BEF6792}"/>
          </ac:graphicFrameMkLst>
        </pc:graphicFrameChg>
        <pc:graphicFrameChg chg="del">
          <ac:chgData name="a r" userId="77c00865023c55e0" providerId="LiveId" clId="{F9C36F67-8035-4B71-A4F7-C36CD4EBECE6}" dt="2018-04-09T14:59:39.526" v="156" actId="478"/>
          <ac:graphicFrameMkLst>
            <pc:docMk/>
            <pc:sldMk cId="1613100446" sldId="324"/>
            <ac:graphicFrameMk id="5" creationId="{449AD48D-B76E-4E3E-8E75-5B3D4B297613}"/>
          </ac:graphicFrameMkLst>
        </pc:graphicFrameChg>
        <pc:graphicFrameChg chg="del">
          <ac:chgData name="a r" userId="77c00865023c55e0" providerId="LiveId" clId="{F9C36F67-8035-4B71-A4F7-C36CD4EBECE6}" dt="2018-04-09T14:59:36.182" v="155" actId="478"/>
          <ac:graphicFrameMkLst>
            <pc:docMk/>
            <pc:sldMk cId="1613100446" sldId="324"/>
            <ac:graphicFrameMk id="6" creationId="{7C38CC68-526E-4CB6-814F-1AC336BB1DD2}"/>
          </ac:graphicFrameMkLst>
        </pc:graphicFrameChg>
        <pc:graphicFrameChg chg="del">
          <ac:chgData name="a r" userId="77c00865023c55e0" providerId="LiveId" clId="{F9C36F67-8035-4B71-A4F7-C36CD4EBECE6}" dt="2018-04-09T14:59:39.526" v="156" actId="478"/>
          <ac:graphicFrameMkLst>
            <pc:docMk/>
            <pc:sldMk cId="1613100446" sldId="324"/>
            <ac:graphicFrameMk id="7" creationId="{F7E34519-D0D6-4DE4-98A3-EDCB574AE92C}"/>
          </ac:graphicFrameMkLst>
        </pc:graphicFrameChg>
        <pc:graphicFrameChg chg="del">
          <ac:chgData name="a r" userId="77c00865023c55e0" providerId="LiveId" clId="{F9C36F67-8035-4B71-A4F7-C36CD4EBECE6}" dt="2018-04-09T14:59:41.776" v="157" actId="478"/>
          <ac:graphicFrameMkLst>
            <pc:docMk/>
            <pc:sldMk cId="1613100446" sldId="324"/>
            <ac:graphicFrameMk id="8" creationId="{A00B815F-6CA1-4C07-BF7C-4F9AB72AD77D}"/>
          </ac:graphicFrameMkLst>
        </pc:graphicFrameChg>
        <pc:graphicFrameChg chg="del">
          <ac:chgData name="a r" userId="77c00865023c55e0" providerId="LiveId" clId="{F9C36F67-8035-4B71-A4F7-C36CD4EBECE6}" dt="2018-04-09T14:59:41.776" v="157" actId="478"/>
          <ac:graphicFrameMkLst>
            <pc:docMk/>
            <pc:sldMk cId="1613100446" sldId="324"/>
            <ac:graphicFrameMk id="9" creationId="{A77E5519-D298-48C3-81A9-99EBC6FD574C}"/>
          </ac:graphicFrameMkLst>
        </pc:graphicFrameChg>
      </pc:sldChg>
      <pc:sldChg chg="modSp add">
        <pc:chgData name="a r" userId="77c00865023c55e0" providerId="LiveId" clId="{F9C36F67-8035-4B71-A4F7-C36CD4EBECE6}" dt="2018-04-09T15:12:40.145" v="636" actId="20577"/>
        <pc:sldMkLst>
          <pc:docMk/>
          <pc:sldMk cId="691689271" sldId="326"/>
        </pc:sldMkLst>
        <pc:spChg chg="mod">
          <ac:chgData name="a r" userId="77c00865023c55e0" providerId="LiveId" clId="{F9C36F67-8035-4B71-A4F7-C36CD4EBECE6}" dt="2018-04-09T15:11:28.706" v="447" actId="20577"/>
          <ac:spMkLst>
            <pc:docMk/>
            <pc:sldMk cId="691689271" sldId="326"/>
            <ac:spMk id="2" creationId="{FB6837DA-A300-4198-BE95-7A41236D260C}"/>
          </ac:spMkLst>
        </pc:spChg>
        <pc:spChg chg="mod">
          <ac:chgData name="a r" userId="77c00865023c55e0" providerId="LiveId" clId="{F9C36F67-8035-4B71-A4F7-C36CD4EBECE6}" dt="2018-04-09T15:12:40.145" v="636" actId="20577"/>
          <ac:spMkLst>
            <pc:docMk/>
            <pc:sldMk cId="691689271" sldId="326"/>
            <ac:spMk id="3" creationId="{F7FCAA49-8CB6-4F0B-AF16-0D35D87819AE}"/>
          </ac:spMkLst>
        </pc:spChg>
      </pc:sldChg>
      <pc:sldChg chg="addSp delSp modSp add delAnim modAnim">
        <pc:chgData name="a r" userId="77c00865023c55e0" providerId="LiveId" clId="{F9C36F67-8035-4B71-A4F7-C36CD4EBECE6}" dt="2018-04-09T15:18:51.295" v="771" actId="20577"/>
        <pc:sldMkLst>
          <pc:docMk/>
          <pc:sldMk cId="2820078774" sldId="327"/>
        </pc:sldMkLst>
        <pc:spChg chg="mod">
          <ac:chgData name="a r" userId="77c00865023c55e0" providerId="LiveId" clId="{F9C36F67-8035-4B71-A4F7-C36CD4EBECE6}" dt="2018-04-09T15:16:08.553" v="691" actId="20577"/>
          <ac:spMkLst>
            <pc:docMk/>
            <pc:sldMk cId="2820078774" sldId="327"/>
            <ac:spMk id="2" creationId="{583E46C6-5412-4177-8B72-890EFD11E5BA}"/>
          </ac:spMkLst>
        </pc:spChg>
        <pc:spChg chg="mod">
          <ac:chgData name="a r" userId="77c00865023c55e0" providerId="LiveId" clId="{F9C36F67-8035-4B71-A4F7-C36CD4EBECE6}" dt="2018-04-09T15:18:51.295" v="771" actId="20577"/>
          <ac:spMkLst>
            <pc:docMk/>
            <pc:sldMk cId="2820078774" sldId="327"/>
            <ac:spMk id="3" creationId="{BCF37A17-C526-4D3A-9A09-C0614DF66556}"/>
          </ac:spMkLst>
        </pc:spChg>
        <pc:spChg chg="add del">
          <ac:chgData name="a r" userId="77c00865023c55e0" providerId="LiveId" clId="{F9C36F67-8035-4B71-A4F7-C36CD4EBECE6}" dt="2018-04-09T15:18:13.780" v="761" actId="20577"/>
          <ac:spMkLst>
            <pc:docMk/>
            <pc:sldMk cId="2820078774" sldId="327"/>
            <ac:spMk id="4" creationId="{1B5E64AA-079D-43FD-8D58-74A960280018}"/>
          </ac:spMkLst>
        </pc:spChg>
        <pc:picChg chg="del mod">
          <ac:chgData name="a r" userId="77c00865023c55e0" providerId="LiveId" clId="{F9C36F67-8035-4B71-A4F7-C36CD4EBECE6}" dt="2018-04-09T15:16:44.350" v="757" actId="478"/>
          <ac:picMkLst>
            <pc:docMk/>
            <pc:sldMk cId="2820078774" sldId="327"/>
            <ac:picMk id="5" creationId="{7895772C-D3DC-45D8-AEF6-363EE6D7F1E5}"/>
          </ac:picMkLst>
        </pc:picChg>
        <pc:picChg chg="add del">
          <ac:chgData name="a r" userId="77c00865023c55e0" providerId="LiveId" clId="{F9C36F67-8035-4B71-A4F7-C36CD4EBECE6}" dt="2018-04-09T15:18:12.499" v="759" actId="478"/>
          <ac:picMkLst>
            <pc:docMk/>
            <pc:sldMk cId="2820078774" sldId="327"/>
            <ac:picMk id="6" creationId="{C9715719-7CA4-4803-9692-6B5CAB946290}"/>
          </ac:picMkLst>
        </pc:picChg>
        <pc:picChg chg="add mod">
          <ac:chgData name="a r" userId="77c00865023c55e0" providerId="LiveId" clId="{F9C36F67-8035-4B71-A4F7-C36CD4EBECE6}" dt="2018-04-09T15:18:43.795" v="763" actId="1076"/>
          <ac:picMkLst>
            <pc:docMk/>
            <pc:sldMk cId="2820078774" sldId="327"/>
            <ac:picMk id="7" creationId="{806AD5E2-9BCB-46E7-A711-B1832AF77CC0}"/>
          </ac:picMkLst>
        </pc:picChg>
      </pc:sldChg>
    </pc:docChg>
  </pc:docChgLst>
  <pc:docChgLst>
    <pc:chgData name="a r" userId="77c00865023c55e0" providerId="LiveId" clId="{1C2FC962-0729-479F-B548-E6B5C0F820E3}"/>
    <pc:docChg chg="modSld">
      <pc:chgData name="a r" userId="77c00865023c55e0" providerId="LiveId" clId="{1C2FC962-0729-479F-B548-E6B5C0F820E3}" dt="2019-05-22T11:37:51.198" v="103" actId="20577"/>
      <pc:docMkLst>
        <pc:docMk/>
      </pc:docMkLst>
      <pc:sldChg chg="modSp">
        <pc:chgData name="a r" userId="77c00865023c55e0" providerId="LiveId" clId="{1C2FC962-0729-479F-B548-E6B5C0F820E3}" dt="2019-05-22T09:06:47.644" v="35" actId="20577"/>
        <pc:sldMkLst>
          <pc:docMk/>
          <pc:sldMk cId="2925413047" sldId="257"/>
        </pc:sldMkLst>
        <pc:spChg chg="mod">
          <ac:chgData name="a r" userId="77c00865023c55e0" providerId="LiveId" clId="{1C2FC962-0729-479F-B548-E6B5C0F820E3}" dt="2019-05-22T09:06:47.644" v="35" actId="20577"/>
          <ac:spMkLst>
            <pc:docMk/>
            <pc:sldMk cId="2925413047" sldId="257"/>
            <ac:spMk id="3" creationId="{BCF37A17-C526-4D3A-9A09-C0614DF66556}"/>
          </ac:spMkLst>
        </pc:spChg>
      </pc:sldChg>
      <pc:sldChg chg="modSp">
        <pc:chgData name="a r" userId="77c00865023c55e0" providerId="LiveId" clId="{1C2FC962-0729-479F-B548-E6B5C0F820E3}" dt="2019-05-22T09:10:43.833" v="82" actId="20577"/>
        <pc:sldMkLst>
          <pc:docMk/>
          <pc:sldMk cId="522575907" sldId="309"/>
        </pc:sldMkLst>
        <pc:spChg chg="mod">
          <ac:chgData name="a r" userId="77c00865023c55e0" providerId="LiveId" clId="{1C2FC962-0729-479F-B548-E6B5C0F820E3}" dt="2019-05-22T09:10:43.833" v="82" actId="20577"/>
          <ac:spMkLst>
            <pc:docMk/>
            <pc:sldMk cId="522575907" sldId="309"/>
            <ac:spMk id="3" creationId="{7F7C6F9B-BC02-44B3-A7BB-E9CCEC3C2D8C}"/>
          </ac:spMkLst>
        </pc:spChg>
      </pc:sldChg>
      <pc:sldChg chg="modSp">
        <pc:chgData name="a r" userId="77c00865023c55e0" providerId="LiveId" clId="{1C2FC962-0729-479F-B548-E6B5C0F820E3}" dt="2019-05-15T13:41:27.553" v="7" actId="20577"/>
        <pc:sldMkLst>
          <pc:docMk/>
          <pc:sldMk cId="2732156672" sldId="310"/>
        </pc:sldMkLst>
        <pc:spChg chg="mod">
          <ac:chgData name="a r" userId="77c00865023c55e0" providerId="LiveId" clId="{1C2FC962-0729-479F-B548-E6B5C0F820E3}" dt="2019-05-15T13:41:27.553" v="7" actId="20577"/>
          <ac:spMkLst>
            <pc:docMk/>
            <pc:sldMk cId="2732156672" sldId="310"/>
            <ac:spMk id="3" creationId="{7F7C6F9B-BC02-44B3-A7BB-E9CCEC3C2D8C}"/>
          </ac:spMkLst>
        </pc:spChg>
      </pc:sldChg>
      <pc:sldChg chg="addSp modSp modAnim">
        <pc:chgData name="a r" userId="77c00865023c55e0" providerId="LiveId" clId="{1C2FC962-0729-479F-B548-E6B5C0F820E3}" dt="2019-05-22T11:37:51.198" v="103" actId="20577"/>
        <pc:sldMkLst>
          <pc:docMk/>
          <pc:sldMk cId="3899549915" sldId="318"/>
        </pc:sldMkLst>
        <pc:spChg chg="add mod">
          <ac:chgData name="a r" userId="77c00865023c55e0" providerId="LiveId" clId="{1C2FC962-0729-479F-B548-E6B5C0F820E3}" dt="2019-05-22T11:37:47.136" v="101" actId="20577"/>
          <ac:spMkLst>
            <pc:docMk/>
            <pc:sldMk cId="3899549915" sldId="318"/>
            <ac:spMk id="4" creationId="{F8EA854A-DE85-4136-8883-63EFC8D7E63B}"/>
          </ac:spMkLst>
        </pc:spChg>
        <pc:spChg chg="add mod">
          <ac:chgData name="a r" userId="77c00865023c55e0" providerId="LiveId" clId="{1C2FC962-0729-479F-B548-E6B5C0F820E3}" dt="2019-05-22T11:37:51.198" v="103" actId="20577"/>
          <ac:spMkLst>
            <pc:docMk/>
            <pc:sldMk cId="3899549915" sldId="318"/>
            <ac:spMk id="6" creationId="{427BB25D-031D-4F60-B7B9-3D04875E5288}"/>
          </ac:spMkLst>
        </pc:spChg>
      </pc:sldChg>
      <pc:sldChg chg="modSp">
        <pc:chgData name="a r" userId="77c00865023c55e0" providerId="LiveId" clId="{1C2FC962-0729-479F-B548-E6B5C0F820E3}" dt="2019-05-15T13:43:21.244" v="17" actId="20577"/>
        <pc:sldMkLst>
          <pc:docMk/>
          <pc:sldMk cId="691689271" sldId="326"/>
        </pc:sldMkLst>
        <pc:spChg chg="mod">
          <ac:chgData name="a r" userId="77c00865023c55e0" providerId="LiveId" clId="{1C2FC962-0729-479F-B548-E6B5C0F820E3}" dt="2019-05-15T13:43:21.244" v="17" actId="20577"/>
          <ac:spMkLst>
            <pc:docMk/>
            <pc:sldMk cId="691689271" sldId="326"/>
            <ac:spMk id="2" creationId="{FB6837DA-A300-4198-BE95-7A41236D260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7c00865023c55e0/PhD/Course%20MS/Slides/ML%20help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'[ML helper.xlsx]Sheet3'!$P$4</c:f>
              <c:strCache>
                <c:ptCount val="1"/>
                <c:pt idx="0">
                  <c:v>TPR1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'[ML helper.xlsx]Sheet3'!$O$5:$O$15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1</c:v>
                </c:pt>
              </c:numCache>
            </c:numRef>
          </c:xVal>
          <c:yVal>
            <c:numRef>
              <c:f>'[ML helper.xlsx]Sheet3'!$P$5:$P$15</c:f>
              <c:numCache>
                <c:formatCode>General</c:formatCode>
                <c:ptCount val="11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514-A9B6-146E1DCC5AF0}"/>
            </c:ext>
          </c:extLst>
        </c:ser>
        <c:ser>
          <c:idx val="1"/>
          <c:order val="1"/>
          <c:tx>
            <c:strRef>
              <c:f>'[ML helper.xlsx]Sheet3'!$Q$4</c:f>
              <c:strCache>
                <c:ptCount val="1"/>
                <c:pt idx="0">
                  <c:v>TPR2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'[ML helper.xlsx]Sheet3'!$O$5:$O$15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1</c:v>
                </c:pt>
              </c:numCache>
            </c:numRef>
          </c:xVal>
          <c:yVal>
            <c:numRef>
              <c:f>'[ML helper.xlsx]Sheet3'!$Q$5:$Q$15</c:f>
              <c:numCache>
                <c:formatCode>General</c:formatCode>
                <c:ptCount val="11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514-A9B6-146E1DCC5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570152"/>
        <c:axId val="662567856"/>
      </c:scatterChart>
      <c:valAx>
        <c:axId val="66257015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567856"/>
        <c:crosses val="autoZero"/>
        <c:crossBetween val="midCat"/>
      </c:valAx>
      <c:valAx>
        <c:axId val="662567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570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7BA8-8024-4368-BAE4-96B3CF7F4F6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9BD98-399D-4F92-A081-3863C00C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7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5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 0 – no one is labeled as 1 – no TP no FP</a:t>
            </a:r>
          </a:p>
          <a:p>
            <a:r>
              <a:rPr lang="en-US"/>
              <a:t>At TH 1- </a:t>
            </a:r>
            <a:r>
              <a:rPr lang="en-US" dirty="0"/>
              <a:t>all labeled as 1 – all TP all FP</a:t>
            </a:r>
          </a:p>
          <a:p>
            <a:r>
              <a:rPr lang="en-US" dirty="0"/>
              <a:t>Random – at any TH the amount of TP is simply the amount of TP who got less than that TH – as scores are random, this is exactly TH. Same for FPs.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3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6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are super sensitive to FP – the Blue is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4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6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9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2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2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74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6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971E-B324-4412-BA57-254D63C52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24AF9-D4ED-402B-B3A2-D5F888B2B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8D80-72F5-4E66-9FE1-BE0B066E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9904-099F-4C0E-951E-193C0F0C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ED1C-9440-48AD-8347-732998B1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FF30-21F9-47EC-9DA6-88DDA791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7FAB9-A97C-42A7-AE49-5E449E6A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7CFC-73C7-4DEE-AD15-6EC4BFEA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4242-48C2-4BE9-9C6F-91ED475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7820-9328-4D70-9610-CF007EC0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215F6-D69F-49FB-90F2-507468F1E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5103-D268-4B78-952F-744BD648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F2AF-57BB-4BDE-AF93-C1F5C9A5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3232-98C7-4D77-BD4C-D803000C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D5BBD-831F-4212-B35E-D0C14C3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CC31-7553-41DF-8787-009F7402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2170-107D-46B3-B6F2-8F437DB0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8A18-F787-4A7B-B28A-5A53F480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0BA9-EE92-496C-BED2-270E775D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8AA5-DFAA-4B2F-9BC0-91EB76B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975B-3732-415A-B3EE-26E91FEC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014-E839-47FD-8515-06D8DD51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38DD-DDAB-4AE0-93C8-19BDC28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3A20-4816-4A4D-A043-6E4A9220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A9F0-DEB9-43D3-8718-7F563790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6D4F-7939-41A0-AEE0-74409072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D330-BAC4-4497-987C-B5E9B63E3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8D738-CE38-4A4B-9E75-0E502EDC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6A0A-9054-435C-9C87-CB9FCE6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1C2F-D60F-45CE-B9E2-22BCB06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21F23-7050-4403-A92A-9C2CCCF0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0E3C-7A40-4774-9D52-AC13ACF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77047-690B-4792-AA06-A3BDE969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B70CE-093F-4847-8DFF-BACFB45B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E6EE7-7FDA-411D-9580-BA774C769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0B587-5D9B-4D9E-8E1A-F15C9CCE9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FA00-79E5-491D-999A-2BC22F62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B619A-2B8C-4973-B32B-5A6BF69B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34C37-F141-4213-A0A2-E940B201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98B2-14BE-45DB-84A3-79BA4B70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E31FE-1B07-4599-8D15-C3D0FE59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B9FAA-B4B8-4131-A4B4-C368B5FC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93602-DC0D-4259-A55E-25C8430A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7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11D40-83B1-4A7A-8CAA-D82B5FB4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A6822-CA84-44C3-908D-35CE5381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222E5-0A7B-437A-836A-22554BB1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FEBC-BE6D-451F-AEB5-245C139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3CE8-368B-4043-84C1-81E071AA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4FCE-8FDA-4A38-A8D1-B0C9BD2A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52091-7007-4C11-A495-A6B4AC7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D6764-D527-45E2-9102-5E8DCC79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F8738-F935-4660-B92F-285ECA2D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22CC-3B3D-4C62-8E7D-C3B6752C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9B0D1-E664-4003-9983-1708F85E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75376-1B62-4D80-BC91-4C78C8D5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0F23-FCBD-495F-BF13-D3F58BE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65A1-AC4D-4372-BDBB-62F9889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F605-9C7F-46EE-8B56-0E8BC9A9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0A3BD-8DC5-4E9F-89F2-F4076F60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A5ED0-D3B5-4EC4-A956-88135EBF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36F0-76A1-4AAE-AECE-1B9F7BCC4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03A8-CDD5-4574-A137-B259478B04A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B7B6-93FC-4003-8E57-5140B2C9B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7B51-89AD-40C8-8310-0F1B5D61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anon-ajr3zw/projects/bigdataanalysis19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96B5-FE54-46EE-8671-9D9B0DAB2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 practical know-hows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BB500-EF3D-43AF-AFCB-4EE8908AF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Danny Hendler </a:t>
            </a:r>
          </a:p>
          <a:p>
            <a:r>
              <a:rPr lang="en-US" dirty="0"/>
              <a:t>hendlerd@post.bgu.ac.il</a:t>
            </a:r>
          </a:p>
          <a:p>
            <a:r>
              <a:rPr lang="en-US" dirty="0"/>
              <a:t>Amir Rubin </a:t>
            </a:r>
          </a:p>
          <a:p>
            <a:r>
              <a:rPr lang="en-US" dirty="0"/>
              <a:t>amirrub@post.bgu.ac.il</a:t>
            </a:r>
          </a:p>
        </p:txBody>
      </p:sp>
    </p:spTree>
    <p:extLst>
      <p:ext uri="{BB962C8B-B14F-4D97-AF65-F5344CB8AC3E}">
        <p14:creationId xmlns:p14="http://schemas.microsoft.com/office/powerpoint/2010/main" val="399824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br>
              <a:rPr lang="en-US" dirty="0"/>
            </a:br>
            <a:r>
              <a:rPr lang="en-US" dirty="0"/>
              <a:t>Precision – Recall -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Precision:</a:t>
            </a:r>
          </a:p>
          <a:p>
            <a:pPr lvl="1"/>
            <a:r>
              <a:rPr lang="en-US" sz="2800" dirty="0"/>
              <a:t>“hit” as 1/classified as 1</a:t>
            </a:r>
          </a:p>
          <a:p>
            <a:pPr lvl="1"/>
            <a:r>
              <a:rPr lang="en-US" sz="2800" dirty="0"/>
              <a:t>TP/(TP+FP)</a:t>
            </a:r>
          </a:p>
          <a:p>
            <a:r>
              <a:rPr lang="en-US" sz="3200" dirty="0"/>
              <a:t>Recall:</a:t>
            </a:r>
          </a:p>
          <a:p>
            <a:pPr lvl="1"/>
            <a:r>
              <a:rPr lang="en-US" sz="2800" dirty="0"/>
              <a:t>“hit” as 1/ is 1</a:t>
            </a:r>
          </a:p>
          <a:p>
            <a:pPr lvl="1"/>
            <a:r>
              <a:rPr lang="en-US" sz="2800" dirty="0"/>
              <a:t>TP/(TP+FN)</a:t>
            </a:r>
          </a:p>
          <a:p>
            <a:r>
              <a:rPr lang="en-US" sz="3200" dirty="0"/>
              <a:t>Accuracy:</a:t>
            </a:r>
          </a:p>
          <a:p>
            <a:pPr lvl="1"/>
            <a:r>
              <a:rPr lang="en-US" sz="2800" dirty="0"/>
              <a:t>(TP+TN)/(TP+FP+TN+FN)</a:t>
            </a:r>
          </a:p>
          <a:p>
            <a:r>
              <a:rPr lang="en-US" sz="3200" dirty="0"/>
              <a:t>Which is more important?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498056-ED6D-4D0F-A8C1-8913C0B6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96589"/>
              </p:ext>
            </p:extLst>
          </p:nvPr>
        </p:nvGraphicFramePr>
        <p:xfrm>
          <a:off x="12287250" y="4739048"/>
          <a:ext cx="6400800" cy="1649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580">
                  <a:extLst>
                    <a:ext uri="{9D8B030D-6E8A-4147-A177-3AD203B41FA5}">
                      <a16:colId xmlns:a16="http://schemas.microsoft.com/office/drawing/2014/main" val="377778556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3432537943"/>
                    </a:ext>
                  </a:extLst>
                </a:gridCol>
                <a:gridCol w="740589">
                  <a:extLst>
                    <a:ext uri="{9D8B030D-6E8A-4147-A177-3AD203B41FA5}">
                      <a16:colId xmlns:a16="http://schemas.microsoft.com/office/drawing/2014/main" val="740329560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48580024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979577671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4211001735"/>
                    </a:ext>
                  </a:extLst>
                </a:gridCol>
              </a:tblGrid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0027"/>
                  </a:ext>
                </a:extLst>
              </a:tr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4028"/>
                  </a:ext>
                </a:extLst>
              </a:tr>
              <a:tr h="65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Predicton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8685587"/>
                  </a:ext>
                </a:extLst>
              </a:tr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7287953"/>
                  </a:ext>
                </a:extLst>
              </a:tr>
            </a:tbl>
          </a:graphicData>
        </a:graphic>
      </p:graphicFrame>
      <p:pic>
        <p:nvPicPr>
          <p:cNvPr id="9218" name="Picture 2" descr="Image result">
            <a:extLst>
              <a:ext uri="{FF2B5EF4-FFF2-40B4-BE49-F238E27FC236}">
                <a16:creationId xmlns:a16="http://schemas.microsoft.com/office/drawing/2014/main" id="{59966E1D-95D5-4908-A1DB-021069F4B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0"/>
            <a:ext cx="4857750" cy="676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br>
              <a:rPr lang="en-US" dirty="0"/>
            </a:br>
            <a:r>
              <a:rPr lang="en-US" dirty="0"/>
              <a:t>Precision – Recall -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Precision:</a:t>
            </a:r>
          </a:p>
          <a:p>
            <a:pPr lvl="1"/>
            <a:r>
              <a:rPr lang="en-US" sz="2800" dirty="0"/>
              <a:t>“hit” as 1/classified as 1</a:t>
            </a:r>
          </a:p>
          <a:p>
            <a:pPr lvl="1"/>
            <a:r>
              <a:rPr lang="en-US" sz="2800" dirty="0"/>
              <a:t>TP/(TP+FP) </a:t>
            </a:r>
            <a:r>
              <a:rPr lang="en-US" sz="2800" b="1" dirty="0"/>
              <a:t>4/6</a:t>
            </a:r>
          </a:p>
          <a:p>
            <a:r>
              <a:rPr lang="en-US" sz="3200" dirty="0"/>
              <a:t>Recall:</a:t>
            </a:r>
          </a:p>
          <a:p>
            <a:pPr lvl="1"/>
            <a:r>
              <a:rPr lang="en-US" sz="2800" dirty="0"/>
              <a:t>“hit” as 1/ is 1</a:t>
            </a:r>
          </a:p>
          <a:p>
            <a:pPr lvl="1"/>
            <a:r>
              <a:rPr lang="en-US" sz="2800" dirty="0"/>
              <a:t>TP/(TP+FN) </a:t>
            </a:r>
            <a:r>
              <a:rPr lang="en-US" sz="2800" b="1" dirty="0"/>
              <a:t>4/5</a:t>
            </a:r>
          </a:p>
          <a:p>
            <a:r>
              <a:rPr lang="en-US" sz="3200" dirty="0"/>
              <a:t>Accuracy:</a:t>
            </a:r>
          </a:p>
          <a:p>
            <a:pPr lvl="1"/>
            <a:r>
              <a:rPr lang="en-US" sz="2800" dirty="0"/>
              <a:t>(TP+TN)/(TP+FP+TN+FN) </a:t>
            </a:r>
            <a:r>
              <a:rPr lang="en-US" sz="2800" b="1" dirty="0"/>
              <a:t>7/10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498056-ED6D-4D0F-A8C1-8913C0B6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25663"/>
              </p:ext>
            </p:extLst>
          </p:nvPr>
        </p:nvGraphicFramePr>
        <p:xfrm>
          <a:off x="5598769" y="1825625"/>
          <a:ext cx="6400800" cy="1649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580">
                  <a:extLst>
                    <a:ext uri="{9D8B030D-6E8A-4147-A177-3AD203B41FA5}">
                      <a16:colId xmlns:a16="http://schemas.microsoft.com/office/drawing/2014/main" val="377778556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3432537943"/>
                    </a:ext>
                  </a:extLst>
                </a:gridCol>
                <a:gridCol w="740589">
                  <a:extLst>
                    <a:ext uri="{9D8B030D-6E8A-4147-A177-3AD203B41FA5}">
                      <a16:colId xmlns:a16="http://schemas.microsoft.com/office/drawing/2014/main" val="740329560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48580024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979577671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4211001735"/>
                    </a:ext>
                  </a:extLst>
                </a:gridCol>
              </a:tblGrid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Prediction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0027"/>
                  </a:ext>
                </a:extLst>
              </a:tr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4028"/>
                  </a:ext>
                </a:extLst>
              </a:tr>
              <a:tr h="65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8685587"/>
                  </a:ext>
                </a:extLst>
              </a:tr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72879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CC97BE-7B93-45B8-979D-63EF5349EF99}"/>
              </a:ext>
            </a:extLst>
          </p:cNvPr>
          <p:cNvSpPr txBox="1"/>
          <p:nvPr/>
        </p:nvSpPr>
        <p:spPr>
          <a:xfrm>
            <a:off x="6096000" y="4720212"/>
            <a:ext cx="4786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Changes with every Threshold!</a:t>
            </a:r>
          </a:p>
        </p:txBody>
      </p:sp>
    </p:spTree>
    <p:extLst>
      <p:ext uri="{BB962C8B-B14F-4D97-AF65-F5344CB8AC3E}">
        <p14:creationId xmlns:p14="http://schemas.microsoft.com/office/powerpoint/2010/main" val="274910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Receiver-operator characteristic</a:t>
            </a:r>
          </a:p>
          <a:p>
            <a:r>
              <a:rPr lang="en-US" sz="3200" dirty="0">
                <a:solidFill>
                  <a:srgbClr val="FF0000"/>
                </a:solidFill>
              </a:rPr>
              <a:t>Per TH </a:t>
            </a:r>
            <a:r>
              <a:rPr lang="en-US" sz="3200" dirty="0"/>
              <a:t>calculate the TPR and FPR:</a:t>
            </a:r>
          </a:p>
          <a:p>
            <a:r>
              <a:rPr lang="en-US" sz="3200" dirty="0"/>
              <a:t>TRP: TP/(TP+FN)  recall</a:t>
            </a:r>
          </a:p>
          <a:p>
            <a:r>
              <a:rPr lang="en-US" sz="3200" dirty="0"/>
              <a:t>FPR: FP/(FP+TN)</a:t>
            </a:r>
            <a:endParaRPr lang="en-US" sz="2800" dirty="0"/>
          </a:p>
        </p:txBody>
      </p:sp>
      <p:pic>
        <p:nvPicPr>
          <p:cNvPr id="7" name="Picture 2" descr="Image result">
            <a:extLst>
              <a:ext uri="{FF2B5EF4-FFF2-40B4-BE49-F238E27FC236}">
                <a16:creationId xmlns:a16="http://schemas.microsoft.com/office/drawing/2014/main" id="{674727D7-7E53-40DD-9D5D-B3370BAE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2239961"/>
            <a:ext cx="4857750" cy="676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11266" name="Picture 2" descr="Image result for roc curve">
            <a:extLst>
              <a:ext uri="{FF2B5EF4-FFF2-40B4-BE49-F238E27FC236}">
                <a16:creationId xmlns:a16="http://schemas.microsoft.com/office/drawing/2014/main" id="{081E2239-3A73-4BBF-9D6B-3DBF5E20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1183407"/>
            <a:ext cx="6543675" cy="56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A854A-DE85-4136-8883-63EFC8D7E63B}"/>
              </a:ext>
            </a:extLst>
          </p:cNvPr>
          <p:cNvSpPr txBox="1"/>
          <p:nvPr/>
        </p:nvSpPr>
        <p:spPr>
          <a:xfrm>
            <a:off x="1964724" y="5795319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BB25D-031D-4F60-B7B9-3D04875E5288}"/>
              </a:ext>
            </a:extLst>
          </p:cNvPr>
          <p:cNvSpPr txBox="1"/>
          <p:nvPr/>
        </p:nvSpPr>
        <p:spPr>
          <a:xfrm>
            <a:off x="9340677" y="1183407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TH=0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95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Area under the curve</a:t>
            </a:r>
          </a:p>
          <a:p>
            <a:r>
              <a:rPr lang="en-US" sz="3200" dirty="0"/>
              <a:t>0 to 1</a:t>
            </a:r>
          </a:p>
          <a:p>
            <a:r>
              <a:rPr lang="en-US" sz="3200" dirty="0"/>
              <a:t>Higher is better</a:t>
            </a:r>
          </a:p>
          <a:p>
            <a:r>
              <a:rPr lang="en-US" sz="3200" dirty="0"/>
              <a:t>Is it all we care about?</a:t>
            </a:r>
          </a:p>
        </p:txBody>
      </p:sp>
      <p:pic>
        <p:nvPicPr>
          <p:cNvPr id="5" name="Picture 2" descr="Image result for roc curve">
            <a:extLst>
              <a:ext uri="{FF2B5EF4-FFF2-40B4-BE49-F238E27FC236}">
                <a16:creationId xmlns:a16="http://schemas.microsoft.com/office/drawing/2014/main" id="{F1A34ABD-CB0E-4586-B41B-6CEC26FB3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429" y="2359025"/>
            <a:ext cx="455827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4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2CCFA2-2217-4540-ABC6-F2A9D95BE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146276"/>
              </p:ext>
            </p:extLst>
          </p:nvPr>
        </p:nvGraphicFramePr>
        <p:xfrm>
          <a:off x="966786" y="1825625"/>
          <a:ext cx="1038701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955EC8-E203-4008-8B97-E3E68748F438}"/>
              </a:ext>
            </a:extLst>
          </p:cNvPr>
          <p:cNvSpPr txBox="1"/>
          <p:nvPr/>
        </p:nvSpPr>
        <p:spPr>
          <a:xfrm>
            <a:off x="8229600" y="3918857"/>
            <a:ext cx="228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0.625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BBCB-8116-4A08-BF81-FD03EADC79FE}"/>
              </a:ext>
            </a:extLst>
          </p:cNvPr>
          <p:cNvSpPr txBox="1"/>
          <p:nvPr/>
        </p:nvSpPr>
        <p:spPr>
          <a:xfrm>
            <a:off x="4736275" y="2844225"/>
            <a:ext cx="228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0.74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C634A0-48C7-4EF7-BB3A-956E55A67C26}"/>
              </a:ext>
            </a:extLst>
          </p:cNvPr>
          <p:cNvSpPr/>
          <p:nvPr/>
        </p:nvSpPr>
        <p:spPr>
          <a:xfrm>
            <a:off x="510639" y="3206338"/>
            <a:ext cx="1852551" cy="3105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05187-7D6E-4A5A-ADC5-3C5DBF7AE2EF}"/>
              </a:ext>
            </a:extLst>
          </p:cNvPr>
          <p:cNvSpPr txBox="1"/>
          <p:nvPr/>
        </p:nvSpPr>
        <p:spPr>
          <a:xfrm>
            <a:off x="5661561" y="6311900"/>
            <a:ext cx="868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FPR</a:t>
            </a:r>
          </a:p>
        </p:txBody>
      </p:sp>
    </p:spTree>
    <p:extLst>
      <p:ext uri="{BB962C8B-B14F-4D97-AF65-F5344CB8AC3E}">
        <p14:creationId xmlns:p14="http://schemas.microsoft.com/office/powerpoint/2010/main" val="26792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37DA-A300-4198-BE95-7A41236D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</a:t>
            </a:r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AA49-8CB6-4F0B-AF16-0D35D878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classifier </a:t>
            </a:r>
            <a:r>
              <a:rPr lang="en-US" b="1" dirty="0"/>
              <a:t>and labeled data</a:t>
            </a:r>
            <a:r>
              <a:rPr lang="en-US" dirty="0"/>
              <a:t>, we can use AUC to get an estimation of it</a:t>
            </a:r>
          </a:p>
          <a:p>
            <a:r>
              <a:rPr lang="en-US" dirty="0"/>
              <a:t>0&lt;AUC&lt;1, higher is better</a:t>
            </a:r>
          </a:p>
          <a:p>
            <a:r>
              <a:rPr lang="en-US" dirty="0"/>
              <a:t>Most ML toolkits have AUC built in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How can we estimate if the classifier is good using AUC?</a:t>
            </a:r>
          </a:p>
          <a:p>
            <a:r>
              <a:rPr lang="en-US" sz="3200" dirty="0"/>
              <a:t>Lets split the data to “train” and “validate”!</a:t>
            </a:r>
          </a:p>
          <a:p>
            <a:endParaRPr lang="en-US" sz="3200" dirty="0"/>
          </a:p>
          <a:p>
            <a:r>
              <a:rPr lang="en-US" sz="3200" dirty="0"/>
              <a:t>What if the split was problematic?</a:t>
            </a:r>
          </a:p>
          <a:p>
            <a:endParaRPr lang="en-US" sz="3200" dirty="0"/>
          </a:p>
          <a:p>
            <a:r>
              <a:rPr lang="en-US" sz="3200" dirty="0"/>
              <a:t>Split to more pieces!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91F2B-F266-4591-98A3-6A9968F8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5599"/>
            <a:ext cx="9648475" cy="661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9D694A-3FFE-45B2-B3E6-147739E3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9763125" cy="762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95772C-D3DC-45D8-AEF6-363EE6D7F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089370"/>
            <a:ext cx="9763125" cy="6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Perform train-validate k times</a:t>
            </a:r>
          </a:p>
          <a:p>
            <a:endParaRPr lang="en-US" sz="3200" dirty="0"/>
          </a:p>
          <a:p>
            <a:r>
              <a:rPr lang="en-US" sz="3200" dirty="0"/>
              <a:t>Take the average score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5772C-D3DC-45D8-AEF6-363EE6D7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6158"/>
            <a:ext cx="9763125" cy="6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split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Split the data according to the time seen</a:t>
            </a:r>
          </a:p>
          <a:p>
            <a:endParaRPr lang="en-US" sz="3200" dirty="0"/>
          </a:p>
          <a:p>
            <a:endParaRPr lang="en-US" sz="320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AD5E2-9BCB-46E7-A711-B1832AF7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61" y="2577997"/>
            <a:ext cx="83343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 A: Features</a:t>
            </a:r>
          </a:p>
          <a:p>
            <a:pPr lvl="1"/>
            <a:r>
              <a:rPr lang="en-US" sz="2800" dirty="0"/>
              <a:t>Features quality and contribution</a:t>
            </a:r>
          </a:p>
          <a:p>
            <a:r>
              <a:rPr lang="en-US" sz="3200" dirty="0"/>
              <a:t>Part B: Models</a:t>
            </a:r>
          </a:p>
          <a:p>
            <a:pPr lvl="1"/>
            <a:r>
              <a:rPr lang="en-US" sz="2800" dirty="0"/>
              <a:t>Framing – model and hyper parameters selection</a:t>
            </a:r>
          </a:p>
          <a:p>
            <a:pPr lvl="1"/>
            <a:r>
              <a:rPr lang="en-US" sz="2800" dirty="0"/>
              <a:t>Confusion matrix</a:t>
            </a:r>
          </a:p>
          <a:p>
            <a:pPr lvl="1"/>
            <a:r>
              <a:rPr lang="en-US" sz="2800" dirty="0"/>
              <a:t>ROC and AUC</a:t>
            </a:r>
          </a:p>
          <a:p>
            <a:pPr lvl="1"/>
            <a:r>
              <a:rPr lang="en-US" sz="2800" dirty="0"/>
              <a:t>Cross validation</a:t>
            </a:r>
          </a:p>
          <a:p>
            <a:pPr lvl="1"/>
            <a:r>
              <a:rPr lang="en-US" sz="2800" dirty="0"/>
              <a:t>Time-split</a:t>
            </a:r>
          </a:p>
          <a:p>
            <a:r>
              <a:rPr lang="en-US" sz="3200" dirty="0"/>
              <a:t>Part C: </a:t>
            </a:r>
            <a:r>
              <a:rPr lang="en-US" sz="3200" dirty="0">
                <a:hlinkClick r:id="rId3"/>
              </a:rPr>
              <a:t>hands 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541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B0EC-B93C-48B0-BAF9-FE4DEA42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quality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F9B-BC02-44B3-A7BB-E9CCEC3C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5842"/>
          </a:xfrm>
        </p:spPr>
        <p:txBody>
          <a:bodyPr>
            <a:normAutofit/>
          </a:bodyPr>
          <a:lstStyle/>
          <a:p>
            <a:r>
              <a:rPr lang="en-US" sz="3600" dirty="0"/>
              <a:t>Before ML: estimate the quality</a:t>
            </a:r>
          </a:p>
          <a:p>
            <a:pPr lvl="1"/>
            <a:r>
              <a:rPr lang="en-US" sz="3200" dirty="0"/>
              <a:t>Distribution clean vs malicious</a:t>
            </a:r>
          </a:p>
          <a:p>
            <a:r>
              <a:rPr lang="en-US" sz="3600" dirty="0"/>
              <a:t>After ML: asses the contribution</a:t>
            </a:r>
          </a:p>
          <a:p>
            <a:pPr lvl="1"/>
            <a:r>
              <a:rPr lang="en-US" sz="3200" dirty="0"/>
              <a:t>Analyze features</a:t>
            </a:r>
          </a:p>
          <a:p>
            <a:pPr lvl="2"/>
            <a:r>
              <a:rPr lang="en-US" sz="2800" dirty="0"/>
              <a:t> Linear classifier – what is the weight of the feature?</a:t>
            </a:r>
          </a:p>
          <a:p>
            <a:pPr lvl="2"/>
            <a:r>
              <a:rPr lang="en-US" sz="2800" dirty="0"/>
              <a:t>Trees - structure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257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B0EC-B93C-48B0-BAF9-FE4DEA42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quality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F9B-BC02-44B3-A7BB-E9CCEC3C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5842"/>
          </a:xfrm>
        </p:spPr>
        <p:txBody>
          <a:bodyPr>
            <a:normAutofit/>
          </a:bodyPr>
          <a:lstStyle/>
          <a:p>
            <a:r>
              <a:rPr lang="en-US" sz="2400" b="1" dirty="0"/>
              <a:t>Before ML</a:t>
            </a:r>
          </a:p>
          <a:p>
            <a:r>
              <a:rPr lang="en-US" sz="2400" dirty="0"/>
              <a:t>How can we estimate the quality of a feature? </a:t>
            </a:r>
            <a:r>
              <a:rPr lang="en-US" sz="2400" b="1" dirty="0"/>
              <a:t>mini demo</a:t>
            </a:r>
            <a:endParaRPr lang="en-US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CC849D-E6FD-43F7-AC04-24290C3DD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84712"/>
              </p:ext>
            </p:extLst>
          </p:nvPr>
        </p:nvGraphicFramePr>
        <p:xfrm>
          <a:off x="1185862" y="2845328"/>
          <a:ext cx="6315076" cy="3521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8769">
                  <a:extLst>
                    <a:ext uri="{9D8B030D-6E8A-4147-A177-3AD203B41FA5}">
                      <a16:colId xmlns:a16="http://schemas.microsoft.com/office/drawing/2014/main" val="1833375674"/>
                    </a:ext>
                  </a:extLst>
                </a:gridCol>
                <a:gridCol w="1578769">
                  <a:extLst>
                    <a:ext uri="{9D8B030D-6E8A-4147-A177-3AD203B41FA5}">
                      <a16:colId xmlns:a16="http://schemas.microsoft.com/office/drawing/2014/main" val="3132592433"/>
                    </a:ext>
                  </a:extLst>
                </a:gridCol>
                <a:gridCol w="1578769">
                  <a:extLst>
                    <a:ext uri="{9D8B030D-6E8A-4147-A177-3AD203B41FA5}">
                      <a16:colId xmlns:a16="http://schemas.microsoft.com/office/drawing/2014/main" val="1264880114"/>
                    </a:ext>
                  </a:extLst>
                </a:gridCol>
                <a:gridCol w="1578769">
                  <a:extLst>
                    <a:ext uri="{9D8B030D-6E8A-4147-A177-3AD203B41FA5}">
                      <a16:colId xmlns:a16="http://schemas.microsoft.com/office/drawing/2014/main" val="2232084501"/>
                    </a:ext>
                  </a:extLst>
                </a:gridCol>
              </a:tblGrid>
              <a:tr h="391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60279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8151627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4051712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5542446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3512580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2831126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795723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2966769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912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15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Framing – model and hyper parameters selection</a:t>
            </a:r>
          </a:p>
          <a:p>
            <a:r>
              <a:rPr lang="en-US" sz="3200" dirty="0"/>
              <a:t>Confusion matrix</a:t>
            </a:r>
          </a:p>
          <a:p>
            <a:r>
              <a:rPr lang="en-US" sz="3200" dirty="0"/>
              <a:t>ROC and AUC</a:t>
            </a:r>
          </a:p>
          <a:p>
            <a:r>
              <a:rPr lang="en-US" sz="3200" dirty="0"/>
              <a:t>Cross validation</a:t>
            </a:r>
          </a:p>
          <a:p>
            <a:r>
              <a:rPr lang="en-US" sz="3200" dirty="0"/>
              <a:t>Time-split</a:t>
            </a:r>
          </a:p>
        </p:txBody>
      </p:sp>
    </p:spTree>
    <p:extLst>
      <p:ext uri="{BB962C8B-B14F-4D97-AF65-F5344CB8AC3E}">
        <p14:creationId xmlns:p14="http://schemas.microsoft.com/office/powerpoint/2010/main" val="98896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Framing – model and hyper parameters selection</a:t>
            </a:r>
          </a:p>
          <a:p>
            <a:r>
              <a:rPr lang="en-US" sz="3200" dirty="0"/>
              <a:t>We have various models, and for each we may have various “hyper parameters” – model parameters</a:t>
            </a:r>
          </a:p>
          <a:p>
            <a:r>
              <a:rPr lang="en-US" sz="3200" dirty="0"/>
              <a:t>(step size, leaf size </a:t>
            </a:r>
            <a:r>
              <a:rPr lang="en-US" sz="3200" dirty="0" err="1"/>
              <a:t>etc</a:t>
            </a:r>
            <a:r>
              <a:rPr lang="en-US" sz="3200" dirty="0"/>
              <a:t>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C541E-676F-4231-9714-38CC4BEF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50694"/>
              </p:ext>
            </p:extLst>
          </p:nvPr>
        </p:nvGraphicFramePr>
        <p:xfrm>
          <a:off x="-729854" y="4765277"/>
          <a:ext cx="4086225" cy="387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733">
                  <a:extLst>
                    <a:ext uri="{9D8B030D-6E8A-4147-A177-3AD203B41FA5}">
                      <a16:colId xmlns:a16="http://schemas.microsoft.com/office/drawing/2014/main" val="4004629083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3054901884"/>
                    </a:ext>
                  </a:extLst>
                </a:gridCol>
                <a:gridCol w="1664759">
                  <a:extLst>
                    <a:ext uri="{9D8B030D-6E8A-4147-A177-3AD203B41FA5}">
                      <a16:colId xmlns:a16="http://schemas.microsoft.com/office/drawing/2014/main" val="3902890686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probability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26921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673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586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09662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136406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481119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000096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7148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00585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5768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7948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9AD48D-B76E-4E3E-8E75-5B3D4B297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76787"/>
              </p:ext>
            </p:extLst>
          </p:nvPr>
        </p:nvGraphicFramePr>
        <p:xfrm>
          <a:off x="-1191" y="5663804"/>
          <a:ext cx="4086225" cy="387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733">
                  <a:extLst>
                    <a:ext uri="{9D8B030D-6E8A-4147-A177-3AD203B41FA5}">
                      <a16:colId xmlns:a16="http://schemas.microsoft.com/office/drawing/2014/main" val="4004629083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3054901884"/>
                    </a:ext>
                  </a:extLst>
                </a:gridCol>
                <a:gridCol w="1664759">
                  <a:extLst>
                    <a:ext uri="{9D8B030D-6E8A-4147-A177-3AD203B41FA5}">
                      <a16:colId xmlns:a16="http://schemas.microsoft.com/office/drawing/2014/main" val="3902890686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probability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26921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673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586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09662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136406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481119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000096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7148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00585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5768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7948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38CC68-526E-4CB6-814F-1AC336BB1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87549"/>
              </p:ext>
            </p:extLst>
          </p:nvPr>
        </p:nvGraphicFramePr>
        <p:xfrm>
          <a:off x="3723084" y="4765277"/>
          <a:ext cx="4086225" cy="387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733">
                  <a:extLst>
                    <a:ext uri="{9D8B030D-6E8A-4147-A177-3AD203B41FA5}">
                      <a16:colId xmlns:a16="http://schemas.microsoft.com/office/drawing/2014/main" val="4004629083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3054901884"/>
                    </a:ext>
                  </a:extLst>
                </a:gridCol>
                <a:gridCol w="1664759">
                  <a:extLst>
                    <a:ext uri="{9D8B030D-6E8A-4147-A177-3AD203B41FA5}">
                      <a16:colId xmlns:a16="http://schemas.microsoft.com/office/drawing/2014/main" val="3902890686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probability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26921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673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586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09662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136406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481119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000096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7148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00585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5768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7948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E34519-D0D6-4DE4-98A3-EDCB574AE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46397"/>
              </p:ext>
            </p:extLst>
          </p:nvPr>
        </p:nvGraphicFramePr>
        <p:xfrm>
          <a:off x="4527946" y="5787629"/>
          <a:ext cx="4086225" cy="387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733">
                  <a:extLst>
                    <a:ext uri="{9D8B030D-6E8A-4147-A177-3AD203B41FA5}">
                      <a16:colId xmlns:a16="http://schemas.microsoft.com/office/drawing/2014/main" val="4004629083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3054901884"/>
                    </a:ext>
                  </a:extLst>
                </a:gridCol>
                <a:gridCol w="1664759">
                  <a:extLst>
                    <a:ext uri="{9D8B030D-6E8A-4147-A177-3AD203B41FA5}">
                      <a16:colId xmlns:a16="http://schemas.microsoft.com/office/drawing/2014/main" val="3902890686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probability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26921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673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586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09662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136406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481119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000096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7148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00585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5768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7948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0B815F-6CA1-4C07-BF7C-4F9AB72AD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26465"/>
              </p:ext>
            </p:extLst>
          </p:nvPr>
        </p:nvGraphicFramePr>
        <p:xfrm>
          <a:off x="7489031" y="4375942"/>
          <a:ext cx="4086225" cy="387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733">
                  <a:extLst>
                    <a:ext uri="{9D8B030D-6E8A-4147-A177-3AD203B41FA5}">
                      <a16:colId xmlns:a16="http://schemas.microsoft.com/office/drawing/2014/main" val="4004629083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3054901884"/>
                    </a:ext>
                  </a:extLst>
                </a:gridCol>
                <a:gridCol w="1664759">
                  <a:extLst>
                    <a:ext uri="{9D8B030D-6E8A-4147-A177-3AD203B41FA5}">
                      <a16:colId xmlns:a16="http://schemas.microsoft.com/office/drawing/2014/main" val="3902890686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probability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26921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673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586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09662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136406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481119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000096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7148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00585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5768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7948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7E5519-D298-48C3-81A9-99EBC6FD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97698"/>
              </p:ext>
            </p:extLst>
          </p:nvPr>
        </p:nvGraphicFramePr>
        <p:xfrm>
          <a:off x="9310687" y="5154610"/>
          <a:ext cx="4086225" cy="387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733">
                  <a:extLst>
                    <a:ext uri="{9D8B030D-6E8A-4147-A177-3AD203B41FA5}">
                      <a16:colId xmlns:a16="http://schemas.microsoft.com/office/drawing/2014/main" val="4004629083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3054901884"/>
                    </a:ext>
                  </a:extLst>
                </a:gridCol>
                <a:gridCol w="1664759">
                  <a:extLst>
                    <a:ext uri="{9D8B030D-6E8A-4147-A177-3AD203B41FA5}">
                      <a16:colId xmlns:a16="http://schemas.microsoft.com/office/drawing/2014/main" val="3902890686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probability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26921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673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586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09662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136406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481119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000096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7148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00585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5768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79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Models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C52B3-AE35-42E5-A11D-76AC74D3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way to qualify the results of a model</a:t>
            </a:r>
          </a:p>
          <a:p>
            <a:r>
              <a:rPr lang="en-US" dirty="0"/>
              <a:t>We care about TP, FP</a:t>
            </a:r>
            <a:r>
              <a:rPr lang="en-US"/>
              <a:t>, TN, </a:t>
            </a:r>
            <a:r>
              <a:rPr lang="en-US" dirty="0"/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161310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a given Threshold (0.5), calculate TP, FN, FP, TN: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C541E-676F-4231-9714-38CC4BEF679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9985"/>
          <a:ext cx="4086225" cy="387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733">
                  <a:extLst>
                    <a:ext uri="{9D8B030D-6E8A-4147-A177-3AD203B41FA5}">
                      <a16:colId xmlns:a16="http://schemas.microsoft.com/office/drawing/2014/main" val="4004629083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3054901884"/>
                    </a:ext>
                  </a:extLst>
                </a:gridCol>
                <a:gridCol w="1664759">
                  <a:extLst>
                    <a:ext uri="{9D8B030D-6E8A-4147-A177-3AD203B41FA5}">
                      <a16:colId xmlns:a16="http://schemas.microsoft.com/office/drawing/2014/main" val="3902890686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probability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26921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673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586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09662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136406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481119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000096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7148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00585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5768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7948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498056-ED6D-4D0F-A8C1-8913C0B6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78815"/>
              </p:ext>
            </p:extLst>
          </p:nvPr>
        </p:nvGraphicFramePr>
        <p:xfrm>
          <a:off x="5586412" y="4527549"/>
          <a:ext cx="6400800" cy="155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580">
                  <a:extLst>
                    <a:ext uri="{9D8B030D-6E8A-4147-A177-3AD203B41FA5}">
                      <a16:colId xmlns:a16="http://schemas.microsoft.com/office/drawing/2014/main" val="377778556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3432537943"/>
                    </a:ext>
                  </a:extLst>
                </a:gridCol>
                <a:gridCol w="740589">
                  <a:extLst>
                    <a:ext uri="{9D8B030D-6E8A-4147-A177-3AD203B41FA5}">
                      <a16:colId xmlns:a16="http://schemas.microsoft.com/office/drawing/2014/main" val="740329560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48580024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979577671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4211001735"/>
                    </a:ext>
                  </a:extLst>
                </a:gridCol>
              </a:tblGrid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Prediction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0027"/>
                  </a:ext>
                </a:extLst>
              </a:tr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4028"/>
                  </a:ext>
                </a:extLst>
              </a:tr>
              <a:tr h="557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8685587"/>
                  </a:ext>
                </a:extLst>
              </a:tr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728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98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Threshold 0.5</a:t>
            </a:r>
          </a:p>
          <a:p>
            <a:r>
              <a:rPr lang="en-US" sz="3200" dirty="0"/>
              <a:t>                                               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C541E-676F-4231-9714-38CC4BEF679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9985"/>
          <a:ext cx="4086225" cy="387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733">
                  <a:extLst>
                    <a:ext uri="{9D8B030D-6E8A-4147-A177-3AD203B41FA5}">
                      <a16:colId xmlns:a16="http://schemas.microsoft.com/office/drawing/2014/main" val="4004629083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3054901884"/>
                    </a:ext>
                  </a:extLst>
                </a:gridCol>
                <a:gridCol w="1664759">
                  <a:extLst>
                    <a:ext uri="{9D8B030D-6E8A-4147-A177-3AD203B41FA5}">
                      <a16:colId xmlns:a16="http://schemas.microsoft.com/office/drawing/2014/main" val="3902890686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probability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26921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673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586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09662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136406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481119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000096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714884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005855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57684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7948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498056-ED6D-4D0F-A8C1-8913C0B6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09856"/>
              </p:ext>
            </p:extLst>
          </p:nvPr>
        </p:nvGraphicFramePr>
        <p:xfrm>
          <a:off x="5586412" y="4527549"/>
          <a:ext cx="6400800" cy="1649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580">
                  <a:extLst>
                    <a:ext uri="{9D8B030D-6E8A-4147-A177-3AD203B41FA5}">
                      <a16:colId xmlns:a16="http://schemas.microsoft.com/office/drawing/2014/main" val="377778556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3432537943"/>
                    </a:ext>
                  </a:extLst>
                </a:gridCol>
                <a:gridCol w="740589">
                  <a:extLst>
                    <a:ext uri="{9D8B030D-6E8A-4147-A177-3AD203B41FA5}">
                      <a16:colId xmlns:a16="http://schemas.microsoft.com/office/drawing/2014/main" val="740329560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48580024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979577671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4211001735"/>
                    </a:ext>
                  </a:extLst>
                </a:gridCol>
              </a:tblGrid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Prediction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0027"/>
                  </a:ext>
                </a:extLst>
              </a:tr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4028"/>
                  </a:ext>
                </a:extLst>
              </a:tr>
              <a:tr h="65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8685587"/>
                  </a:ext>
                </a:extLst>
              </a:tr>
              <a:tr h="331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72879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A2B059-2FE2-485F-B555-D3E24467D7E5}"/>
              </a:ext>
            </a:extLst>
          </p:cNvPr>
          <p:cNvSpPr txBox="1"/>
          <p:nvPr/>
        </p:nvSpPr>
        <p:spPr>
          <a:xfrm>
            <a:off x="6343650" y="2462787"/>
            <a:ext cx="4786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Changes with every Threshold!</a:t>
            </a:r>
          </a:p>
        </p:txBody>
      </p:sp>
    </p:spTree>
    <p:extLst>
      <p:ext uri="{BB962C8B-B14F-4D97-AF65-F5344CB8AC3E}">
        <p14:creationId xmlns:p14="http://schemas.microsoft.com/office/powerpoint/2010/main" val="167492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3418</TotalTime>
  <Words>957</Words>
  <Application>Microsoft Office PowerPoint</Application>
  <PresentationFormat>Widescreen</PresentationFormat>
  <Paragraphs>515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ML practical know-hows</vt:lpstr>
      <vt:lpstr>Agenda</vt:lpstr>
      <vt:lpstr>Features quality and contribution</vt:lpstr>
      <vt:lpstr>Features quality and contribution</vt:lpstr>
      <vt:lpstr>Part B: Models</vt:lpstr>
      <vt:lpstr>Part B: Models</vt:lpstr>
      <vt:lpstr>Part B: Models</vt:lpstr>
      <vt:lpstr>Step 1: Confusion matrix</vt:lpstr>
      <vt:lpstr>Step 1: Confusion matrix</vt:lpstr>
      <vt:lpstr>Step 2:  Precision – Recall - Accuracy</vt:lpstr>
      <vt:lpstr>Step 2:  Precision – Recall - Accuracy</vt:lpstr>
      <vt:lpstr>Step 3: ROC</vt:lpstr>
      <vt:lpstr>Step 3: ROC</vt:lpstr>
      <vt:lpstr>Step 3: AUC</vt:lpstr>
      <vt:lpstr>Step 3: AUC</vt:lpstr>
      <vt:lpstr>Quick summery</vt:lpstr>
      <vt:lpstr>Cross validation</vt:lpstr>
      <vt:lpstr>Cross validation</vt:lpstr>
      <vt:lpstr>Time split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 big data analysis  mini-project</dc:title>
  <dc:creator>a r</dc:creator>
  <cp:lastModifiedBy>Amir Rubin</cp:lastModifiedBy>
  <cp:revision>103</cp:revision>
  <dcterms:created xsi:type="dcterms:W3CDTF">2017-12-13T12:26:03Z</dcterms:created>
  <dcterms:modified xsi:type="dcterms:W3CDTF">2019-05-22T11:37:52Z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t-amirub@microsoft.com</vt:lpwstr>
  </property>
  <property fmtid="{D5CDD505-2E9C-101B-9397-08002B2CF9AE}" pid="5" name="MSIP_Label_f42aa342-8706-4288-bd11-ebb85995028c_SetDate">
    <vt:lpwstr>2017-12-13T12:27:46.2701089Z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