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2" r:id="rId5"/>
    <p:sldId id="263" r:id="rId6"/>
    <p:sldId id="266" r:id="rId7"/>
    <p:sldId id="259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0640D92-31AF-49F2-9402-047C283CD423}" type="datetimeFigureOut">
              <a:rPr lang="en-US" smtClean="0"/>
              <a:t>18-Aug-21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1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0D92-31AF-49F2-9402-047C283CD423}" type="datetimeFigureOut">
              <a:rPr lang="en-US" smtClean="0"/>
              <a:t>18-Aug-21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3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0D92-31AF-49F2-9402-047C283CD423}" type="datetimeFigureOut">
              <a:rPr lang="en-US" smtClean="0"/>
              <a:t>18-Aug-21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23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0D92-31AF-49F2-9402-047C283CD423}" type="datetimeFigureOut">
              <a:rPr lang="en-US" smtClean="0"/>
              <a:t>18-Aug-21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298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0D92-31AF-49F2-9402-047C283CD423}" type="datetimeFigureOut">
              <a:rPr lang="en-US" smtClean="0"/>
              <a:t>18-Aug-21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14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0D92-31AF-49F2-9402-047C283CD423}" type="datetimeFigureOut">
              <a:rPr lang="en-US" smtClean="0"/>
              <a:t>18-Aug-21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044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0D92-31AF-49F2-9402-047C283CD423}" type="datetimeFigureOut">
              <a:rPr lang="en-US" smtClean="0"/>
              <a:t>18-Aug-21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206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0D92-31AF-49F2-9402-047C283CD423}" type="datetimeFigureOut">
              <a:rPr lang="en-US" smtClean="0"/>
              <a:t>18-Aug-21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42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0D92-31AF-49F2-9402-047C283CD423}" type="datetimeFigureOut">
              <a:rPr lang="en-US" smtClean="0"/>
              <a:t>18-Aug-21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28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0D92-31AF-49F2-9402-047C283CD423}" type="datetimeFigureOut">
              <a:rPr lang="en-US" smtClean="0"/>
              <a:t>18-Aug-21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8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0D92-31AF-49F2-9402-047C283CD423}" type="datetimeFigureOut">
              <a:rPr lang="en-US" smtClean="0"/>
              <a:t>18-Aug-21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37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0D92-31AF-49F2-9402-047C283CD423}" type="datetimeFigureOut">
              <a:rPr lang="en-US" smtClean="0"/>
              <a:t>18-Aug-21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1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0D92-31AF-49F2-9402-047C283CD423}" type="datetimeFigureOut">
              <a:rPr lang="en-US" smtClean="0"/>
              <a:t>18-Aug-21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3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0D92-31AF-49F2-9402-047C283CD423}" type="datetimeFigureOut">
              <a:rPr lang="en-US" smtClean="0"/>
              <a:t>18-Aug-21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8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0D92-31AF-49F2-9402-047C283CD423}" type="datetimeFigureOut">
              <a:rPr lang="en-US" smtClean="0"/>
              <a:t>18-Aug-21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0D92-31AF-49F2-9402-047C283CD423}" type="datetimeFigureOut">
              <a:rPr lang="en-US" smtClean="0"/>
              <a:t>18-Aug-21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7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0D92-31AF-49F2-9402-047C283CD423}" type="datetimeFigureOut">
              <a:rPr lang="en-US" smtClean="0"/>
              <a:t>18-Aug-21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8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640D92-31AF-49F2-9402-047C283CD423}" type="datetimeFigureOut">
              <a:rPr lang="en-US" smtClean="0"/>
              <a:t>18-Aug-21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8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792663"/>
            <a:ext cx="9144000" cy="2387600"/>
          </a:xfrm>
        </p:spPr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Molecular Dynamics Simulations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6473" y="5676900"/>
            <a:ext cx="4431228" cy="1027730"/>
          </a:xfrm>
        </p:spPr>
        <p:txBody>
          <a:bodyPr/>
          <a:lstStyle/>
          <a:p>
            <a:pPr algn="l"/>
            <a:r>
              <a:rPr lang="en-US" dirty="0" err="1" smtClean="0"/>
              <a:t>Erandi</a:t>
            </a:r>
            <a:r>
              <a:rPr lang="en-US" dirty="0" smtClean="0"/>
              <a:t> </a:t>
            </a:r>
            <a:r>
              <a:rPr lang="en-US" dirty="0" err="1" smtClean="0"/>
              <a:t>Madawalagama</a:t>
            </a:r>
            <a:endParaRPr lang="en-US" dirty="0" smtClean="0"/>
          </a:p>
          <a:p>
            <a:pPr algn="l"/>
            <a:r>
              <a:rPr lang="en-US" dirty="0" smtClean="0"/>
              <a:t>18/08/2021</a:t>
            </a:r>
            <a:endParaRPr lang="en-US" dirty="0"/>
          </a:p>
        </p:txBody>
      </p:sp>
      <p:pic>
        <p:nvPicPr>
          <p:cNvPr id="4" name="vi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71900" y="1671356"/>
            <a:ext cx="4857750" cy="308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covered in this workshop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74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Molecular Dynamics Simulation and Why we need it?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 is a process to study the dynamic nature of a system using a computer simulation.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applications</a:t>
            </a:r>
          </a:p>
          <a:p>
            <a:pPr>
              <a:buFont typeface="Calibri" panose="020F0502020204030204" pitchFamily="34" charset="0"/>
              <a:buChar char="₋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Structure, interactions &amp; thermodynamics of biological molecules &amp; complexes.</a:t>
            </a:r>
          </a:p>
          <a:p>
            <a:pPr>
              <a:buFont typeface="Calibri" panose="020F0502020204030204" pitchFamily="34" charset="0"/>
              <a:buChar char="₋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dependent behavior of a molecular system.</a:t>
            </a:r>
          </a:p>
          <a:p>
            <a:pPr>
              <a:buFont typeface="Calibri" panose="020F0502020204030204" pitchFamily="34" charset="0"/>
              <a:buChar char="₋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Fluctuations and conformational changes of proteins &amp; nucleic acids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alibri" panose="020F0502020204030204" pitchFamily="34" charset="0"/>
              <a:buChar char="₋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more realistic models.</a:t>
            </a:r>
          </a:p>
          <a:p>
            <a:pPr>
              <a:buFontTx/>
              <a:buChar char="-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72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26" y="1833807"/>
            <a:ext cx="3783013" cy="4485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506" y="2044700"/>
            <a:ext cx="4639733" cy="347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Mathematics behind Molecular Dynamics Simulations.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Forcefield</a:t>
            </a:r>
            <a:r>
              <a:rPr lang="en-US" dirty="0" smtClean="0"/>
              <a:t>- Amber, </a:t>
            </a:r>
            <a:r>
              <a:rPr lang="en-US" dirty="0" err="1" smtClean="0"/>
              <a:t>Gromos</a:t>
            </a:r>
            <a:r>
              <a:rPr lang="en-US" dirty="0" smtClean="0"/>
              <a:t>, </a:t>
            </a:r>
            <a:r>
              <a:rPr lang="en-US" dirty="0" err="1" smtClean="0"/>
              <a:t>Charmm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</a:t>
            </a:r>
            <a:r>
              <a:rPr lang="en-US" baseline="-25000" dirty="0" smtClean="0"/>
              <a:t>i</a:t>
            </a:r>
            <a:r>
              <a:rPr lang="en-US" dirty="0" smtClean="0"/>
              <a:t>(t)=</a:t>
            </a:r>
            <a:r>
              <a:rPr lang="en-US" dirty="0" err="1" smtClean="0"/>
              <a:t>ma</a:t>
            </a:r>
            <a:r>
              <a:rPr lang="en-US" baseline="-25000" dirty="0" err="1" smtClean="0"/>
              <a:t>i</a:t>
            </a:r>
            <a:r>
              <a:rPr lang="en-US" dirty="0" smtClean="0"/>
              <a:t>(t)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Numerical integration-</a:t>
            </a:r>
            <a:r>
              <a:rPr lang="en-US" dirty="0" err="1" smtClean="0">
                <a:solidFill>
                  <a:schemeClr val="tx1"/>
                </a:solidFill>
              </a:rPr>
              <a:t>Verlet</a:t>
            </a:r>
            <a:r>
              <a:rPr lang="en-US" dirty="0" smtClean="0">
                <a:solidFill>
                  <a:schemeClr val="tx1"/>
                </a:solidFill>
              </a:rPr>
              <a:t>, Leapfrog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Non bonded energy, non bonded lists &amp; Cutoffs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Periodic boundary conditions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Ewald method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Particle mesh Ewald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937" y="2962274"/>
            <a:ext cx="1457325" cy="628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798" y="3997752"/>
            <a:ext cx="2143125" cy="2143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557" y="4475132"/>
            <a:ext cx="2962275" cy="704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12" y="5239986"/>
            <a:ext cx="3500438" cy="10909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/>
          <a:srcRect l="11289" t="-2" r="-11678" b="52721"/>
          <a:stretch/>
        </p:blipFill>
        <p:spPr>
          <a:xfrm>
            <a:off x="6860512" y="2364991"/>
            <a:ext cx="4663440" cy="164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697" y="4846925"/>
            <a:ext cx="2706730" cy="144761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306" y="3981834"/>
            <a:ext cx="22002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3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a Molecular Dynamics Simulation.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 realistic atomistic model of the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the behavior of system over time using specific conditions (T, P, V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).NVE, NVT, NPT,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µVE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results obtained from MD &amp; relate to macroscopic level properties. RMSD,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63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Avogadro, Maestro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VMD, Chimera, Discovery Studio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Gromacs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CHARMM, NAMD, OPENMM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CgenFF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Swissparam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4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GROMACS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Constant development</a:t>
            </a:r>
          </a:p>
          <a:p>
            <a:r>
              <a:rPr lang="en-US" dirty="0" smtClean="0"/>
              <a:t>Well documented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User friendly</a:t>
            </a:r>
          </a:p>
          <a:p>
            <a:r>
              <a:rPr lang="en-US" dirty="0" smtClean="0"/>
              <a:t>Support many </a:t>
            </a:r>
            <a:r>
              <a:rPr lang="en-US" dirty="0" err="1" smtClean="0"/>
              <a:t>forcefields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9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Installation</a:t>
            </a:r>
          </a:p>
          <a:p>
            <a:r>
              <a:rPr lang="en-US" dirty="0"/>
              <a:t>./</a:t>
            </a:r>
            <a:r>
              <a:rPr lang="en-US" dirty="0" smtClean="0"/>
              <a:t>configure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cd build/</a:t>
            </a:r>
            <a:r>
              <a:rPr lang="en-US" dirty="0" err="1"/>
              <a:t>cmake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make</a:t>
            </a:r>
            <a:br>
              <a:rPr lang="en-US" dirty="0"/>
            </a:br>
            <a:r>
              <a:rPr lang="en-US" dirty="0" err="1"/>
              <a:t>make</a:t>
            </a:r>
            <a:r>
              <a:rPr lang="en-US" dirty="0"/>
              <a:t> </a:t>
            </a:r>
            <a:r>
              <a:rPr lang="en-US" dirty="0" smtClean="0"/>
              <a:t>install</a:t>
            </a:r>
          </a:p>
          <a:p>
            <a:r>
              <a:rPr lang="en-US" dirty="0" smtClean="0"/>
              <a:t>./configure </a:t>
            </a:r>
            <a:r>
              <a:rPr lang="en-US" smtClean="0"/>
              <a:t>--help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2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a Molecular Dynamics Simulation.(Contd.)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up the system.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.</a:t>
            </a:r>
            <a:r>
              <a:rPr lang="en-US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crd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,.</a:t>
            </a:r>
            <a:r>
              <a:rPr lang="en-US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psf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Neutralization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Minimization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Equilibration</a:t>
            </a:r>
            <a:endParaRPr lang="en-US" sz="24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Molecular dynamics</a:t>
            </a:r>
            <a:endParaRPr lang="en-US" sz="24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48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3040</TotalTime>
  <Words>251</Words>
  <Application>Microsoft Office PowerPoint</Application>
  <PresentationFormat>Widescreen</PresentationFormat>
  <Paragraphs>54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Garamond</vt:lpstr>
      <vt:lpstr>Times New Roman</vt:lpstr>
      <vt:lpstr>Organic</vt:lpstr>
      <vt:lpstr>Molecular Dynamics Simulations</vt:lpstr>
      <vt:lpstr>What is covered in this workshop</vt:lpstr>
      <vt:lpstr>What is Molecular Dynamics Simulation and Why we need it?</vt:lpstr>
      <vt:lpstr>Mathematics behind Molecular Dynamics Simulations.</vt:lpstr>
      <vt:lpstr>Steps of a Molecular Dynamics Simulation.</vt:lpstr>
      <vt:lpstr>Programs</vt:lpstr>
      <vt:lpstr>GROMACS</vt:lpstr>
      <vt:lpstr>CHARMM</vt:lpstr>
      <vt:lpstr>Steps of a Molecular Dynamics Simulation.(Contd.)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Dynamics Simulations</dc:title>
  <dc:creator>erandiprabashani93@outlook.com</dc:creator>
  <cp:lastModifiedBy>erandiprabashani93@outlook.com</cp:lastModifiedBy>
  <cp:revision>70</cp:revision>
  <dcterms:created xsi:type="dcterms:W3CDTF">2021-08-12T05:19:41Z</dcterms:created>
  <dcterms:modified xsi:type="dcterms:W3CDTF">2021-08-18T03:10:29Z</dcterms:modified>
</cp:coreProperties>
</file>