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95" d="100"/>
          <a:sy n="95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98DB0F-65CC-4E49-A41B-0DF019731C6E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rtl="1"/>
          <a:endParaRPr lang="he-IL"/>
        </a:p>
      </dgm:t>
    </dgm:pt>
    <dgm:pt modelId="{6BB94501-6FB6-4146-8DE9-2334ECC7AC73}">
      <dgm:prSet phldrT="[טקסט]"/>
      <dgm:spPr/>
      <dgm:t>
        <a:bodyPr/>
        <a:lstStyle/>
        <a:p>
          <a:pPr rtl="1"/>
          <a:r>
            <a:rPr lang="en-US" dirty="0"/>
            <a:t>Feed</a:t>
          </a:r>
          <a:endParaRPr lang="he-IL" dirty="0"/>
        </a:p>
      </dgm:t>
    </dgm:pt>
    <dgm:pt modelId="{6EBE7F48-B61D-40C7-88CE-900F0C787CCF}" type="parTrans" cxnId="{BD43CD1D-2AEC-42C2-88F0-0D35745C7CBA}">
      <dgm:prSet/>
      <dgm:spPr/>
      <dgm:t>
        <a:bodyPr/>
        <a:lstStyle/>
        <a:p>
          <a:pPr rtl="1"/>
          <a:endParaRPr lang="he-IL"/>
        </a:p>
      </dgm:t>
    </dgm:pt>
    <dgm:pt modelId="{89FD3FAF-2093-4521-8CEA-8A522467B31B}" type="sibTrans" cxnId="{BD43CD1D-2AEC-42C2-88F0-0D35745C7CBA}">
      <dgm:prSet/>
      <dgm:spPr/>
      <dgm:t>
        <a:bodyPr/>
        <a:lstStyle/>
        <a:p>
          <a:pPr rtl="1"/>
          <a:endParaRPr lang="he-IL"/>
        </a:p>
      </dgm:t>
    </dgm:pt>
    <dgm:pt modelId="{7E86599C-2154-4093-AD8B-52147C55722F}">
      <dgm:prSet phldrT="[טקסט]"/>
      <dgm:spPr/>
      <dgm:t>
        <a:bodyPr/>
        <a:lstStyle/>
        <a:p>
          <a:pPr rtl="1"/>
          <a:r>
            <a:rPr lang="en-US" dirty="0" err="1"/>
            <a:t>Auth</a:t>
          </a:r>
          <a:endParaRPr lang="he-IL" dirty="0"/>
        </a:p>
      </dgm:t>
    </dgm:pt>
    <dgm:pt modelId="{54B2214D-026C-4FD4-B474-C3972DCC588C}" type="parTrans" cxnId="{F70329A8-B95A-42E1-B8E5-B0F12D716103}">
      <dgm:prSet/>
      <dgm:spPr/>
      <dgm:t>
        <a:bodyPr/>
        <a:lstStyle/>
        <a:p>
          <a:pPr rtl="1"/>
          <a:endParaRPr lang="he-IL"/>
        </a:p>
      </dgm:t>
    </dgm:pt>
    <dgm:pt modelId="{C796E0E2-1AC2-4193-AB65-03383DA4B063}" type="sibTrans" cxnId="{F70329A8-B95A-42E1-B8E5-B0F12D716103}">
      <dgm:prSet/>
      <dgm:spPr/>
      <dgm:t>
        <a:bodyPr/>
        <a:lstStyle/>
        <a:p>
          <a:pPr rtl="1"/>
          <a:endParaRPr lang="he-IL"/>
        </a:p>
      </dgm:t>
    </dgm:pt>
    <dgm:pt modelId="{927A3EE2-2781-4F18-9214-EA847018155F}" type="pres">
      <dgm:prSet presAssocID="{B998DB0F-65CC-4E49-A41B-0DF019731C6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1F015A6-62F9-4D22-9E46-5EA9020625FF}" type="pres">
      <dgm:prSet presAssocID="{6BB94501-6FB6-4146-8DE9-2334ECC7AC73}" presName="singleCycle" presStyleCnt="0"/>
      <dgm:spPr/>
    </dgm:pt>
    <dgm:pt modelId="{271C74CF-BA26-4E4D-8777-A5E5C893CF95}" type="pres">
      <dgm:prSet presAssocID="{6BB94501-6FB6-4146-8DE9-2334ECC7AC73}" presName="singleCenter" presStyleLbl="node1" presStyleIdx="0" presStyleCnt="2" custScaleX="42097" custScaleY="85504" custLinFactNeighborX="26330" custLinFactNeighborY="-23372">
        <dgm:presLayoutVars>
          <dgm:chMax val="7"/>
          <dgm:chPref val="7"/>
        </dgm:presLayoutVars>
      </dgm:prSet>
      <dgm:spPr/>
    </dgm:pt>
    <dgm:pt modelId="{F1756AFD-5275-44B7-98AF-B5DF125E5C49}" type="pres">
      <dgm:prSet presAssocID="{54B2214D-026C-4FD4-B474-C3972DCC588C}" presName="Name56" presStyleLbl="parChTrans1D2" presStyleIdx="0" presStyleCnt="1"/>
      <dgm:spPr/>
    </dgm:pt>
    <dgm:pt modelId="{B576A925-592C-4BF3-B8EE-DF8FC123F509}" type="pres">
      <dgm:prSet presAssocID="{7E86599C-2154-4093-AD8B-52147C55722F}" presName="text0" presStyleLbl="node1" presStyleIdx="1" presStyleCnt="2" custScaleX="40181" custScaleY="47058" custRadScaleRad="68176" custRadScaleInc="-76705">
        <dgm:presLayoutVars>
          <dgm:bulletEnabled val="1"/>
        </dgm:presLayoutVars>
      </dgm:prSet>
      <dgm:spPr/>
    </dgm:pt>
  </dgm:ptLst>
  <dgm:cxnLst>
    <dgm:cxn modelId="{BD43CD1D-2AEC-42C2-88F0-0D35745C7CBA}" srcId="{B998DB0F-65CC-4E49-A41B-0DF019731C6E}" destId="{6BB94501-6FB6-4146-8DE9-2334ECC7AC73}" srcOrd="0" destOrd="0" parTransId="{6EBE7F48-B61D-40C7-88CE-900F0C787CCF}" sibTransId="{89FD3FAF-2093-4521-8CEA-8A522467B31B}"/>
    <dgm:cxn modelId="{D944EA3A-8D22-4E0A-891B-B94D00385287}" type="presOf" srcId="{54B2214D-026C-4FD4-B474-C3972DCC588C}" destId="{F1756AFD-5275-44B7-98AF-B5DF125E5C49}" srcOrd="0" destOrd="0" presId="urn:microsoft.com/office/officeart/2008/layout/RadialCluster"/>
    <dgm:cxn modelId="{F70329A8-B95A-42E1-B8E5-B0F12D716103}" srcId="{6BB94501-6FB6-4146-8DE9-2334ECC7AC73}" destId="{7E86599C-2154-4093-AD8B-52147C55722F}" srcOrd="0" destOrd="0" parTransId="{54B2214D-026C-4FD4-B474-C3972DCC588C}" sibTransId="{C796E0E2-1AC2-4193-AB65-03383DA4B063}"/>
    <dgm:cxn modelId="{6614F3C9-0280-4A35-98A4-47046E8548FF}" type="presOf" srcId="{6BB94501-6FB6-4146-8DE9-2334ECC7AC73}" destId="{271C74CF-BA26-4E4D-8777-A5E5C893CF95}" srcOrd="0" destOrd="0" presId="urn:microsoft.com/office/officeart/2008/layout/RadialCluster"/>
    <dgm:cxn modelId="{CA2514D2-6F54-4D49-BA2B-618D11A356D0}" type="presOf" srcId="{7E86599C-2154-4093-AD8B-52147C55722F}" destId="{B576A925-592C-4BF3-B8EE-DF8FC123F509}" srcOrd="0" destOrd="0" presId="urn:microsoft.com/office/officeart/2008/layout/RadialCluster"/>
    <dgm:cxn modelId="{7F8862D8-032B-45C0-BEC3-E660531D9A61}" type="presOf" srcId="{B998DB0F-65CC-4E49-A41B-0DF019731C6E}" destId="{927A3EE2-2781-4F18-9214-EA847018155F}" srcOrd="0" destOrd="0" presId="urn:microsoft.com/office/officeart/2008/layout/RadialCluster"/>
    <dgm:cxn modelId="{7C34BF5F-74C8-4DA8-BA81-B11E557B85CB}" type="presParOf" srcId="{927A3EE2-2781-4F18-9214-EA847018155F}" destId="{91F015A6-62F9-4D22-9E46-5EA9020625FF}" srcOrd="0" destOrd="0" presId="urn:microsoft.com/office/officeart/2008/layout/RadialCluster"/>
    <dgm:cxn modelId="{B4F22B61-7F86-4140-8DDF-1957A277ADAB}" type="presParOf" srcId="{91F015A6-62F9-4D22-9E46-5EA9020625FF}" destId="{271C74CF-BA26-4E4D-8777-A5E5C893CF95}" srcOrd="0" destOrd="0" presId="urn:microsoft.com/office/officeart/2008/layout/RadialCluster"/>
    <dgm:cxn modelId="{3598EDF0-1E31-4A6A-85CF-B882BF35BBC2}" type="presParOf" srcId="{91F015A6-62F9-4D22-9E46-5EA9020625FF}" destId="{F1756AFD-5275-44B7-98AF-B5DF125E5C49}" srcOrd="1" destOrd="0" presId="urn:microsoft.com/office/officeart/2008/layout/RadialCluster"/>
    <dgm:cxn modelId="{CEE39908-034B-4DD4-9A32-7563F298AFC5}" type="presParOf" srcId="{91F015A6-62F9-4D22-9E46-5EA9020625FF}" destId="{B576A925-592C-4BF3-B8EE-DF8FC123F509}" srcOrd="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C74CF-BA26-4E4D-8777-A5E5C893CF95}">
      <dsp:nvSpPr>
        <dsp:cNvPr id="0" name=""/>
        <dsp:cNvSpPr/>
      </dsp:nvSpPr>
      <dsp:spPr>
        <a:xfrm>
          <a:off x="3977759" y="64156"/>
          <a:ext cx="952647" cy="19349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Feed</a:t>
          </a:r>
          <a:endParaRPr lang="he-IL" sz="2600" kern="1200" dirty="0"/>
        </a:p>
      </dsp:txBody>
      <dsp:txXfrm>
        <a:off x="4024263" y="110660"/>
        <a:ext cx="859639" cy="1841931"/>
      </dsp:txXfrm>
    </dsp:sp>
    <dsp:sp modelId="{F1756AFD-5275-44B7-98AF-B5DF125E5C49}">
      <dsp:nvSpPr>
        <dsp:cNvPr id="0" name=""/>
        <dsp:cNvSpPr/>
      </dsp:nvSpPr>
      <dsp:spPr>
        <a:xfrm rot="10760550">
          <a:off x="2035353" y="1048238"/>
          <a:ext cx="19424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2469" y="0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6A925-592C-4BF3-B8EE-DF8FC123F509}">
      <dsp:nvSpPr>
        <dsp:cNvPr id="0" name=""/>
        <dsp:cNvSpPr/>
      </dsp:nvSpPr>
      <dsp:spPr>
        <a:xfrm>
          <a:off x="1426194" y="706133"/>
          <a:ext cx="609223" cy="71349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Auth</a:t>
          </a:r>
          <a:endParaRPr lang="he-IL" sz="1700" kern="1200" dirty="0"/>
        </a:p>
      </dsp:txBody>
      <dsp:txXfrm>
        <a:off x="1455934" y="735873"/>
        <a:ext cx="549743" cy="654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1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5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15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90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53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13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1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1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1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6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8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8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6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3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0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7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ctrTitle"/>
          </p:nvPr>
        </p:nvSpPr>
        <p:spPr>
          <a:xfrm>
            <a:off x="1563214" y="1754829"/>
            <a:ext cx="7766936" cy="1646302"/>
          </a:xfrm>
        </p:spPr>
        <p:txBody>
          <a:bodyPr anchor="ctr"/>
          <a:lstStyle/>
          <a:p>
            <a:pPr algn="ctr"/>
            <a:r>
              <a:rPr lang="en-US" sz="8800" dirty="0"/>
              <a:t>Face </a:t>
            </a:r>
            <a:r>
              <a:rPr lang="en-US" sz="8800" dirty="0" err="1"/>
              <a:t>Afeka</a:t>
            </a:r>
            <a:endParaRPr lang="he-IL" sz="8800" dirty="0"/>
          </a:p>
        </p:txBody>
      </p:sp>
      <p:sp>
        <p:nvSpPr>
          <p:cNvPr id="5" name="כותרת משנה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מגישים: 	ערן </a:t>
            </a:r>
            <a:r>
              <a:rPr lang="he-IL" dirty="0" err="1"/>
              <a:t>לאודין</a:t>
            </a:r>
            <a:r>
              <a:rPr lang="he-IL" dirty="0"/>
              <a:t> 304842644</a:t>
            </a:r>
          </a:p>
          <a:p>
            <a:r>
              <a:rPr lang="he-IL" dirty="0"/>
              <a:t>		אוהד כהן  200902468</a:t>
            </a:r>
          </a:p>
        </p:txBody>
      </p:sp>
    </p:spTree>
    <p:extLst>
      <p:ext uri="{BB962C8B-B14F-4D97-AF65-F5344CB8AC3E}">
        <p14:creationId xmlns:p14="http://schemas.microsoft.com/office/powerpoint/2010/main" val="23107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Known Bugs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Likes</a:t>
            </a:r>
            <a:r>
              <a:rPr lang="he-IL" dirty="0"/>
              <a:t> – כאשר משתמש עשה לייק על פוסט, לאחר </a:t>
            </a:r>
            <a:r>
              <a:rPr lang="he-IL" dirty="0" err="1"/>
              <a:t>רענון</a:t>
            </a:r>
            <a:r>
              <a:rPr lang="he-IL" dirty="0"/>
              <a:t> הדף יוכל לעשות לייק שוב על אותו הפוסט.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e-IL" dirty="0"/>
              <a:t>בכל פוסט כמות התמונות המרבית הינה 9 תמונות ואורך הפוסט 255 תווים.</a:t>
            </a:r>
            <a:endParaRPr lang="he-IL" dirty="0"/>
          </a:p>
          <a:p>
            <a:pPr>
              <a:buFont typeface="Wingdings" panose="05000000000000000000" pitchFamily="2" charset="2"/>
              <a:buChar char="§"/>
            </a:pPr>
            <a:r>
              <a:rPr lang="he-IL" dirty="0" err="1"/>
              <a:t>הבוט</a:t>
            </a:r>
            <a:r>
              <a:rPr lang="he-IL" dirty="0"/>
              <a:t> מניח כי יש על המחשב שבו הוא רץ את </a:t>
            </a:r>
            <a:r>
              <a:rPr lang="he-IL" dirty="0" err="1"/>
              <a:t>הדאטאבייס</a:t>
            </a:r>
            <a:r>
              <a:rPr lang="he-IL" dirty="0"/>
              <a:t> המתאים "</a:t>
            </a:r>
            <a:r>
              <a:rPr lang="en-US" dirty="0" err="1"/>
              <a:t>faceafeka</a:t>
            </a:r>
            <a:r>
              <a:rPr lang="he-IL" dirty="0"/>
              <a:t>".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e-IL" dirty="0" err="1"/>
              <a:t>הבוט</a:t>
            </a:r>
            <a:r>
              <a:rPr lang="he-IL" dirty="0"/>
              <a:t> לא מבטיח מציאת תמונה רלוונטית, </a:t>
            </a:r>
            <a:r>
              <a:rPr lang="he-IL" dirty="0" err="1"/>
              <a:t>הבוט</a:t>
            </a:r>
            <a:r>
              <a:rPr lang="he-IL" dirty="0"/>
              <a:t> מחפש לפי מילות מפתח ולפעמים מוצא תמונות לא רלוונטיות.</a:t>
            </a:r>
          </a:p>
        </p:txBody>
      </p:sp>
    </p:spTree>
    <p:extLst>
      <p:ext uri="{BB962C8B-B14F-4D97-AF65-F5344CB8AC3E}">
        <p14:creationId xmlns:p14="http://schemas.microsoft.com/office/powerpoint/2010/main" val="308275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804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Modules</a:t>
            </a:r>
            <a:endParaRPr lang="he-IL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127399"/>
              </p:ext>
            </p:extLst>
          </p:nvPr>
        </p:nvGraphicFramePr>
        <p:xfrm>
          <a:off x="677863" y="1516063"/>
          <a:ext cx="8596312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גליל 4"/>
          <p:cNvSpPr/>
          <p:nvPr/>
        </p:nvSpPr>
        <p:spPr>
          <a:xfrm>
            <a:off x="4764506" y="3978442"/>
            <a:ext cx="818147" cy="124326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DB</a:t>
            </a:r>
            <a:endParaRPr lang="he-IL" dirty="0"/>
          </a:p>
        </p:txBody>
      </p:sp>
      <p:cxnSp>
        <p:nvCxnSpPr>
          <p:cNvPr id="7" name="מחבר ישר 6"/>
          <p:cNvCxnSpPr>
            <a:stCxn id="5" idx="1"/>
          </p:cNvCxnSpPr>
          <p:nvPr/>
        </p:nvCxnSpPr>
        <p:spPr>
          <a:xfrm flipH="1" flipV="1">
            <a:off x="5165558" y="3537284"/>
            <a:ext cx="8022" cy="441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תמונה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195" y="1516063"/>
            <a:ext cx="887079" cy="887079"/>
          </a:xfrm>
          <a:prstGeom prst="rect">
            <a:avLst/>
          </a:prstGeom>
        </p:spPr>
      </p:pic>
      <p:sp>
        <p:nvSpPr>
          <p:cNvPr id="12" name="מלבן: פינות מעוגלות 11"/>
          <p:cNvSpPr/>
          <p:nvPr/>
        </p:nvSpPr>
        <p:spPr>
          <a:xfrm>
            <a:off x="7267074" y="2735179"/>
            <a:ext cx="609600" cy="721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Bot</a:t>
            </a:r>
            <a:endParaRPr lang="he-IL" dirty="0"/>
          </a:p>
        </p:txBody>
      </p:sp>
      <p:cxnSp>
        <p:nvCxnSpPr>
          <p:cNvPr id="14" name="מחבר: מרפקי 13"/>
          <p:cNvCxnSpPr>
            <a:stCxn id="12" idx="1"/>
          </p:cNvCxnSpPr>
          <p:nvPr/>
        </p:nvCxnSpPr>
        <p:spPr>
          <a:xfrm rot="10800000" flipV="1">
            <a:off x="5582654" y="3096126"/>
            <a:ext cx="1684421" cy="150394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תמונה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7195" y="2403142"/>
            <a:ext cx="1733961" cy="883624"/>
          </a:xfrm>
          <a:prstGeom prst="rect">
            <a:avLst/>
          </a:prstGeom>
        </p:spPr>
      </p:pic>
      <p:pic>
        <p:nvPicPr>
          <p:cNvPr id="1026" name="Picture 2" descr="תוצאת תמונה עבור ‪twitter‬‏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117" y="2965973"/>
            <a:ext cx="1787608" cy="98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מחבר: מרפקי 17"/>
          <p:cNvCxnSpPr>
            <a:stCxn id="11" idx="1"/>
            <a:endCxn id="12" idx="3"/>
          </p:cNvCxnSpPr>
          <p:nvPr/>
        </p:nvCxnSpPr>
        <p:spPr>
          <a:xfrm rot="10800000" flipV="1">
            <a:off x="7876675" y="1959603"/>
            <a:ext cx="530521" cy="11365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מחבר: מרפקי 21"/>
          <p:cNvCxnSpPr>
            <a:endCxn id="12" idx="3"/>
          </p:cNvCxnSpPr>
          <p:nvPr/>
        </p:nvCxnSpPr>
        <p:spPr>
          <a:xfrm rot="10800000" flipV="1">
            <a:off x="7876675" y="2844953"/>
            <a:ext cx="530521" cy="25117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מחבר: מרפקי 23"/>
          <p:cNvCxnSpPr>
            <a:endCxn id="12" idx="3"/>
          </p:cNvCxnSpPr>
          <p:nvPr/>
        </p:nvCxnSpPr>
        <p:spPr>
          <a:xfrm rot="10800000">
            <a:off x="7876674" y="3096127"/>
            <a:ext cx="530520" cy="3408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17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Modules – Explanations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Authentication</a:t>
            </a:r>
            <a:r>
              <a:rPr lang="he-IL" dirty="0"/>
              <a:t>- המודול הראשון שבו נפגש המשתמש בו הוא יכול ליצור משתמש חדש או לבצע כניסה עם משתמש קיים. הסיסמאות מאובטחות עם מנגנון הצפנה ונשמרות </a:t>
            </a:r>
            <a:r>
              <a:rPr lang="he-IL" dirty="0" err="1"/>
              <a:t>בדאטאבייס</a:t>
            </a:r>
            <a:r>
              <a:rPr lang="he-IL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Feed</a:t>
            </a:r>
            <a:r>
              <a:rPr lang="he-IL" dirty="0"/>
              <a:t> – המודול בו מתבצעות כל פעולות השליטה על הצגת המידע למשתמש, הוספת </a:t>
            </a:r>
            <a:r>
              <a:rPr lang="he-IL" dirty="0" err="1"/>
              <a:t>פוסטים</a:t>
            </a:r>
            <a:r>
              <a:rPr lang="he-IL" dirty="0"/>
              <a:t>, הוספת חברים, צפייה </a:t>
            </a:r>
            <a:r>
              <a:rPr lang="he-IL" dirty="0" err="1"/>
              <a:t>בפוסטים</a:t>
            </a:r>
            <a:r>
              <a:rPr lang="he-IL" dirty="0"/>
              <a:t>, תגובה ו"לייק" פוסט ושינוי תמונת פרופיל.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DB</a:t>
            </a:r>
            <a:r>
              <a:rPr lang="he-IL" dirty="0"/>
              <a:t> – בסיס נתונים </a:t>
            </a:r>
            <a:r>
              <a:rPr lang="en-US" dirty="0"/>
              <a:t>MySQL</a:t>
            </a:r>
            <a:r>
              <a:rPr lang="he-IL" dirty="0"/>
              <a:t> המכיל את כל הטבלאות הרלוונטיות לשרת </a:t>
            </a:r>
            <a:r>
              <a:rPr lang="he-IL" dirty="0" err="1"/>
              <a:t>ולבוט</a:t>
            </a:r>
            <a:r>
              <a:rPr lang="he-IL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BOT</a:t>
            </a:r>
            <a:r>
              <a:rPr lang="he-IL" dirty="0"/>
              <a:t> – מודול </a:t>
            </a:r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he-IL" dirty="0"/>
              <a:t> המאזין לחשבון </a:t>
            </a:r>
            <a:r>
              <a:rPr lang="en-US" dirty="0"/>
              <a:t>twitter</a:t>
            </a:r>
            <a:r>
              <a:rPr lang="he-IL" dirty="0"/>
              <a:t> ומנתר את </a:t>
            </a:r>
            <a:r>
              <a:rPr lang="he-IL" dirty="0" err="1"/>
              <a:t>הפוסטים</a:t>
            </a:r>
            <a:r>
              <a:rPr lang="he-IL" dirty="0"/>
              <a:t> שמפורסמים ובהתאם מבצע ניתוח על הטקסט, מוציא מילות מפתח בעזרת </a:t>
            </a:r>
            <a:r>
              <a:rPr lang="en-US" dirty="0"/>
              <a:t>IBM Watson</a:t>
            </a:r>
            <a:r>
              <a:rPr lang="he-IL" dirty="0"/>
              <a:t>, מוריד מ-</a:t>
            </a:r>
            <a:r>
              <a:rPr lang="en-US" dirty="0"/>
              <a:t>Google</a:t>
            </a:r>
            <a:r>
              <a:rPr lang="he-IL" dirty="0"/>
              <a:t> תמונה בהקשר זה ומעלה פוסט עם התמונה והטקסט ל-</a:t>
            </a:r>
            <a:r>
              <a:rPr lang="en-US" dirty="0"/>
              <a:t>DB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440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Installations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e-IL" dirty="0"/>
              <a:t>כדי להפעיל את השרת אנחנו משתמשים במנוע </a:t>
            </a:r>
            <a:r>
              <a:rPr lang="en-US" dirty="0"/>
              <a:t>Apache </a:t>
            </a:r>
            <a:r>
              <a:rPr lang="en-US" dirty="0" err="1"/>
              <a:t>Wamp</a:t>
            </a:r>
            <a:r>
              <a:rPr lang="he-IL" dirty="0"/>
              <a:t>, המספק גם שירותי </a:t>
            </a:r>
            <a:r>
              <a:rPr lang="en-US" dirty="0"/>
              <a:t>MySQL</a:t>
            </a:r>
            <a:r>
              <a:rPr lang="he-IL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e-IL" dirty="0"/>
              <a:t>כדי לאתחל את השרת יש להריץ דרך </a:t>
            </a:r>
            <a:r>
              <a:rPr lang="en-US" dirty="0" err="1"/>
              <a:t>phpAdmin</a:t>
            </a:r>
            <a:r>
              <a:rPr lang="en-US" dirty="0"/>
              <a:t> </a:t>
            </a:r>
            <a:r>
              <a:rPr lang="he-IL" dirty="0"/>
              <a:t> את קובץ ה-</a:t>
            </a:r>
            <a:r>
              <a:rPr lang="en-US" dirty="0"/>
              <a:t>SQL</a:t>
            </a:r>
            <a:r>
              <a:rPr lang="he-IL" dirty="0"/>
              <a:t> שבנינו:</a:t>
            </a:r>
            <a:br>
              <a:rPr lang="en-US" dirty="0"/>
            </a:br>
            <a:r>
              <a:rPr lang="en-US" dirty="0"/>
              <a:t>“…\FaceAfeka\DB\</a:t>
            </a:r>
            <a:r>
              <a:rPr lang="en-US" dirty="0" err="1"/>
              <a:t>CreateDB.sql</a:t>
            </a:r>
            <a:r>
              <a:rPr lang="en-US" dirty="0"/>
              <a:t>“</a:t>
            </a:r>
            <a:br>
              <a:rPr lang="en-US" dirty="0"/>
            </a:br>
            <a:r>
              <a:rPr lang="he-IL" dirty="0"/>
              <a:t>קובץ זה יוצר את ה</a:t>
            </a:r>
            <a:r>
              <a:rPr lang="en-US" dirty="0"/>
              <a:t>database</a:t>
            </a:r>
            <a:r>
              <a:rPr lang="he-IL" dirty="0"/>
              <a:t> המתאים </a:t>
            </a:r>
            <a:r>
              <a:rPr lang="he-IL" dirty="0" err="1"/>
              <a:t>ואיתו</a:t>
            </a:r>
            <a:r>
              <a:rPr lang="he-IL" dirty="0"/>
              <a:t> גם את הטבלאות של השרת.</a:t>
            </a:r>
          </a:p>
          <a:p>
            <a:pPr>
              <a:buFont typeface="Wingdings" panose="05000000000000000000" pitchFamily="2" charset="2"/>
              <a:buChar char="§"/>
            </a:pPr>
            <a:endParaRPr lang="he-IL" dirty="0"/>
          </a:p>
          <a:p>
            <a:pPr>
              <a:buFont typeface="Wingdings" panose="05000000000000000000" pitchFamily="2" charset="2"/>
              <a:buChar char="§"/>
            </a:pPr>
            <a:r>
              <a:rPr lang="he-IL" dirty="0"/>
              <a:t>כדי להפעיל את </a:t>
            </a:r>
            <a:r>
              <a:rPr lang="he-IL" dirty="0" err="1"/>
              <a:t>הבוט</a:t>
            </a:r>
            <a:r>
              <a:rPr lang="he-IL" dirty="0"/>
              <a:t> יש להתקין </a:t>
            </a:r>
            <a:r>
              <a:rPr lang="en-US" dirty="0"/>
              <a:t>Node JS</a:t>
            </a:r>
            <a:r>
              <a:rPr lang="he-IL" dirty="0"/>
              <a:t> ולהריץ את הפקודה:</a:t>
            </a:r>
            <a:br>
              <a:rPr lang="en-US" dirty="0"/>
            </a:br>
            <a:r>
              <a:rPr lang="en-US" dirty="0"/>
              <a:t>“Node app.js”</a:t>
            </a:r>
            <a:r>
              <a:rPr lang="he-IL" dirty="0"/>
              <a:t> מתוך תיקיית </a:t>
            </a:r>
            <a:r>
              <a:rPr lang="he-IL" dirty="0" err="1"/>
              <a:t>הבוט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508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New Technologies – Bootstrap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e-IL" dirty="0"/>
              <a:t>סביבת עבודה המכילה אוסף של כלים ליצירת אפליקציות </a:t>
            </a:r>
            <a:r>
              <a:rPr lang="en-US" dirty="0"/>
              <a:t>web</a:t>
            </a:r>
            <a:r>
              <a:rPr lang="he-IL" dirty="0"/>
              <a:t>, מספקת למשתמשים בה אובייקטים מוכנים הניתנים להתאמה אישית.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e-IL" dirty="0"/>
              <a:t>אנחנו השתמשנו לדוגמא במודול של </a:t>
            </a:r>
            <a:r>
              <a:rPr lang="en-US" dirty="0"/>
              <a:t>timeline panel </a:t>
            </a:r>
            <a:r>
              <a:rPr lang="he-IL" dirty="0"/>
              <a:t> ועוד...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he-IL" dirty="0"/>
              <a:t>באתר יש מדריכים ודוגמאות להטעמת האלמנטים בתוך </a:t>
            </a:r>
            <a:r>
              <a:rPr lang="en-US" dirty="0"/>
              <a:t>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http://getbootstrap.com/</a:t>
            </a:r>
            <a:r>
              <a:rPr lang="en-US" dirty="0"/>
              <a:t> 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021" y="3415175"/>
            <a:ext cx="4381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67387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266</Words>
  <Application>Microsoft Office PowerPoint</Application>
  <PresentationFormat>מסך רחב</PresentationFormat>
  <Paragraphs>35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2" baseType="lpstr">
      <vt:lpstr>Arial</vt:lpstr>
      <vt:lpstr>Gisha</vt:lpstr>
      <vt:lpstr>Trebuchet MS</vt:lpstr>
      <vt:lpstr>Wingdings</vt:lpstr>
      <vt:lpstr>Wingdings 3</vt:lpstr>
      <vt:lpstr>פיאה</vt:lpstr>
      <vt:lpstr>Face Afeka</vt:lpstr>
      <vt:lpstr>Known Bugs</vt:lpstr>
      <vt:lpstr>Modules</vt:lpstr>
      <vt:lpstr>Modules – Explanations</vt:lpstr>
      <vt:lpstr>Installations</vt:lpstr>
      <vt:lpstr>New Technologies – Bootstrap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Afeka</dc:title>
  <dc:creator>ohad c</dc:creator>
  <cp:lastModifiedBy>ohad c</cp:lastModifiedBy>
  <cp:revision>8</cp:revision>
  <dcterms:created xsi:type="dcterms:W3CDTF">2017-08-02T09:43:52Z</dcterms:created>
  <dcterms:modified xsi:type="dcterms:W3CDTF">2017-08-02T10:41:50Z</dcterms:modified>
</cp:coreProperties>
</file>