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40B2-8E43-4471-B4F7-0CD73D493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20A94-79CC-4220-AB31-E03AF43A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BAAE-D55F-4113-B541-9E0D02AD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EC83-32FE-4315-A758-C3124C5B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2162-A586-407A-B449-E79CB7F9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9274-753C-4576-80B6-807E28E7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FA3F6-8E59-4178-880A-3CE3BE0F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FD64-E701-4227-924D-F2E30670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B8EF7-6454-4F3D-ABC0-FAF33AA4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5774-8362-4C83-BEC5-EE2ABD6E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6F44E-8B68-42FE-8767-26156E7B3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C9F37-BDCE-446F-B92A-94B4348F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409-CE1B-4DD2-A571-3899017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6739-B317-4917-9A90-BBAD5AD4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5E6D-C5F8-444E-85F7-7B73FB14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F46-12C4-4A34-8777-C1C51CEC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3245-B789-40CF-B3EB-F71A0C03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0945-9A09-4C77-AB99-5F23FC3E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9572-0EB9-4C2B-81EE-813D3FD8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67B3-D45A-4ABA-8D99-32C42FAE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F7B9-85FE-4DAA-AEF6-DC3928C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823E-352C-4171-9EC9-59F60F1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6D1AE-C0FD-4B32-8578-D72287E6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2FB0-401F-4D25-9DC1-3D595C18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7681-B391-4745-8157-39474FD3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4D9-69C2-471E-80BA-D7B406F0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6016-8D8D-4EC3-A030-C9F9B922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BBDD-8E68-42C3-BEAE-E5C9EE4C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DF8F-3BC2-4B5E-AB77-0DEAD2B1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9541-83F9-4DF1-9611-0451DEEF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10BD-97BE-4B89-A797-B7E5AB67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4404-6F9A-4C6B-9924-F9ACE784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218C-4B91-47DC-BA2A-D8E03A73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5919D-03DD-49BE-8E57-B4669D2A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7785A-F93D-40FB-BE5B-DC0F2F92E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CF39B-C51A-4BF4-A241-96619064B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32546-3B28-4602-BB55-B838827B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2EE45-EF8F-4457-B999-C684D2EA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BADA0-2191-4614-812F-A6C49A8F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5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4C3D-352B-4959-A64A-0FE3370C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D7EA1-88A3-4048-8101-9F35B52E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CEEB-9F52-48B5-AC1B-7AF8B34E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2EEA9-7BF8-4348-B001-76F719CC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A61C6-D26D-4B33-9096-1B994AE3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B68C4-9523-42A7-B028-E792FB6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53DD-B9AA-4947-8DB1-BEE15941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F76D-BF46-440A-B3AC-C0636FE1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3F89-FEF1-4888-87A9-57B1ED0B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3323C-A826-4AE9-B74F-1A859FAC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675F2-42BB-4649-B3A3-BD410FF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FE3F-C9FD-4A81-A481-8F9B3FED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5062F-25B9-40D6-A06D-800ACF97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D803-70CE-43DD-9196-DAEBC02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CBBEF-A31C-48B0-A448-53F1E1445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42008-C621-4F3D-9F32-BA783516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39DA-1C0E-424B-8FD2-A3EB5B6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C8E7F-68BA-4C83-BA5A-B35BBCCE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95B8-B4F7-4A21-B8D9-AFDCDA88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02F8-32EE-4212-BDC8-B3095BB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BA79-689C-451D-A31E-F4D6786B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FF7A-907D-4141-AA29-BC436FF27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E03D-9EAE-47D9-819B-403F09BC998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EDE9-0F01-4A5F-BF49-AF2BA6F0E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6EC6-07C0-4017-BD7D-98FA71DD8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3496-54AD-4637-8ADF-9536BF2D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5F63-056E-4D7D-8638-CAB7B648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54500-BB91-4386-A619-AD62F4505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84028"/>
            <a:ext cx="9144000" cy="367377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4E0E0-44F8-4EF6-970E-7520BCB6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51" y="280988"/>
            <a:ext cx="7800975" cy="6457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79E79F-0D51-4468-BB94-A7CF890E1E26}"/>
              </a:ext>
            </a:extLst>
          </p:cNvPr>
          <p:cNvSpPr/>
          <p:nvPr/>
        </p:nvSpPr>
        <p:spPr>
          <a:xfrm>
            <a:off x="4063252" y="660698"/>
            <a:ext cx="4306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Lightning Talk: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F00AF-FEA7-4FB9-B0A8-EA70E9673BA2}"/>
              </a:ext>
            </a:extLst>
          </p:cNvPr>
          <p:cNvSpPr/>
          <p:nvPr/>
        </p:nvSpPr>
        <p:spPr>
          <a:xfrm>
            <a:off x="4329020" y="1854498"/>
            <a:ext cx="39020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No-Slo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 MIDI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</a:t>
            </a:r>
          </a:p>
          <a:p>
            <a:pPr algn="ctr"/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9660F-672C-43ED-8101-D8B89DD01DC1}"/>
              </a:ext>
            </a:extLst>
          </p:cNvPr>
          <p:cNvSpPr/>
          <p:nvPr/>
        </p:nvSpPr>
        <p:spPr>
          <a:xfrm>
            <a:off x="2132251" y="3420914"/>
            <a:ext cx="77191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Experiential lessons in persisting thru frustration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27D58-0C2B-4124-A232-4384D51A1FDF}"/>
              </a:ext>
            </a:extLst>
          </p:cNvPr>
          <p:cNvSpPr/>
          <p:nvPr/>
        </p:nvSpPr>
        <p:spPr>
          <a:xfrm>
            <a:off x="4040231" y="5346849"/>
            <a:ext cx="4352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by Eric Rangell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C0565-DAA9-451A-A2C2-FAF42BF68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52" y="5504433"/>
            <a:ext cx="962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98DF-7D67-4391-A22E-C7353489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 with 3 wires to Game I/O Socket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910F9-ED38-43E0-9195-63CD5D55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93A95-CC95-45B9-B415-C2A4F46D2887}"/>
              </a:ext>
            </a:extLst>
          </p:cNvPr>
          <p:cNvSpPr txBox="1"/>
          <p:nvPr/>
        </p:nvSpPr>
        <p:spPr>
          <a:xfrm>
            <a:off x="10000891" y="1825625"/>
            <a:ext cx="2007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+5V and GND can come from either Internal socket or External 9 pin cable</a:t>
            </a:r>
          </a:p>
          <a:p>
            <a:endParaRPr lang="en-US" dirty="0"/>
          </a:p>
          <a:p>
            <a:r>
              <a:rPr lang="en-US" dirty="0"/>
              <a:t>Any Annunciator</a:t>
            </a:r>
          </a:p>
          <a:p>
            <a:r>
              <a:rPr lang="en-US" dirty="0"/>
              <a:t>with caveats:</a:t>
            </a:r>
          </a:p>
          <a:p>
            <a:r>
              <a:rPr lang="en-US" dirty="0"/>
              <a:t>AN3 used for DHGR</a:t>
            </a:r>
          </a:p>
          <a:p>
            <a:r>
              <a:rPr lang="en-US" dirty="0"/>
              <a:t>AN2 goes high on reset.</a:t>
            </a:r>
          </a:p>
          <a:p>
            <a:endParaRPr lang="en-US" dirty="0"/>
          </a:p>
          <a:p>
            <a:r>
              <a:rPr lang="en-US" dirty="0"/>
              <a:t>If also using David </a:t>
            </a:r>
            <a:r>
              <a:rPr lang="en-US" dirty="0" err="1"/>
              <a:t>Schmenk’s</a:t>
            </a:r>
            <a:r>
              <a:rPr lang="en-US" dirty="0"/>
              <a:t> SDFAT Arduino circuit, use AN2 for MIDI</a:t>
            </a:r>
          </a:p>
          <a:p>
            <a:r>
              <a:rPr lang="en-US" dirty="0"/>
              <a:t>(AN3 on a 2GS)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4AF3C-DBBA-436E-867F-494C6F7C55FD}"/>
              </a:ext>
            </a:extLst>
          </p:cNvPr>
          <p:cNvSpPr txBox="1"/>
          <p:nvPr/>
        </p:nvSpPr>
        <p:spPr>
          <a:xfrm>
            <a:off x="403929" y="1825625"/>
            <a:ext cx="95969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MIDI wire</a:t>
            </a:r>
          </a:p>
          <a:p>
            <a:r>
              <a:rPr lang="en-US" dirty="0"/>
              <a:t>spec – search for a </a:t>
            </a:r>
          </a:p>
          <a:p>
            <a:r>
              <a:rPr lang="en-US" dirty="0"/>
              <a:t>tutorial.</a:t>
            </a:r>
          </a:p>
          <a:p>
            <a:endParaRPr lang="en-US" dirty="0"/>
          </a:p>
          <a:p>
            <a:r>
              <a:rPr lang="en-US" dirty="0"/>
              <a:t>Annunciator OUT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 inverters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220 ohms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Pin 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+5V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220 ohms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Pin 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GND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Pin 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Polarity matters: explain opto-isolation of MIDI IN: You are essentially driving an LED </a:t>
            </a:r>
          </a:p>
          <a:p>
            <a:r>
              <a:rPr lang="en-US" dirty="0">
                <a:sym typeface="Wingdings" panose="05000000000000000000" pitchFamily="2" charset="2"/>
              </a:rPr>
              <a:t>that triggers a phototransistor.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BE24-3C50-4413-ADB0-404E03FF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kids how to build the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083D-9DB5-4955-9360-0D619730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electronics kits for intro to digital logic circuits (Inverter, Buffer)</a:t>
            </a:r>
          </a:p>
          <a:p>
            <a:r>
              <a:rPr lang="en-US" dirty="0"/>
              <a:t>Use logic probe to test annunciator outputs coming out of Apple</a:t>
            </a:r>
          </a:p>
          <a:p>
            <a:r>
              <a:rPr lang="en-US" dirty="0"/>
              <a:t>Test with LEDs and current limiting resistors first.  Teach Ohm’s law.</a:t>
            </a:r>
          </a:p>
          <a:p>
            <a:r>
              <a:rPr lang="en-US" dirty="0"/>
              <a:t>Get each LED to turn on and off using Annunciator outputs: </a:t>
            </a:r>
          </a:p>
          <a:p>
            <a:pPr lvl="1"/>
            <a:r>
              <a:rPr lang="en-US" dirty="0"/>
              <a:t>C058 = AN0 off, C059 = AN0 on, etc. thru C05E/C05F for AN3.</a:t>
            </a:r>
          </a:p>
          <a:p>
            <a:r>
              <a:rPr lang="en-US" dirty="0"/>
              <a:t>Build a little, test it with logic probe, build some more and retest.</a:t>
            </a:r>
          </a:p>
          <a:p>
            <a:r>
              <a:rPr lang="en-US" dirty="0"/>
              <a:t>Several alternative TTL chips (Hex Inverter, Quad NAND, Quad NOR)</a:t>
            </a:r>
          </a:p>
          <a:p>
            <a:r>
              <a:rPr lang="en-US" dirty="0"/>
              <a:t>MIDI sockets available from </a:t>
            </a:r>
            <a:r>
              <a:rPr lang="en-US" dirty="0" err="1"/>
              <a:t>SparkFun</a:t>
            </a:r>
            <a:r>
              <a:rPr lang="en-US" dirty="0"/>
              <a:t> – Have kids figure out if they wired the pins opposite from the spec – encourage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151353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459-ED18-4469-AA11-A7F71D49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interface, then have fun with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F461-A6ED-4B17-B258-35689346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BLOAD the interface and run the test program to play a chord</a:t>
            </a:r>
          </a:p>
          <a:p>
            <a:r>
              <a:rPr lang="en-US" dirty="0"/>
              <a:t>Test playing the sample MIDI files included on the demo disk</a:t>
            </a:r>
          </a:p>
          <a:p>
            <a:r>
              <a:rPr lang="en-US" dirty="0"/>
              <a:t>Look at the </a:t>
            </a:r>
            <a:r>
              <a:rPr lang="en-US" dirty="0" err="1"/>
              <a:t>Applesoft</a:t>
            </a:r>
            <a:r>
              <a:rPr lang="en-US" dirty="0"/>
              <a:t> program to learn how to poke the MIDI data</a:t>
            </a:r>
          </a:p>
          <a:p>
            <a:r>
              <a:rPr lang="en-US" dirty="0"/>
              <a:t>Write programs to play simple songs – use keyboard or paddle buttons for timing.</a:t>
            </a:r>
          </a:p>
          <a:p>
            <a:r>
              <a:rPr lang="en-US" dirty="0"/>
              <a:t>Show students the variety of MIDI commands available.</a:t>
            </a:r>
          </a:p>
          <a:p>
            <a:r>
              <a:rPr lang="en-US" dirty="0"/>
              <a:t>Have each student program a project they are interested in.</a:t>
            </a:r>
          </a:p>
          <a:p>
            <a:r>
              <a:rPr lang="en-US" dirty="0"/>
              <a:t>Help students learn how to debug their own programs, and suggest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2475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416-93B3-44A3-AA52-64661149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 for motivated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8E12-5F5F-4CD6-9861-E5ECBD73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source code for MIDI playback program</a:t>
            </a:r>
          </a:p>
          <a:p>
            <a:r>
              <a:rPr lang="en-US" dirty="0"/>
              <a:t>Discuss timing anomalies due to use of Apple clock</a:t>
            </a:r>
          </a:p>
          <a:p>
            <a:r>
              <a:rPr lang="en-US" dirty="0"/>
              <a:t>Do research on internet about Interrupts to understand the theory</a:t>
            </a:r>
          </a:p>
          <a:p>
            <a:r>
              <a:rPr lang="en-US" dirty="0"/>
              <a:t>Use emulators to test </a:t>
            </a:r>
            <a:r>
              <a:rPr lang="en-US" dirty="0" err="1"/>
              <a:t>Mockingboard</a:t>
            </a:r>
            <a:r>
              <a:rPr lang="en-US" dirty="0"/>
              <a:t> interrupts – the Music Construction Set demos play music in the background</a:t>
            </a:r>
          </a:p>
          <a:p>
            <a:r>
              <a:rPr lang="en-US" dirty="0"/>
              <a:t>Write program that counts interrupts</a:t>
            </a:r>
          </a:p>
          <a:p>
            <a:r>
              <a:rPr lang="en-US" dirty="0"/>
              <a:t>Experiment with using the counter for note timing</a:t>
            </a:r>
          </a:p>
          <a:p>
            <a:r>
              <a:rPr lang="en-US" dirty="0"/>
              <a:t>Have the student do a final project to demonstrate their understanding of the expected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51625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D5EE-793B-486C-A29B-AAAAA6B6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projects I can show you – come see me:</a:t>
            </a:r>
            <a:br>
              <a:rPr lang="en-US" dirty="0"/>
            </a:br>
            <a:r>
              <a:rPr lang="en-US" dirty="0"/>
              <a:t>(will be added to https://github.com/erangell)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6644-4469-47A9-A6D1-C322D8F0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Dancing Notes – rendering of MIDI IN data from Passport interface</a:t>
            </a:r>
          </a:p>
          <a:p>
            <a:r>
              <a:rPr lang="en-US" dirty="0"/>
              <a:t>Apple ][ MIDI Player - Object-oriented machine language design</a:t>
            </a:r>
          </a:p>
          <a:p>
            <a:r>
              <a:rPr lang="en-US" dirty="0"/>
              <a:t>Mad Apple Forth – jazz stylings, drum machine, sequencing</a:t>
            </a:r>
          </a:p>
          <a:p>
            <a:r>
              <a:rPr lang="en-US" dirty="0"/>
              <a:t>Karaoke, Marquees – can have kids create their own scrolling messages</a:t>
            </a:r>
          </a:p>
          <a:p>
            <a:r>
              <a:rPr lang="en-US" dirty="0"/>
              <a:t>Arduino projects – MIDI file format 0 player, charlieplexing</a:t>
            </a:r>
          </a:p>
          <a:p>
            <a:r>
              <a:rPr lang="en-US" dirty="0"/>
              <a:t>Working on serial interfaces for //c and //c+</a:t>
            </a:r>
          </a:p>
          <a:p>
            <a:r>
              <a:rPr lang="en-US" dirty="0"/>
              <a:t>Hack my tie with MIDI – illustrates use of MIDI for lighting control</a:t>
            </a:r>
          </a:p>
          <a:p>
            <a:r>
              <a:rPr lang="en-US" dirty="0"/>
              <a:t>GS neural network to learn to play Atari “Touch Me” handheld game:</a:t>
            </a:r>
          </a:p>
          <a:p>
            <a:pPr marL="0" indent="0">
              <a:buNone/>
            </a:pPr>
            <a:r>
              <a:rPr lang="en-US" dirty="0"/>
              <a:t>(game socket Annunciators control relays for buttons, </a:t>
            </a:r>
            <a:r>
              <a:rPr lang="en-US" dirty="0" err="1"/>
              <a:t>CdS</a:t>
            </a:r>
            <a:r>
              <a:rPr lang="en-US" dirty="0"/>
              <a:t> photocells to Game Controller pins detect which LEDs are being lit by the game)</a:t>
            </a:r>
          </a:p>
        </p:txBody>
      </p:sp>
    </p:spTree>
    <p:extLst>
      <p:ext uri="{BB962C8B-B14F-4D97-AF65-F5344CB8AC3E}">
        <p14:creationId xmlns:p14="http://schemas.microsoft.com/office/powerpoint/2010/main" val="350117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114F-D567-46E1-A5D6-BD4D31E0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 May your teaching be fruitful!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548A723-F826-47B4-92AB-352CF25C4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591" y="2432707"/>
            <a:ext cx="1733550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AB85A-C3FF-49AB-A0B8-7E75DFA5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3" y="1503122"/>
            <a:ext cx="6006065" cy="4837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163EC-A961-4BCD-8014-D522E42E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92" y="3205040"/>
            <a:ext cx="3238500" cy="264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5B8EB8-BF56-4F9E-8CCA-2314208A9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992" y="1503122"/>
            <a:ext cx="15240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758BA-61EB-422D-818C-4F74A717C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417" y="1503122"/>
            <a:ext cx="1466850" cy="102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F63888-E133-4034-BC5F-E19165E4F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650" y="2361270"/>
            <a:ext cx="1428750" cy="962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3B4EA-6D60-4044-9B9F-30FAFBAC1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5267" y="2417701"/>
            <a:ext cx="1019175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C0918-3EC5-4A64-9F41-453DD9D44061}"/>
              </a:ext>
            </a:extLst>
          </p:cNvPr>
          <p:cNvSpPr txBox="1"/>
          <p:nvPr/>
        </p:nvSpPr>
        <p:spPr>
          <a:xfrm>
            <a:off x="6988038" y="5889051"/>
            <a:ext cx="506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Graphics remixed under fair use from Bouncing </a:t>
            </a:r>
            <a:r>
              <a:rPr lang="en-US" sz="1400" dirty="0" err="1"/>
              <a:t>Kamungas</a:t>
            </a:r>
            <a:r>
              <a:rPr lang="en-US" sz="1400" dirty="0"/>
              <a:t>!&amp;trade; </a:t>
            </a:r>
          </a:p>
          <a:p>
            <a:r>
              <a:rPr lang="en-US" sz="1400" dirty="0"/>
              <a:t>by Tom Becklund &amp;copy; 1983 Penguin Software</a:t>
            </a:r>
          </a:p>
        </p:txBody>
      </p:sp>
    </p:spTree>
    <p:extLst>
      <p:ext uri="{BB962C8B-B14F-4D97-AF65-F5344CB8AC3E}">
        <p14:creationId xmlns:p14="http://schemas.microsoft.com/office/powerpoint/2010/main" val="132731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584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Breadboard with 3 wires to Game I/O Socket</vt:lpstr>
      <vt:lpstr>Teach kids how to build the circuit:</vt:lpstr>
      <vt:lpstr>Test the interface, then have fun with it:</vt:lpstr>
      <vt:lpstr>Independent Study for motivated students</vt:lpstr>
      <vt:lpstr>Other projects I can show you – come see me: (will be added to https://github.com/erangell)</vt:lpstr>
      <vt:lpstr>Thank you!  May your teaching be fruitful!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Rangell</dc:creator>
  <cp:lastModifiedBy>Eric Rangell</cp:lastModifiedBy>
  <cp:revision>15</cp:revision>
  <dcterms:created xsi:type="dcterms:W3CDTF">2018-07-12T02:53:56Z</dcterms:created>
  <dcterms:modified xsi:type="dcterms:W3CDTF">2018-07-16T13:22:26Z</dcterms:modified>
</cp:coreProperties>
</file>