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7C7D-606A-4CFD-BE5E-CB57633F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50CC-C1B6-4153-89D6-F4D987B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E219-32E3-4581-B3AC-3A66380B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CC16-E44D-4F9B-AEC4-C311DA0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AFC2-C195-46AE-ACEB-03A1C3DE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852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1EC8-0C6F-4AD2-B211-C6C0BE05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169F-EA0D-482B-890A-CA64805D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06BE-03E7-411F-9F62-AF3629CE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3945-7D50-434F-90EB-87E34708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BD34-5A45-42B9-8A13-1EA9CA38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30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6AB8C-30CB-477D-8489-CA0EC801A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84D0-8C85-4D66-A300-C368D8447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A1D6-EAD7-4AC2-8883-33AB50C1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75C0-148F-4F8C-B010-9697351D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4101-236A-4C95-8771-09E9F3F2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94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3F9E-2951-4A4E-AA3F-D2CDE318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AE9D-4783-4902-B16B-A661E5F1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A9B3-C371-41F9-B768-43CB7B5A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0431-4850-45CF-B9EE-04EBD8B3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0D93-F057-4A5F-8D9C-1ABA9699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159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6FBA-410C-4AA7-A9DC-2EEDD930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928EA-966D-4C0B-B67F-81FA21BB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EF0A-10B4-452A-87FE-8FC11A28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C943-4D83-4E8C-9C55-D69B400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103D-0C99-4FCB-B35D-8E95655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705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7515-3578-4907-904D-E09C4FF8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B87B-EABE-4339-911E-57EEBE06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68AA7-1AF9-4CB7-85D3-3DAF1EE5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88F89-AA6B-40AD-8007-06CCE760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25151-80F1-4215-BBCB-692D675A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FD90-C040-457F-BE26-1F452836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58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2C63-E0E1-4A9E-9C6F-6DA3559F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625B6-E67E-4CC8-B6F5-E67A81D9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4A62-D754-40D5-8E2F-438DBBCB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A6050-634A-4088-9ECB-7FCF911E0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6F6C4-3D9D-4D1B-92C5-CA19FBCE3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26949-3A4B-4393-AC92-39DA2C7B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18B3-DE45-4DF6-8087-96B5F1DC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600E-8640-49DE-BB34-99813C81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341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615E-D3B5-4190-ACFE-E83F4966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16B27-BC18-455A-87C0-71B0742B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FE573-E732-41A8-B706-246F8FBC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34B2-0623-478C-B794-C493B459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1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BE3D9-2BD2-47E1-8DE5-B1095016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99A6-B561-4E6D-8646-883E1DC4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923A4-0396-4478-9591-69ACFF1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6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5C2B-2666-4166-809F-EB5331B1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8135-059E-4521-9CC4-414DB43C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260DB-20A2-44FC-88C7-806953783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8196-ED5E-4C52-9AC1-B92BAD31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689E4-8276-4BD3-BF29-34A72F48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B7B5-3470-468B-B7A3-57E8C93B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00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55B2-099B-49E5-88A3-999C7686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A8CC1-CEE6-4D08-9FC3-90BCBE283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E01F-EDE5-4EAB-8E33-412B920F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DA04C-E80F-422B-BFCF-EB1879D9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D83CD-7070-40E6-AE14-0380AD37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EC8B-E6D0-4772-8F05-682DB624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97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B3A90-4DE6-4A54-8B48-ADD29ABB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7021-4F1A-4406-B4A4-8AE6C50C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C5B7-1276-4320-A9E9-582B6269E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323F-349A-4956-AA36-FCEBF2C64D48}" type="datetimeFigureOut">
              <a:rPr lang="en-IL" smtClean="0"/>
              <a:t>03/12/2020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376-16A7-4088-B7E5-7ED12DF22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A5A4-61AE-41BB-93F1-432446CDE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D106-B69F-462A-A6A9-81335BA5DC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4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FE017-C536-4A5A-8B67-5777C3AE0438}"/>
              </a:ext>
            </a:extLst>
          </p:cNvPr>
          <p:cNvSpPr txBox="1"/>
          <p:nvPr/>
        </p:nvSpPr>
        <p:spPr>
          <a:xfrm>
            <a:off x="798394" y="873457"/>
            <a:ext cx="216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/>
              <a:t>Post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90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eranmazuzwindows@gmail.com</dc:creator>
  <cp:lastModifiedBy>eranmazuzwindows@gmail.com</cp:lastModifiedBy>
  <cp:revision>2</cp:revision>
  <dcterms:created xsi:type="dcterms:W3CDTF">2020-12-03T10:47:29Z</dcterms:created>
  <dcterms:modified xsi:type="dcterms:W3CDTF">2020-12-03T14:57:02Z</dcterms:modified>
</cp:coreProperties>
</file>