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74" r:id="rId2"/>
    <p:sldId id="37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vo, Eimilyn" initials="BE" lastIdx="1" clrIdx="0">
    <p:extLst>
      <p:ext uri="{19B8F6BF-5375-455C-9EA6-DF929625EA0E}">
        <p15:presenceInfo xmlns:p15="http://schemas.microsoft.com/office/powerpoint/2012/main" userId="S::Eimilyn.Bravo@bsci.com::64640e4b-0faf-4b83-baa2-91a786df9d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74B8"/>
    <a:srgbClr val="7188B3"/>
    <a:srgbClr val="0A4C8C"/>
    <a:srgbClr val="00B0F0"/>
    <a:srgbClr val="76B900"/>
    <a:srgbClr val="008ECD"/>
    <a:srgbClr val="FFC000"/>
    <a:srgbClr val="317023"/>
    <a:srgbClr val="6A737B"/>
    <a:srgbClr val="959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67" d="100"/>
          <a:sy n="67" d="100"/>
        </p:scale>
        <p:origin x="116" y="44"/>
      </p:cViewPr>
      <p:guideLst>
        <p:guide orient="horz" pos="2160"/>
        <p:guide pos="2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3.png"/><Relationship Id="rId6" Type="http://schemas.openxmlformats.org/officeDocument/2006/relationships/image" Target="../media/image4.emf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2A8A8F-1F98-4C11-BDF0-E58701267CD8}" type="doc">
      <dgm:prSet loTypeId="urn:microsoft.com/office/officeart/2005/8/layout/cycle1" loCatId="cycle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5EAF661C-95DD-4848-8720-86D72A050037}">
      <dgm:prSet phldrT="[Text]" custT="1"/>
      <dgm:spPr>
        <a:blipFill rotWithShape="0">
          <a:blip xmlns:r="http://schemas.openxmlformats.org/officeDocument/2006/relationships" r:embed="rId1"/>
          <a:srcRect/>
          <a:stretch>
            <a:fillRect l="-22000" r="-22000"/>
          </a:stretch>
        </a:blipFill>
      </dgm:spPr>
      <dgm:t>
        <a:bodyPr/>
        <a:lstStyle/>
        <a:p>
          <a:r>
            <a:rPr lang="en-US" sz="200" dirty="0"/>
            <a:t>n</a:t>
          </a:r>
        </a:p>
      </dgm:t>
    </dgm:pt>
    <dgm:pt modelId="{A438551F-7B8D-47F0-B224-33FA205B9DDE}" type="parTrans" cxnId="{EB268829-FC29-4054-883D-EAE84827AA22}">
      <dgm:prSet/>
      <dgm:spPr/>
      <dgm:t>
        <a:bodyPr/>
        <a:lstStyle/>
        <a:p>
          <a:endParaRPr lang="en-US"/>
        </a:p>
      </dgm:t>
    </dgm:pt>
    <dgm:pt modelId="{F2A11BA1-D864-470C-B5BE-7CE45F6EDEBC}" type="sibTrans" cxnId="{EB268829-FC29-4054-883D-EAE84827AA22}">
      <dgm:prSet/>
      <dgm:spPr/>
      <dgm:t>
        <a:bodyPr/>
        <a:lstStyle/>
        <a:p>
          <a:endParaRPr lang="en-US"/>
        </a:p>
      </dgm:t>
    </dgm:pt>
    <dgm:pt modelId="{C9422AA2-2FC9-46D8-80C1-6CB24ABB1361}">
      <dgm:prSet phldrT="[Text]" custT="1"/>
      <dgm:spPr>
        <a:blipFill rotWithShape="0">
          <a:blip xmlns:r="http://schemas.openxmlformats.org/officeDocument/2006/relationships" r:embed="rId2"/>
          <a:srcRect/>
          <a:stretch>
            <a:fillRect l="-4000" r="-4000"/>
          </a:stretch>
        </a:blipFill>
      </dgm:spPr>
      <dgm:t>
        <a:bodyPr/>
        <a:lstStyle/>
        <a:p>
          <a:r>
            <a:rPr lang="en-US" sz="200" dirty="0"/>
            <a:t>n</a:t>
          </a:r>
        </a:p>
      </dgm:t>
    </dgm:pt>
    <dgm:pt modelId="{AE060AF3-9CFF-4D58-8B00-10907467DD18}" type="parTrans" cxnId="{A4730B53-F354-4858-BD21-E62F8F8E894C}">
      <dgm:prSet/>
      <dgm:spPr/>
      <dgm:t>
        <a:bodyPr/>
        <a:lstStyle/>
        <a:p>
          <a:endParaRPr lang="en-US"/>
        </a:p>
      </dgm:t>
    </dgm:pt>
    <dgm:pt modelId="{DC992A02-5B71-40D2-AC3D-E8F3CFA0F9CB}" type="sibTrans" cxnId="{A4730B53-F354-4858-BD21-E62F8F8E894C}">
      <dgm:prSet/>
      <dgm:spPr/>
      <dgm:t>
        <a:bodyPr/>
        <a:lstStyle/>
        <a:p>
          <a:endParaRPr lang="en-US"/>
        </a:p>
      </dgm:t>
    </dgm:pt>
    <dgm:pt modelId="{A3712476-0AEA-4AC4-9495-C71241FD81A0}">
      <dgm:prSet phldrT="[Text]" custT="1"/>
      <dgm:spPr>
        <a:blipFill rotWithShape="0">
          <a:blip xmlns:r="http://schemas.openxmlformats.org/officeDocument/2006/relationships" r:embed="rId3"/>
          <a:srcRect/>
          <a:stretch>
            <a:fillRect/>
          </a:stretch>
        </a:blipFill>
      </dgm:spPr>
      <dgm:t>
        <a:bodyPr/>
        <a:lstStyle/>
        <a:p>
          <a:endParaRPr lang="en-US" sz="200" dirty="0"/>
        </a:p>
      </dgm:t>
    </dgm:pt>
    <dgm:pt modelId="{CC193F28-03CF-41DD-8BFC-1F7175A60B06}" type="sibTrans" cxnId="{F9901221-FBC6-45EC-BE35-5E6C2E626653}">
      <dgm:prSet/>
      <dgm:spPr/>
      <dgm:t>
        <a:bodyPr/>
        <a:lstStyle/>
        <a:p>
          <a:endParaRPr lang="en-US"/>
        </a:p>
      </dgm:t>
    </dgm:pt>
    <dgm:pt modelId="{18AD812A-4B5D-487D-B231-D7C48001DEAC}" type="parTrans" cxnId="{F9901221-FBC6-45EC-BE35-5E6C2E626653}">
      <dgm:prSet/>
      <dgm:spPr/>
      <dgm:t>
        <a:bodyPr/>
        <a:lstStyle/>
        <a:p>
          <a:endParaRPr lang="en-US"/>
        </a:p>
      </dgm:t>
    </dgm:pt>
    <dgm:pt modelId="{FCAC1E44-FE25-495B-B24A-0CB08B1BD3F7}">
      <dgm:prSet phldrT="[Text]" custT="1"/>
      <dgm:spPr>
        <a:blipFill rotWithShape="0">
          <a:blip xmlns:r="http://schemas.openxmlformats.org/officeDocument/2006/relationships" r:embed="rId4"/>
          <a:srcRect/>
          <a:stretch>
            <a:fillRect l="-49000" r="-49000"/>
          </a:stretch>
        </a:blipFill>
      </dgm:spPr>
      <dgm:t>
        <a:bodyPr/>
        <a:lstStyle/>
        <a:p>
          <a:r>
            <a:rPr lang="en-US" sz="200" dirty="0"/>
            <a:t>.</a:t>
          </a:r>
        </a:p>
      </dgm:t>
    </dgm:pt>
    <dgm:pt modelId="{F213F614-3406-4E45-BB0C-14EA25C38FDC}" type="sibTrans" cxnId="{10FB0777-3EF0-4F4E-8D1B-5FD1D9E0CD09}">
      <dgm:prSet/>
      <dgm:spPr/>
      <dgm:t>
        <a:bodyPr/>
        <a:lstStyle/>
        <a:p>
          <a:endParaRPr lang="en-US"/>
        </a:p>
      </dgm:t>
    </dgm:pt>
    <dgm:pt modelId="{475A3C86-D96A-4365-B648-E96D09B40748}" type="parTrans" cxnId="{10FB0777-3EF0-4F4E-8D1B-5FD1D9E0CD09}">
      <dgm:prSet/>
      <dgm:spPr/>
      <dgm:t>
        <a:bodyPr/>
        <a:lstStyle/>
        <a:p>
          <a:endParaRPr lang="en-US"/>
        </a:p>
      </dgm:t>
    </dgm:pt>
    <dgm:pt modelId="{C33D5BFA-BFD2-4540-846E-F776F2742C91}">
      <dgm:prSet/>
      <dgm:spPr>
        <a:blipFill rotWithShape="0">
          <a:blip xmlns:r="http://schemas.openxmlformats.org/officeDocument/2006/relationships" r:embed="rId5"/>
          <a:srcRect/>
          <a:stretch>
            <a:fillRect l="-39000" r="-39000"/>
          </a:stretch>
        </a:blipFill>
      </dgm:spPr>
      <dgm:t>
        <a:bodyPr/>
        <a:lstStyle/>
        <a:p>
          <a:endParaRPr lang="en-US"/>
        </a:p>
      </dgm:t>
    </dgm:pt>
    <dgm:pt modelId="{427F7CF9-BE5C-486D-8139-C49BB9D3EB08}" type="parTrans" cxnId="{CAD7211B-0571-4CF5-8E9A-3952FC8F514B}">
      <dgm:prSet/>
      <dgm:spPr/>
      <dgm:t>
        <a:bodyPr/>
        <a:lstStyle/>
        <a:p>
          <a:endParaRPr lang="en-US"/>
        </a:p>
      </dgm:t>
    </dgm:pt>
    <dgm:pt modelId="{A7DD7822-3BD2-4258-BFF3-F536CE0BFBED}" type="sibTrans" cxnId="{CAD7211B-0571-4CF5-8E9A-3952FC8F514B}">
      <dgm:prSet/>
      <dgm:spPr/>
      <dgm:t>
        <a:bodyPr/>
        <a:lstStyle/>
        <a:p>
          <a:endParaRPr lang="en-US"/>
        </a:p>
      </dgm:t>
    </dgm:pt>
    <dgm:pt modelId="{2D499454-726A-4ACC-8623-5162D6A00004}">
      <dgm:prSet/>
      <dgm:spPr>
        <a:blipFill rotWithShape="0">
          <a:blip xmlns:r="http://schemas.openxmlformats.org/officeDocument/2006/relationships" r:embed="rId6"/>
          <a:srcRect/>
          <a:stretch>
            <a:fillRect l="-26000" r="-26000"/>
          </a:stretch>
        </a:blipFill>
      </dgm:spPr>
      <dgm:t>
        <a:bodyPr/>
        <a:lstStyle/>
        <a:p>
          <a:endParaRPr lang="en-US" dirty="0"/>
        </a:p>
      </dgm:t>
    </dgm:pt>
    <dgm:pt modelId="{E95FEB3F-0412-4F59-AF83-CC8AF2DD8603}" type="parTrans" cxnId="{A7BC680F-4919-4418-A912-9DA28F950FAD}">
      <dgm:prSet/>
      <dgm:spPr/>
      <dgm:t>
        <a:bodyPr/>
        <a:lstStyle/>
        <a:p>
          <a:endParaRPr lang="en-US"/>
        </a:p>
      </dgm:t>
    </dgm:pt>
    <dgm:pt modelId="{1C9C1C1F-5181-472D-B5A8-1188E267917C}" type="sibTrans" cxnId="{A7BC680F-4919-4418-A912-9DA28F950FAD}">
      <dgm:prSet/>
      <dgm:spPr/>
      <dgm:t>
        <a:bodyPr/>
        <a:lstStyle/>
        <a:p>
          <a:endParaRPr lang="en-US"/>
        </a:p>
      </dgm:t>
    </dgm:pt>
    <dgm:pt modelId="{47DD1322-EF79-4F1A-B3EF-6CCF3F0AD8E8}" type="pres">
      <dgm:prSet presAssocID="{D52A8A8F-1F98-4C11-BDF0-E58701267CD8}" presName="cycle" presStyleCnt="0">
        <dgm:presLayoutVars>
          <dgm:dir/>
          <dgm:resizeHandles val="exact"/>
        </dgm:presLayoutVars>
      </dgm:prSet>
      <dgm:spPr/>
    </dgm:pt>
    <dgm:pt modelId="{84220EAE-0881-4288-8175-9128F3E7252C}" type="pres">
      <dgm:prSet presAssocID="{5EAF661C-95DD-4848-8720-86D72A050037}" presName="dummy" presStyleCnt="0"/>
      <dgm:spPr/>
    </dgm:pt>
    <dgm:pt modelId="{92457B3C-128B-4F9A-BD38-3D1EDE9E3F8A}" type="pres">
      <dgm:prSet presAssocID="{5EAF661C-95DD-4848-8720-86D72A050037}" presName="node" presStyleLbl="revTx" presStyleIdx="0" presStyleCnt="6">
        <dgm:presLayoutVars>
          <dgm:bulletEnabled val="1"/>
        </dgm:presLayoutVars>
      </dgm:prSet>
      <dgm:spPr/>
    </dgm:pt>
    <dgm:pt modelId="{79B63A21-A8F3-4F1D-B3CE-D5028F51D564}" type="pres">
      <dgm:prSet presAssocID="{F2A11BA1-D864-470C-B5BE-7CE45F6EDEBC}" presName="sibTrans" presStyleLbl="node1" presStyleIdx="0" presStyleCnt="6"/>
      <dgm:spPr/>
    </dgm:pt>
    <dgm:pt modelId="{B677178A-99BA-49C5-886D-0EF99AD18D3C}" type="pres">
      <dgm:prSet presAssocID="{A3712476-0AEA-4AC4-9495-C71241FD81A0}" presName="dummy" presStyleCnt="0"/>
      <dgm:spPr/>
    </dgm:pt>
    <dgm:pt modelId="{8F95724B-0776-4B30-AB05-D4507E4090D5}" type="pres">
      <dgm:prSet presAssocID="{A3712476-0AEA-4AC4-9495-C71241FD81A0}" presName="node" presStyleLbl="revTx" presStyleIdx="1" presStyleCnt="6">
        <dgm:presLayoutVars>
          <dgm:bulletEnabled val="1"/>
        </dgm:presLayoutVars>
      </dgm:prSet>
      <dgm:spPr/>
    </dgm:pt>
    <dgm:pt modelId="{F87A546D-D500-48CE-A018-34FFCE6DBEDC}" type="pres">
      <dgm:prSet presAssocID="{CC193F28-03CF-41DD-8BFC-1F7175A60B06}" presName="sibTrans" presStyleLbl="node1" presStyleIdx="1" presStyleCnt="6"/>
      <dgm:spPr/>
    </dgm:pt>
    <dgm:pt modelId="{98BBF438-3233-4536-9279-D962DDDAA91D}" type="pres">
      <dgm:prSet presAssocID="{FCAC1E44-FE25-495B-B24A-0CB08B1BD3F7}" presName="dummy" presStyleCnt="0"/>
      <dgm:spPr/>
    </dgm:pt>
    <dgm:pt modelId="{23845EDB-D211-4B5A-A9E0-433A5844134E}" type="pres">
      <dgm:prSet presAssocID="{FCAC1E44-FE25-495B-B24A-0CB08B1BD3F7}" presName="node" presStyleLbl="revTx" presStyleIdx="2" presStyleCnt="6">
        <dgm:presLayoutVars>
          <dgm:bulletEnabled val="1"/>
        </dgm:presLayoutVars>
      </dgm:prSet>
      <dgm:spPr/>
    </dgm:pt>
    <dgm:pt modelId="{B2386D29-0D17-40BA-B625-03FEA7BB4249}" type="pres">
      <dgm:prSet presAssocID="{F213F614-3406-4E45-BB0C-14EA25C38FDC}" presName="sibTrans" presStyleLbl="node1" presStyleIdx="2" presStyleCnt="6"/>
      <dgm:spPr/>
    </dgm:pt>
    <dgm:pt modelId="{C5DAC069-6285-459A-8B81-0F9F38909080}" type="pres">
      <dgm:prSet presAssocID="{2D499454-726A-4ACC-8623-5162D6A00004}" presName="dummy" presStyleCnt="0"/>
      <dgm:spPr/>
    </dgm:pt>
    <dgm:pt modelId="{6CF44A40-BD7E-4E44-8373-6A65A53AAE6B}" type="pres">
      <dgm:prSet presAssocID="{2D499454-726A-4ACC-8623-5162D6A00004}" presName="node" presStyleLbl="revTx" presStyleIdx="3" presStyleCnt="6">
        <dgm:presLayoutVars>
          <dgm:bulletEnabled val="1"/>
        </dgm:presLayoutVars>
      </dgm:prSet>
      <dgm:spPr/>
    </dgm:pt>
    <dgm:pt modelId="{6BCE1E2D-EF23-471A-985C-C7DE616A7983}" type="pres">
      <dgm:prSet presAssocID="{1C9C1C1F-5181-472D-B5A8-1188E267917C}" presName="sibTrans" presStyleLbl="node1" presStyleIdx="3" presStyleCnt="6"/>
      <dgm:spPr/>
    </dgm:pt>
    <dgm:pt modelId="{08209357-FF34-440B-8C55-C0FD167AAD72}" type="pres">
      <dgm:prSet presAssocID="{C33D5BFA-BFD2-4540-846E-F776F2742C91}" presName="dummy" presStyleCnt="0"/>
      <dgm:spPr/>
    </dgm:pt>
    <dgm:pt modelId="{227284D4-2433-4EF6-82F2-609DD7F8FE39}" type="pres">
      <dgm:prSet presAssocID="{C33D5BFA-BFD2-4540-846E-F776F2742C91}" presName="node" presStyleLbl="revTx" presStyleIdx="4" presStyleCnt="6">
        <dgm:presLayoutVars>
          <dgm:bulletEnabled val="1"/>
        </dgm:presLayoutVars>
      </dgm:prSet>
      <dgm:spPr/>
    </dgm:pt>
    <dgm:pt modelId="{7FF9341D-64BF-4878-B2EC-0189A6A353F1}" type="pres">
      <dgm:prSet presAssocID="{A7DD7822-3BD2-4258-BFF3-F536CE0BFBED}" presName="sibTrans" presStyleLbl="node1" presStyleIdx="4" presStyleCnt="6"/>
      <dgm:spPr/>
    </dgm:pt>
    <dgm:pt modelId="{BB45ECE2-E493-49EA-9E3C-8628A723A210}" type="pres">
      <dgm:prSet presAssocID="{C9422AA2-2FC9-46D8-80C1-6CB24ABB1361}" presName="dummy" presStyleCnt="0"/>
      <dgm:spPr/>
    </dgm:pt>
    <dgm:pt modelId="{9745D539-0D10-4090-B9F4-055456A292C1}" type="pres">
      <dgm:prSet presAssocID="{C9422AA2-2FC9-46D8-80C1-6CB24ABB1361}" presName="node" presStyleLbl="revTx" presStyleIdx="5" presStyleCnt="6">
        <dgm:presLayoutVars>
          <dgm:bulletEnabled val="1"/>
        </dgm:presLayoutVars>
      </dgm:prSet>
      <dgm:spPr/>
    </dgm:pt>
    <dgm:pt modelId="{D1E2D01D-EC77-467F-B870-CD010A6C66E8}" type="pres">
      <dgm:prSet presAssocID="{DC992A02-5B71-40D2-AC3D-E8F3CFA0F9CB}" presName="sibTrans" presStyleLbl="node1" presStyleIdx="5" presStyleCnt="6"/>
      <dgm:spPr/>
    </dgm:pt>
  </dgm:ptLst>
  <dgm:cxnLst>
    <dgm:cxn modelId="{A7BC680F-4919-4418-A912-9DA28F950FAD}" srcId="{D52A8A8F-1F98-4C11-BDF0-E58701267CD8}" destId="{2D499454-726A-4ACC-8623-5162D6A00004}" srcOrd="3" destOrd="0" parTransId="{E95FEB3F-0412-4F59-AF83-CC8AF2DD8603}" sibTransId="{1C9C1C1F-5181-472D-B5A8-1188E267917C}"/>
    <dgm:cxn modelId="{CAD7211B-0571-4CF5-8E9A-3952FC8F514B}" srcId="{D52A8A8F-1F98-4C11-BDF0-E58701267CD8}" destId="{C33D5BFA-BFD2-4540-846E-F776F2742C91}" srcOrd="4" destOrd="0" parTransId="{427F7CF9-BE5C-486D-8139-C49BB9D3EB08}" sibTransId="{A7DD7822-3BD2-4258-BFF3-F536CE0BFBED}"/>
    <dgm:cxn modelId="{26B5C91E-9B63-48CE-A34F-1FAFD031B66A}" type="presOf" srcId="{1C9C1C1F-5181-472D-B5A8-1188E267917C}" destId="{6BCE1E2D-EF23-471A-985C-C7DE616A7983}" srcOrd="0" destOrd="0" presId="urn:microsoft.com/office/officeart/2005/8/layout/cycle1"/>
    <dgm:cxn modelId="{F9901221-FBC6-45EC-BE35-5E6C2E626653}" srcId="{D52A8A8F-1F98-4C11-BDF0-E58701267CD8}" destId="{A3712476-0AEA-4AC4-9495-C71241FD81A0}" srcOrd="1" destOrd="0" parTransId="{18AD812A-4B5D-487D-B231-D7C48001DEAC}" sibTransId="{CC193F28-03CF-41DD-8BFC-1F7175A60B06}"/>
    <dgm:cxn modelId="{E231C326-8A78-4EB7-B139-537FFB6CA41C}" type="presOf" srcId="{F213F614-3406-4E45-BB0C-14EA25C38FDC}" destId="{B2386D29-0D17-40BA-B625-03FEA7BB4249}" srcOrd="0" destOrd="0" presId="urn:microsoft.com/office/officeart/2005/8/layout/cycle1"/>
    <dgm:cxn modelId="{EB268829-FC29-4054-883D-EAE84827AA22}" srcId="{D52A8A8F-1F98-4C11-BDF0-E58701267CD8}" destId="{5EAF661C-95DD-4848-8720-86D72A050037}" srcOrd="0" destOrd="0" parTransId="{A438551F-7B8D-47F0-B224-33FA205B9DDE}" sibTransId="{F2A11BA1-D864-470C-B5BE-7CE45F6EDEBC}"/>
    <dgm:cxn modelId="{3C7DBD3E-E32F-4C7F-9118-927551A54C29}" type="presOf" srcId="{5EAF661C-95DD-4848-8720-86D72A050037}" destId="{92457B3C-128B-4F9A-BD38-3D1EDE9E3F8A}" srcOrd="0" destOrd="0" presId="urn:microsoft.com/office/officeart/2005/8/layout/cycle1"/>
    <dgm:cxn modelId="{9F4D6749-C3CA-418C-870D-80C91AD356E9}" type="presOf" srcId="{C33D5BFA-BFD2-4540-846E-F776F2742C91}" destId="{227284D4-2433-4EF6-82F2-609DD7F8FE39}" srcOrd="0" destOrd="0" presId="urn:microsoft.com/office/officeart/2005/8/layout/cycle1"/>
    <dgm:cxn modelId="{B63ECB6A-78C8-4AF6-861B-867452B7BCE5}" type="presOf" srcId="{F2A11BA1-D864-470C-B5BE-7CE45F6EDEBC}" destId="{79B63A21-A8F3-4F1D-B3CE-D5028F51D564}" srcOrd="0" destOrd="0" presId="urn:microsoft.com/office/officeart/2005/8/layout/cycle1"/>
    <dgm:cxn modelId="{A4730B53-F354-4858-BD21-E62F8F8E894C}" srcId="{D52A8A8F-1F98-4C11-BDF0-E58701267CD8}" destId="{C9422AA2-2FC9-46D8-80C1-6CB24ABB1361}" srcOrd="5" destOrd="0" parTransId="{AE060AF3-9CFF-4D58-8B00-10907467DD18}" sibTransId="{DC992A02-5B71-40D2-AC3D-E8F3CFA0F9CB}"/>
    <dgm:cxn modelId="{10FB0777-3EF0-4F4E-8D1B-5FD1D9E0CD09}" srcId="{D52A8A8F-1F98-4C11-BDF0-E58701267CD8}" destId="{FCAC1E44-FE25-495B-B24A-0CB08B1BD3F7}" srcOrd="2" destOrd="0" parTransId="{475A3C86-D96A-4365-B648-E96D09B40748}" sibTransId="{F213F614-3406-4E45-BB0C-14EA25C38FDC}"/>
    <dgm:cxn modelId="{07DED45A-1196-4755-8E00-E10E6142BB05}" type="presOf" srcId="{C9422AA2-2FC9-46D8-80C1-6CB24ABB1361}" destId="{9745D539-0D10-4090-B9F4-055456A292C1}" srcOrd="0" destOrd="0" presId="urn:microsoft.com/office/officeart/2005/8/layout/cycle1"/>
    <dgm:cxn modelId="{6053A48D-F7B4-4F08-9A5F-DE5C4CA697D8}" type="presOf" srcId="{A7DD7822-3BD2-4258-BFF3-F536CE0BFBED}" destId="{7FF9341D-64BF-4878-B2EC-0189A6A353F1}" srcOrd="0" destOrd="0" presId="urn:microsoft.com/office/officeart/2005/8/layout/cycle1"/>
    <dgm:cxn modelId="{F282A5A4-4ACD-4D38-B9B8-777231B5F7FE}" type="presOf" srcId="{CC193F28-03CF-41DD-8BFC-1F7175A60B06}" destId="{F87A546D-D500-48CE-A018-34FFCE6DBEDC}" srcOrd="0" destOrd="0" presId="urn:microsoft.com/office/officeart/2005/8/layout/cycle1"/>
    <dgm:cxn modelId="{92FE3FB2-70D7-475B-B3C7-F3F2D2E5999D}" type="presOf" srcId="{FCAC1E44-FE25-495B-B24A-0CB08B1BD3F7}" destId="{23845EDB-D211-4B5A-A9E0-433A5844134E}" srcOrd="0" destOrd="0" presId="urn:microsoft.com/office/officeart/2005/8/layout/cycle1"/>
    <dgm:cxn modelId="{1633A0B3-8D80-4D57-93C5-38C1B996F9E3}" type="presOf" srcId="{2D499454-726A-4ACC-8623-5162D6A00004}" destId="{6CF44A40-BD7E-4E44-8373-6A65A53AAE6B}" srcOrd="0" destOrd="0" presId="urn:microsoft.com/office/officeart/2005/8/layout/cycle1"/>
    <dgm:cxn modelId="{6CC5A7BD-8EBC-4DEF-B245-328072A1F66B}" type="presOf" srcId="{A3712476-0AEA-4AC4-9495-C71241FD81A0}" destId="{8F95724B-0776-4B30-AB05-D4507E4090D5}" srcOrd="0" destOrd="0" presId="urn:microsoft.com/office/officeart/2005/8/layout/cycle1"/>
    <dgm:cxn modelId="{409988CA-3CCA-4BED-B016-DC2017A7B154}" type="presOf" srcId="{DC992A02-5B71-40D2-AC3D-E8F3CFA0F9CB}" destId="{D1E2D01D-EC77-467F-B870-CD010A6C66E8}" srcOrd="0" destOrd="0" presId="urn:microsoft.com/office/officeart/2005/8/layout/cycle1"/>
    <dgm:cxn modelId="{66160EFF-7019-4885-BB46-D5AB1B71B9CE}" type="presOf" srcId="{D52A8A8F-1F98-4C11-BDF0-E58701267CD8}" destId="{47DD1322-EF79-4F1A-B3EF-6CCF3F0AD8E8}" srcOrd="0" destOrd="0" presId="urn:microsoft.com/office/officeart/2005/8/layout/cycle1"/>
    <dgm:cxn modelId="{BB6CCAF1-036E-4A6A-B5A4-C3AB51F0E8FE}" type="presParOf" srcId="{47DD1322-EF79-4F1A-B3EF-6CCF3F0AD8E8}" destId="{84220EAE-0881-4288-8175-9128F3E7252C}" srcOrd="0" destOrd="0" presId="urn:microsoft.com/office/officeart/2005/8/layout/cycle1"/>
    <dgm:cxn modelId="{DF201658-4899-4C39-BD60-78A51B1F53AF}" type="presParOf" srcId="{47DD1322-EF79-4F1A-B3EF-6CCF3F0AD8E8}" destId="{92457B3C-128B-4F9A-BD38-3D1EDE9E3F8A}" srcOrd="1" destOrd="0" presId="urn:microsoft.com/office/officeart/2005/8/layout/cycle1"/>
    <dgm:cxn modelId="{F5DC6AD4-4113-4C0B-AD60-9A1CA91E86D9}" type="presParOf" srcId="{47DD1322-EF79-4F1A-B3EF-6CCF3F0AD8E8}" destId="{79B63A21-A8F3-4F1D-B3CE-D5028F51D564}" srcOrd="2" destOrd="0" presId="urn:microsoft.com/office/officeart/2005/8/layout/cycle1"/>
    <dgm:cxn modelId="{1C81DFEE-297D-4AEC-B615-1BE0A93FD3CB}" type="presParOf" srcId="{47DD1322-EF79-4F1A-B3EF-6CCF3F0AD8E8}" destId="{B677178A-99BA-49C5-886D-0EF99AD18D3C}" srcOrd="3" destOrd="0" presId="urn:microsoft.com/office/officeart/2005/8/layout/cycle1"/>
    <dgm:cxn modelId="{C09F5EAB-434D-47AD-8CB4-76C3A8E288F8}" type="presParOf" srcId="{47DD1322-EF79-4F1A-B3EF-6CCF3F0AD8E8}" destId="{8F95724B-0776-4B30-AB05-D4507E4090D5}" srcOrd="4" destOrd="0" presId="urn:microsoft.com/office/officeart/2005/8/layout/cycle1"/>
    <dgm:cxn modelId="{644D76A4-0F3B-41E3-9991-4C31705FC1D0}" type="presParOf" srcId="{47DD1322-EF79-4F1A-B3EF-6CCF3F0AD8E8}" destId="{F87A546D-D500-48CE-A018-34FFCE6DBEDC}" srcOrd="5" destOrd="0" presId="urn:microsoft.com/office/officeart/2005/8/layout/cycle1"/>
    <dgm:cxn modelId="{5148A605-8032-428A-9534-7D44B874DFC6}" type="presParOf" srcId="{47DD1322-EF79-4F1A-B3EF-6CCF3F0AD8E8}" destId="{98BBF438-3233-4536-9279-D962DDDAA91D}" srcOrd="6" destOrd="0" presId="urn:microsoft.com/office/officeart/2005/8/layout/cycle1"/>
    <dgm:cxn modelId="{E837FA51-9728-42EC-9C8B-84ED062F9ACA}" type="presParOf" srcId="{47DD1322-EF79-4F1A-B3EF-6CCF3F0AD8E8}" destId="{23845EDB-D211-4B5A-A9E0-433A5844134E}" srcOrd="7" destOrd="0" presId="urn:microsoft.com/office/officeart/2005/8/layout/cycle1"/>
    <dgm:cxn modelId="{050D2CDF-525E-4904-A073-0C3D053F9D3E}" type="presParOf" srcId="{47DD1322-EF79-4F1A-B3EF-6CCF3F0AD8E8}" destId="{B2386D29-0D17-40BA-B625-03FEA7BB4249}" srcOrd="8" destOrd="0" presId="urn:microsoft.com/office/officeart/2005/8/layout/cycle1"/>
    <dgm:cxn modelId="{32B353A2-F5AD-4212-98BD-FF016042A7C7}" type="presParOf" srcId="{47DD1322-EF79-4F1A-B3EF-6CCF3F0AD8E8}" destId="{C5DAC069-6285-459A-8B81-0F9F38909080}" srcOrd="9" destOrd="0" presId="urn:microsoft.com/office/officeart/2005/8/layout/cycle1"/>
    <dgm:cxn modelId="{A966ED54-B389-48BC-BB50-8E49A3BEF5B1}" type="presParOf" srcId="{47DD1322-EF79-4F1A-B3EF-6CCF3F0AD8E8}" destId="{6CF44A40-BD7E-4E44-8373-6A65A53AAE6B}" srcOrd="10" destOrd="0" presId="urn:microsoft.com/office/officeart/2005/8/layout/cycle1"/>
    <dgm:cxn modelId="{C83A5134-52BF-489E-8645-7946B8E3743C}" type="presParOf" srcId="{47DD1322-EF79-4F1A-B3EF-6CCF3F0AD8E8}" destId="{6BCE1E2D-EF23-471A-985C-C7DE616A7983}" srcOrd="11" destOrd="0" presId="urn:microsoft.com/office/officeart/2005/8/layout/cycle1"/>
    <dgm:cxn modelId="{FC1C8DC1-9235-44B5-8327-5D4E413F04F5}" type="presParOf" srcId="{47DD1322-EF79-4F1A-B3EF-6CCF3F0AD8E8}" destId="{08209357-FF34-440B-8C55-C0FD167AAD72}" srcOrd="12" destOrd="0" presId="urn:microsoft.com/office/officeart/2005/8/layout/cycle1"/>
    <dgm:cxn modelId="{F2B3BB96-0D15-4669-9578-A6C65A21E629}" type="presParOf" srcId="{47DD1322-EF79-4F1A-B3EF-6CCF3F0AD8E8}" destId="{227284D4-2433-4EF6-82F2-609DD7F8FE39}" srcOrd="13" destOrd="0" presId="urn:microsoft.com/office/officeart/2005/8/layout/cycle1"/>
    <dgm:cxn modelId="{1E6C5EC2-B83C-47D5-AA5B-E810F258EA17}" type="presParOf" srcId="{47DD1322-EF79-4F1A-B3EF-6CCF3F0AD8E8}" destId="{7FF9341D-64BF-4878-B2EC-0189A6A353F1}" srcOrd="14" destOrd="0" presId="urn:microsoft.com/office/officeart/2005/8/layout/cycle1"/>
    <dgm:cxn modelId="{0FB4BAF5-5B35-4621-B77A-04FB9186145C}" type="presParOf" srcId="{47DD1322-EF79-4F1A-B3EF-6CCF3F0AD8E8}" destId="{BB45ECE2-E493-49EA-9E3C-8628A723A210}" srcOrd="15" destOrd="0" presId="urn:microsoft.com/office/officeart/2005/8/layout/cycle1"/>
    <dgm:cxn modelId="{D2EC4B96-8798-452C-8F63-E7E2CC00D2CE}" type="presParOf" srcId="{47DD1322-EF79-4F1A-B3EF-6CCF3F0AD8E8}" destId="{9745D539-0D10-4090-B9F4-055456A292C1}" srcOrd="16" destOrd="0" presId="urn:microsoft.com/office/officeart/2005/8/layout/cycle1"/>
    <dgm:cxn modelId="{CE1E4C95-69D8-4CB2-874A-0CF285CD9437}" type="presParOf" srcId="{47DD1322-EF79-4F1A-B3EF-6CCF3F0AD8E8}" destId="{D1E2D01D-EC77-467F-B870-CD010A6C66E8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50ED73-C286-4D96-B165-B3BE911C01AC}" type="doc">
      <dgm:prSet loTypeId="urn:microsoft.com/office/officeart/2005/8/layout/chevronAccent+Icon" loCatId="process" qsTypeId="urn:microsoft.com/office/officeart/2005/8/quickstyle/3d2" qsCatId="3D" csTypeId="urn:microsoft.com/office/officeart/2005/8/colors/accent1_2" csCatId="accent1" phldr="1"/>
      <dgm:spPr/>
    </dgm:pt>
    <dgm:pt modelId="{400E0271-F57E-4A3B-B174-021FC4A3DF9E}">
      <dgm:prSet phldrT="[Text]"/>
      <dgm:spPr>
        <a:solidFill>
          <a:srgbClr val="4874B8">
            <a:alpha val="90000"/>
          </a:srgb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Material is received in the warehouse</a:t>
          </a:r>
        </a:p>
      </dgm:t>
    </dgm:pt>
    <dgm:pt modelId="{6A3DA4EA-1730-4EE8-B56D-D1BE39545FB2}" type="parTrans" cxnId="{6A0D8410-5422-426D-80FC-39498E34463A}">
      <dgm:prSet/>
      <dgm:spPr/>
      <dgm:t>
        <a:bodyPr/>
        <a:lstStyle/>
        <a:p>
          <a:endParaRPr lang="en-US"/>
        </a:p>
      </dgm:t>
    </dgm:pt>
    <dgm:pt modelId="{07A55247-777A-4E43-BC57-BB4CEDBDF6DD}" type="sibTrans" cxnId="{6A0D8410-5422-426D-80FC-39498E34463A}">
      <dgm:prSet/>
      <dgm:spPr/>
      <dgm:t>
        <a:bodyPr/>
        <a:lstStyle/>
        <a:p>
          <a:endParaRPr lang="en-US"/>
        </a:p>
      </dgm:t>
    </dgm:pt>
    <dgm:pt modelId="{743D7973-06C7-445D-8BA4-00398C075A37}">
      <dgm:prSet phldrT="[Text]"/>
      <dgm:spPr>
        <a:solidFill>
          <a:srgbClr val="4874B8">
            <a:alpha val="90000"/>
          </a:srgb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Material is transferred to production floor  posted into MES</a:t>
          </a:r>
        </a:p>
      </dgm:t>
    </dgm:pt>
    <dgm:pt modelId="{93016DAF-9F1B-4D6C-AA1A-F90319DC5406}" type="parTrans" cxnId="{CF297D1E-B2B5-48AB-8BFA-7E40AF0769E9}">
      <dgm:prSet/>
      <dgm:spPr/>
      <dgm:t>
        <a:bodyPr/>
        <a:lstStyle/>
        <a:p>
          <a:endParaRPr lang="en-US"/>
        </a:p>
      </dgm:t>
    </dgm:pt>
    <dgm:pt modelId="{12CBC878-EAC0-4FA1-B85B-DE1BD1A30F0F}" type="sibTrans" cxnId="{CF297D1E-B2B5-48AB-8BFA-7E40AF0769E9}">
      <dgm:prSet/>
      <dgm:spPr/>
      <dgm:t>
        <a:bodyPr/>
        <a:lstStyle/>
        <a:p>
          <a:endParaRPr lang="en-US"/>
        </a:p>
      </dgm:t>
    </dgm:pt>
    <dgm:pt modelId="{3239D652-F911-4968-8FFD-DB8A5B65A6CE}">
      <dgm:prSet phldrT="[Text]"/>
      <dgm:spPr>
        <a:solidFill>
          <a:srgbClr val="4874B8">
            <a:alpha val="90000"/>
          </a:srgb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Production order is created in SAP and release</a:t>
          </a:r>
        </a:p>
      </dgm:t>
    </dgm:pt>
    <dgm:pt modelId="{7B7CE15F-72EF-4903-9137-AD647A223420}" type="parTrans" cxnId="{56EF43E2-7590-4BBE-8778-EE8B70D0D660}">
      <dgm:prSet/>
      <dgm:spPr/>
      <dgm:t>
        <a:bodyPr/>
        <a:lstStyle/>
        <a:p>
          <a:endParaRPr lang="en-US"/>
        </a:p>
      </dgm:t>
    </dgm:pt>
    <dgm:pt modelId="{BA77916E-564F-4EBE-AAB5-DD55E1A6A023}" type="sibTrans" cxnId="{56EF43E2-7590-4BBE-8778-EE8B70D0D660}">
      <dgm:prSet/>
      <dgm:spPr/>
      <dgm:t>
        <a:bodyPr/>
        <a:lstStyle/>
        <a:p>
          <a:endParaRPr lang="en-US"/>
        </a:p>
      </dgm:t>
    </dgm:pt>
    <dgm:pt modelId="{A056C267-F98F-4FDB-BC81-B61D2D3A3251}">
      <dgm:prSet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Order is released in MES and labels are printed</a:t>
          </a:r>
        </a:p>
      </dgm:t>
    </dgm:pt>
    <dgm:pt modelId="{782E0B84-DB1E-4488-BB83-75A8125B0413}" type="parTrans" cxnId="{40A79338-2467-4CEC-9B30-2B0673DF6F57}">
      <dgm:prSet/>
      <dgm:spPr/>
      <dgm:t>
        <a:bodyPr/>
        <a:lstStyle/>
        <a:p>
          <a:endParaRPr lang="en-US"/>
        </a:p>
      </dgm:t>
    </dgm:pt>
    <dgm:pt modelId="{1EEDFAC8-8939-404C-A276-A63068F1E964}" type="sibTrans" cxnId="{40A79338-2467-4CEC-9B30-2B0673DF6F57}">
      <dgm:prSet/>
      <dgm:spPr/>
      <dgm:t>
        <a:bodyPr/>
        <a:lstStyle/>
        <a:p>
          <a:endParaRPr lang="en-US"/>
        </a:p>
      </dgm:t>
    </dgm:pt>
    <dgm:pt modelId="{43183653-F8D1-44FB-922F-F1ECB64A51EC}">
      <dgm:prSet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Production order is built</a:t>
          </a:r>
        </a:p>
      </dgm:t>
    </dgm:pt>
    <dgm:pt modelId="{AE6E10B0-2FFB-43F9-8A05-A6D0456C7377}" type="parTrans" cxnId="{C0DAAD0C-B890-43AC-BAF9-2EFC238DB134}">
      <dgm:prSet/>
      <dgm:spPr/>
      <dgm:t>
        <a:bodyPr/>
        <a:lstStyle/>
        <a:p>
          <a:endParaRPr lang="en-US"/>
        </a:p>
      </dgm:t>
    </dgm:pt>
    <dgm:pt modelId="{8C38B437-5193-4001-9E39-E056343FA77D}" type="sibTrans" cxnId="{C0DAAD0C-B890-43AC-BAF9-2EFC238DB134}">
      <dgm:prSet/>
      <dgm:spPr/>
      <dgm:t>
        <a:bodyPr/>
        <a:lstStyle/>
        <a:p>
          <a:endParaRPr lang="en-US"/>
        </a:p>
      </dgm:t>
    </dgm:pt>
    <dgm:pt modelId="{6B4A8758-80A8-4BA5-A778-EEF64EBC7A1B}" type="pres">
      <dgm:prSet presAssocID="{BD50ED73-C286-4D96-B165-B3BE911C01AC}" presName="Name0" presStyleCnt="0">
        <dgm:presLayoutVars>
          <dgm:dir/>
          <dgm:resizeHandles val="exact"/>
        </dgm:presLayoutVars>
      </dgm:prSet>
      <dgm:spPr/>
    </dgm:pt>
    <dgm:pt modelId="{145F381A-2830-4ECF-99A5-C33DC2E426D4}" type="pres">
      <dgm:prSet presAssocID="{400E0271-F57E-4A3B-B174-021FC4A3DF9E}" presName="composite" presStyleCnt="0"/>
      <dgm:spPr/>
    </dgm:pt>
    <dgm:pt modelId="{D8683EE4-6157-4D29-8D22-72E7001ADB05}" type="pres">
      <dgm:prSet presAssocID="{400E0271-F57E-4A3B-B174-021FC4A3DF9E}" presName="bgChev" presStyleLbl="node1" presStyleIdx="0" presStyleCnt="5"/>
      <dgm:spPr>
        <a:blipFill rotWithShape="0">
          <a:blip xmlns:r="http://schemas.openxmlformats.org/officeDocument/2006/relationships" r:embed="rId1"/>
          <a:srcRect/>
          <a:stretch>
            <a:fillRect t="-40000" b="-40000"/>
          </a:stretch>
        </a:blipFill>
      </dgm:spPr>
    </dgm:pt>
    <dgm:pt modelId="{49F7BB1C-4CFB-4EE3-958A-9E316CC7782C}" type="pres">
      <dgm:prSet presAssocID="{400E0271-F57E-4A3B-B174-021FC4A3DF9E}" presName="txNode" presStyleLbl="fgAcc1" presStyleIdx="0" presStyleCnt="5" custLinFactNeighborX="-23698" custLinFactNeighborY="97774">
        <dgm:presLayoutVars>
          <dgm:bulletEnabled val="1"/>
        </dgm:presLayoutVars>
      </dgm:prSet>
      <dgm:spPr/>
    </dgm:pt>
    <dgm:pt modelId="{403B7A17-FB58-4C1B-BBB5-A6D1BEF6965B}" type="pres">
      <dgm:prSet presAssocID="{07A55247-777A-4E43-BC57-BB4CEDBDF6DD}" presName="compositeSpace" presStyleCnt="0"/>
      <dgm:spPr/>
    </dgm:pt>
    <dgm:pt modelId="{436497D3-A761-468F-A824-60659C8A79EC}" type="pres">
      <dgm:prSet presAssocID="{743D7973-06C7-445D-8BA4-00398C075A37}" presName="composite" presStyleCnt="0"/>
      <dgm:spPr/>
    </dgm:pt>
    <dgm:pt modelId="{C9368BD2-0719-4A45-9C8A-509EED2D2130}" type="pres">
      <dgm:prSet presAssocID="{743D7973-06C7-445D-8BA4-00398C075A37}" presName="bgChev" presStyleLbl="node1" presStyleIdx="1" presStyleCnt="5"/>
      <dgm:spPr>
        <a:blipFill rotWithShape="0">
          <a:blip xmlns:r="http://schemas.openxmlformats.org/officeDocument/2006/relationships" r:embed="rId2"/>
          <a:srcRect/>
          <a:stretch>
            <a:fillRect t="-40000" b="-40000"/>
          </a:stretch>
        </a:blipFill>
      </dgm:spPr>
    </dgm:pt>
    <dgm:pt modelId="{E4C36D83-1584-4875-AC8B-22F208677CAA}" type="pres">
      <dgm:prSet presAssocID="{743D7973-06C7-445D-8BA4-00398C075A37}" presName="txNode" presStyleLbl="fgAcc1" presStyleIdx="1" presStyleCnt="5" custScaleX="84131" custLinFactNeighborX="-14428" custLinFactNeighborY="98527">
        <dgm:presLayoutVars>
          <dgm:bulletEnabled val="1"/>
        </dgm:presLayoutVars>
      </dgm:prSet>
      <dgm:spPr/>
    </dgm:pt>
    <dgm:pt modelId="{30ECB499-1ACB-4173-B5D1-0755AA5822CF}" type="pres">
      <dgm:prSet presAssocID="{12CBC878-EAC0-4FA1-B85B-DE1BD1A30F0F}" presName="compositeSpace" presStyleCnt="0"/>
      <dgm:spPr/>
    </dgm:pt>
    <dgm:pt modelId="{F26F18A5-212B-49AA-A94C-87475ED58CEF}" type="pres">
      <dgm:prSet presAssocID="{3239D652-F911-4968-8FFD-DB8A5B65A6CE}" presName="composite" presStyleCnt="0"/>
      <dgm:spPr/>
    </dgm:pt>
    <dgm:pt modelId="{D9ED8ABE-171C-4D9C-A119-469CE383E8DB}" type="pres">
      <dgm:prSet presAssocID="{3239D652-F911-4968-8FFD-DB8A5B65A6CE}" presName="bgChev" presStyleLbl="node1" presStyleIdx="2" presStyleCnt="5"/>
      <dgm:spPr>
        <a:blipFill rotWithShape="0">
          <a:blip xmlns:r="http://schemas.openxmlformats.org/officeDocument/2006/relationships" r:embed="rId3"/>
          <a:srcRect/>
          <a:stretch>
            <a:fillRect t="-16000" b="-16000"/>
          </a:stretch>
        </a:blipFill>
      </dgm:spPr>
    </dgm:pt>
    <dgm:pt modelId="{B519EB39-7F51-4807-B590-01248255E11A}" type="pres">
      <dgm:prSet presAssocID="{3239D652-F911-4968-8FFD-DB8A5B65A6CE}" presName="txNode" presStyleLbl="fgAcc1" presStyleIdx="2" presStyleCnt="5" custLinFactNeighborX="-17958" custLinFactNeighborY="95944">
        <dgm:presLayoutVars>
          <dgm:bulletEnabled val="1"/>
        </dgm:presLayoutVars>
      </dgm:prSet>
      <dgm:spPr/>
    </dgm:pt>
    <dgm:pt modelId="{B48E6BA5-6F62-43A6-8E18-858E19095360}" type="pres">
      <dgm:prSet presAssocID="{BA77916E-564F-4EBE-AAB5-DD55E1A6A023}" presName="compositeSpace" presStyleCnt="0"/>
      <dgm:spPr/>
    </dgm:pt>
    <dgm:pt modelId="{71F0EF18-321D-4ED0-8490-3F2CA82E0299}" type="pres">
      <dgm:prSet presAssocID="{A056C267-F98F-4FDB-BC81-B61D2D3A3251}" presName="composite" presStyleCnt="0"/>
      <dgm:spPr/>
    </dgm:pt>
    <dgm:pt modelId="{91BA22B9-146D-487D-A988-B733BF55267E}" type="pres">
      <dgm:prSet presAssocID="{A056C267-F98F-4FDB-BC81-B61D2D3A3251}" presName="bgChev" presStyleLbl="node1" presStyleIdx="3" presStyleCnt="5"/>
      <dgm:spPr>
        <a:blipFill rotWithShape="0">
          <a:blip xmlns:r="http://schemas.openxmlformats.org/officeDocument/2006/relationships" r:embed="rId4"/>
          <a:srcRect/>
          <a:stretch>
            <a:fillRect t="-25000" b="-25000"/>
          </a:stretch>
        </a:blipFill>
      </dgm:spPr>
    </dgm:pt>
    <dgm:pt modelId="{64B9E2C5-6B70-43E4-8120-2ABB1D8BD5D2}" type="pres">
      <dgm:prSet presAssocID="{A056C267-F98F-4FDB-BC81-B61D2D3A3251}" presName="txNode" presStyleLbl="fgAcc1" presStyleIdx="3" presStyleCnt="5" custLinFactNeighborX="-16153" custLinFactNeighborY="98527">
        <dgm:presLayoutVars>
          <dgm:bulletEnabled val="1"/>
        </dgm:presLayoutVars>
      </dgm:prSet>
      <dgm:spPr/>
    </dgm:pt>
    <dgm:pt modelId="{6494085B-2816-49EB-9110-7378868CEA5F}" type="pres">
      <dgm:prSet presAssocID="{1EEDFAC8-8939-404C-A276-A63068F1E964}" presName="compositeSpace" presStyleCnt="0"/>
      <dgm:spPr/>
    </dgm:pt>
    <dgm:pt modelId="{0050A4FA-BD28-4FA3-8EAD-0956DB71F2E1}" type="pres">
      <dgm:prSet presAssocID="{43183653-F8D1-44FB-922F-F1ECB64A51EC}" presName="composite" presStyleCnt="0"/>
      <dgm:spPr/>
    </dgm:pt>
    <dgm:pt modelId="{55C21C4B-53AE-4B26-A8D8-0653287AC1FC}" type="pres">
      <dgm:prSet presAssocID="{43183653-F8D1-44FB-922F-F1ECB64A51EC}" presName="bgChev" presStyleLbl="node1" presStyleIdx="4" presStyleCnt="5"/>
      <dgm:spPr>
        <a:blipFill rotWithShape="0">
          <a:blip xmlns:r="http://schemas.openxmlformats.org/officeDocument/2006/relationships" r:embed="rId5"/>
          <a:srcRect/>
          <a:stretch>
            <a:fillRect t="-31000" b="-31000"/>
          </a:stretch>
        </a:blipFill>
      </dgm:spPr>
    </dgm:pt>
    <dgm:pt modelId="{4FCFA7E9-C6A0-4A8F-89D1-A860528DE879}" type="pres">
      <dgm:prSet presAssocID="{43183653-F8D1-44FB-922F-F1ECB64A51EC}" presName="txNode" presStyleLbl="fgAcc1" presStyleIdx="4" presStyleCnt="5" custLinFactNeighborX="-14938" custLinFactNeighborY="96698">
        <dgm:presLayoutVars>
          <dgm:bulletEnabled val="1"/>
        </dgm:presLayoutVars>
      </dgm:prSet>
      <dgm:spPr/>
    </dgm:pt>
  </dgm:ptLst>
  <dgm:cxnLst>
    <dgm:cxn modelId="{66F53C0A-A382-4090-BFBA-DAC6E28E010A}" type="presOf" srcId="{BD50ED73-C286-4D96-B165-B3BE911C01AC}" destId="{6B4A8758-80A8-4BA5-A778-EEF64EBC7A1B}" srcOrd="0" destOrd="0" presId="urn:microsoft.com/office/officeart/2005/8/layout/chevronAccent+Icon"/>
    <dgm:cxn modelId="{C0DAAD0C-B890-43AC-BAF9-2EFC238DB134}" srcId="{BD50ED73-C286-4D96-B165-B3BE911C01AC}" destId="{43183653-F8D1-44FB-922F-F1ECB64A51EC}" srcOrd="4" destOrd="0" parTransId="{AE6E10B0-2FFB-43F9-8A05-A6D0456C7377}" sibTransId="{8C38B437-5193-4001-9E39-E056343FA77D}"/>
    <dgm:cxn modelId="{6A0D8410-5422-426D-80FC-39498E34463A}" srcId="{BD50ED73-C286-4D96-B165-B3BE911C01AC}" destId="{400E0271-F57E-4A3B-B174-021FC4A3DF9E}" srcOrd="0" destOrd="0" parTransId="{6A3DA4EA-1730-4EE8-B56D-D1BE39545FB2}" sibTransId="{07A55247-777A-4E43-BC57-BB4CEDBDF6DD}"/>
    <dgm:cxn modelId="{CF297D1E-B2B5-48AB-8BFA-7E40AF0769E9}" srcId="{BD50ED73-C286-4D96-B165-B3BE911C01AC}" destId="{743D7973-06C7-445D-8BA4-00398C075A37}" srcOrd="1" destOrd="0" parTransId="{93016DAF-9F1B-4D6C-AA1A-F90319DC5406}" sibTransId="{12CBC878-EAC0-4FA1-B85B-DE1BD1A30F0F}"/>
    <dgm:cxn modelId="{40A79338-2467-4CEC-9B30-2B0673DF6F57}" srcId="{BD50ED73-C286-4D96-B165-B3BE911C01AC}" destId="{A056C267-F98F-4FDB-BC81-B61D2D3A3251}" srcOrd="3" destOrd="0" parTransId="{782E0B84-DB1E-4488-BB83-75A8125B0413}" sibTransId="{1EEDFAC8-8939-404C-A276-A63068F1E964}"/>
    <dgm:cxn modelId="{08A20792-CB21-4EC4-9153-2F8C5D6AE348}" type="presOf" srcId="{3239D652-F911-4968-8FFD-DB8A5B65A6CE}" destId="{B519EB39-7F51-4807-B590-01248255E11A}" srcOrd="0" destOrd="0" presId="urn:microsoft.com/office/officeart/2005/8/layout/chevronAccent+Icon"/>
    <dgm:cxn modelId="{2002509A-0AAF-4C5C-BA14-C90859456EFC}" type="presOf" srcId="{43183653-F8D1-44FB-922F-F1ECB64A51EC}" destId="{4FCFA7E9-C6A0-4A8F-89D1-A860528DE879}" srcOrd="0" destOrd="0" presId="urn:microsoft.com/office/officeart/2005/8/layout/chevronAccent+Icon"/>
    <dgm:cxn modelId="{3BD390A6-882A-40BF-B5A1-067540E044F2}" type="presOf" srcId="{A056C267-F98F-4FDB-BC81-B61D2D3A3251}" destId="{64B9E2C5-6B70-43E4-8120-2ABB1D8BD5D2}" srcOrd="0" destOrd="0" presId="urn:microsoft.com/office/officeart/2005/8/layout/chevronAccent+Icon"/>
    <dgm:cxn modelId="{CE8E54B3-AB3D-499D-AC1B-FCE3224036B1}" type="presOf" srcId="{743D7973-06C7-445D-8BA4-00398C075A37}" destId="{E4C36D83-1584-4875-AC8B-22F208677CAA}" srcOrd="0" destOrd="0" presId="urn:microsoft.com/office/officeart/2005/8/layout/chevronAccent+Icon"/>
    <dgm:cxn modelId="{0F3D85D0-FA2B-419D-9FBD-21980342D7B9}" type="presOf" srcId="{400E0271-F57E-4A3B-B174-021FC4A3DF9E}" destId="{49F7BB1C-4CFB-4EE3-958A-9E316CC7782C}" srcOrd="0" destOrd="0" presId="urn:microsoft.com/office/officeart/2005/8/layout/chevronAccent+Icon"/>
    <dgm:cxn modelId="{56EF43E2-7590-4BBE-8778-EE8B70D0D660}" srcId="{BD50ED73-C286-4D96-B165-B3BE911C01AC}" destId="{3239D652-F911-4968-8FFD-DB8A5B65A6CE}" srcOrd="2" destOrd="0" parTransId="{7B7CE15F-72EF-4903-9137-AD647A223420}" sibTransId="{BA77916E-564F-4EBE-AAB5-DD55E1A6A023}"/>
    <dgm:cxn modelId="{8162B7B0-3BC2-48C1-A060-EC9C9851AD49}" type="presParOf" srcId="{6B4A8758-80A8-4BA5-A778-EEF64EBC7A1B}" destId="{145F381A-2830-4ECF-99A5-C33DC2E426D4}" srcOrd="0" destOrd="0" presId="urn:microsoft.com/office/officeart/2005/8/layout/chevronAccent+Icon"/>
    <dgm:cxn modelId="{131FF13D-C8F2-4A57-93BE-AB1F3BC05E34}" type="presParOf" srcId="{145F381A-2830-4ECF-99A5-C33DC2E426D4}" destId="{D8683EE4-6157-4D29-8D22-72E7001ADB05}" srcOrd="0" destOrd="0" presId="urn:microsoft.com/office/officeart/2005/8/layout/chevronAccent+Icon"/>
    <dgm:cxn modelId="{7D2B24D5-DB0B-4507-8D4F-7550976F9D5B}" type="presParOf" srcId="{145F381A-2830-4ECF-99A5-C33DC2E426D4}" destId="{49F7BB1C-4CFB-4EE3-958A-9E316CC7782C}" srcOrd="1" destOrd="0" presId="urn:microsoft.com/office/officeart/2005/8/layout/chevronAccent+Icon"/>
    <dgm:cxn modelId="{71B39822-BC89-4302-AC3D-1458107A1425}" type="presParOf" srcId="{6B4A8758-80A8-4BA5-A778-EEF64EBC7A1B}" destId="{403B7A17-FB58-4C1B-BBB5-A6D1BEF6965B}" srcOrd="1" destOrd="0" presId="urn:microsoft.com/office/officeart/2005/8/layout/chevronAccent+Icon"/>
    <dgm:cxn modelId="{7D84C30E-3887-48C5-8ED1-B14F3AEC30B7}" type="presParOf" srcId="{6B4A8758-80A8-4BA5-A778-EEF64EBC7A1B}" destId="{436497D3-A761-468F-A824-60659C8A79EC}" srcOrd="2" destOrd="0" presId="urn:microsoft.com/office/officeart/2005/8/layout/chevronAccent+Icon"/>
    <dgm:cxn modelId="{539CC9F9-2CE8-477F-9176-1E587B10FD4B}" type="presParOf" srcId="{436497D3-A761-468F-A824-60659C8A79EC}" destId="{C9368BD2-0719-4A45-9C8A-509EED2D2130}" srcOrd="0" destOrd="0" presId="urn:microsoft.com/office/officeart/2005/8/layout/chevronAccent+Icon"/>
    <dgm:cxn modelId="{F0B080AF-3EDF-49D1-8606-E6CCD0F06455}" type="presParOf" srcId="{436497D3-A761-468F-A824-60659C8A79EC}" destId="{E4C36D83-1584-4875-AC8B-22F208677CAA}" srcOrd="1" destOrd="0" presId="urn:microsoft.com/office/officeart/2005/8/layout/chevronAccent+Icon"/>
    <dgm:cxn modelId="{82305903-ABFF-4A94-81AC-3AC4DEBF7843}" type="presParOf" srcId="{6B4A8758-80A8-4BA5-A778-EEF64EBC7A1B}" destId="{30ECB499-1ACB-4173-B5D1-0755AA5822CF}" srcOrd="3" destOrd="0" presId="urn:microsoft.com/office/officeart/2005/8/layout/chevronAccent+Icon"/>
    <dgm:cxn modelId="{894FA602-9AB4-4AA2-A33D-7F300471BBD4}" type="presParOf" srcId="{6B4A8758-80A8-4BA5-A778-EEF64EBC7A1B}" destId="{F26F18A5-212B-49AA-A94C-87475ED58CEF}" srcOrd="4" destOrd="0" presId="urn:microsoft.com/office/officeart/2005/8/layout/chevronAccent+Icon"/>
    <dgm:cxn modelId="{0D332E04-19ED-484B-B5E4-65231E8C5648}" type="presParOf" srcId="{F26F18A5-212B-49AA-A94C-87475ED58CEF}" destId="{D9ED8ABE-171C-4D9C-A119-469CE383E8DB}" srcOrd="0" destOrd="0" presId="urn:microsoft.com/office/officeart/2005/8/layout/chevronAccent+Icon"/>
    <dgm:cxn modelId="{E69A3144-3D7E-4420-88AA-0EAF24DF74BE}" type="presParOf" srcId="{F26F18A5-212B-49AA-A94C-87475ED58CEF}" destId="{B519EB39-7F51-4807-B590-01248255E11A}" srcOrd="1" destOrd="0" presId="urn:microsoft.com/office/officeart/2005/8/layout/chevronAccent+Icon"/>
    <dgm:cxn modelId="{189C72EE-76CC-4D49-B3E9-EE5146919463}" type="presParOf" srcId="{6B4A8758-80A8-4BA5-A778-EEF64EBC7A1B}" destId="{B48E6BA5-6F62-43A6-8E18-858E19095360}" srcOrd="5" destOrd="0" presId="urn:microsoft.com/office/officeart/2005/8/layout/chevronAccent+Icon"/>
    <dgm:cxn modelId="{029ADC02-C356-4202-AF87-02C5FD98699B}" type="presParOf" srcId="{6B4A8758-80A8-4BA5-A778-EEF64EBC7A1B}" destId="{71F0EF18-321D-4ED0-8490-3F2CA82E0299}" srcOrd="6" destOrd="0" presId="urn:microsoft.com/office/officeart/2005/8/layout/chevronAccent+Icon"/>
    <dgm:cxn modelId="{1865D738-B1E3-4EDD-9535-AD7F3B20FD81}" type="presParOf" srcId="{71F0EF18-321D-4ED0-8490-3F2CA82E0299}" destId="{91BA22B9-146D-487D-A988-B733BF55267E}" srcOrd="0" destOrd="0" presId="urn:microsoft.com/office/officeart/2005/8/layout/chevronAccent+Icon"/>
    <dgm:cxn modelId="{86560005-8AE8-42E6-8591-DD0C7326C1E7}" type="presParOf" srcId="{71F0EF18-321D-4ED0-8490-3F2CA82E0299}" destId="{64B9E2C5-6B70-43E4-8120-2ABB1D8BD5D2}" srcOrd="1" destOrd="0" presId="urn:microsoft.com/office/officeart/2005/8/layout/chevronAccent+Icon"/>
    <dgm:cxn modelId="{3746D895-02A0-478E-8972-E6A577D9E820}" type="presParOf" srcId="{6B4A8758-80A8-4BA5-A778-EEF64EBC7A1B}" destId="{6494085B-2816-49EB-9110-7378868CEA5F}" srcOrd="7" destOrd="0" presId="urn:microsoft.com/office/officeart/2005/8/layout/chevronAccent+Icon"/>
    <dgm:cxn modelId="{DE518167-FDFD-4031-993D-80579AA6628D}" type="presParOf" srcId="{6B4A8758-80A8-4BA5-A778-EEF64EBC7A1B}" destId="{0050A4FA-BD28-4FA3-8EAD-0956DB71F2E1}" srcOrd="8" destOrd="0" presId="urn:microsoft.com/office/officeart/2005/8/layout/chevronAccent+Icon"/>
    <dgm:cxn modelId="{07DD1F61-573C-4833-A0E7-51C211AA623E}" type="presParOf" srcId="{0050A4FA-BD28-4FA3-8EAD-0956DB71F2E1}" destId="{55C21C4B-53AE-4B26-A8D8-0653287AC1FC}" srcOrd="0" destOrd="0" presId="urn:microsoft.com/office/officeart/2005/8/layout/chevronAccent+Icon"/>
    <dgm:cxn modelId="{43875EAF-1B82-45FB-A1BE-A10F798C20C5}" type="presParOf" srcId="{0050A4FA-BD28-4FA3-8EAD-0956DB71F2E1}" destId="{4FCFA7E9-C6A0-4A8F-89D1-A860528DE879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50ED73-C286-4D96-B165-B3BE911C01AC}" type="doc">
      <dgm:prSet loTypeId="urn:microsoft.com/office/officeart/2005/8/layout/chevronAccent+Icon" loCatId="process" qsTypeId="urn:microsoft.com/office/officeart/2005/8/quickstyle/3d2" qsCatId="3D" csTypeId="urn:microsoft.com/office/officeart/2005/8/colors/accent1_3" csCatId="accent1" phldr="1"/>
      <dgm:spPr/>
    </dgm:pt>
    <dgm:pt modelId="{400E0271-F57E-4A3B-B174-021FC4A3DF9E}">
      <dgm:prSet phldrT="[Text]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Production use MES to document equipment, components, parameters</a:t>
          </a:r>
        </a:p>
      </dgm:t>
    </dgm:pt>
    <dgm:pt modelId="{6A3DA4EA-1730-4EE8-B56D-D1BE39545FB2}" type="parTrans" cxnId="{6A0D8410-5422-426D-80FC-39498E34463A}">
      <dgm:prSet/>
      <dgm:spPr/>
      <dgm:t>
        <a:bodyPr/>
        <a:lstStyle/>
        <a:p>
          <a:endParaRPr lang="en-US"/>
        </a:p>
      </dgm:t>
    </dgm:pt>
    <dgm:pt modelId="{07A55247-777A-4E43-BC57-BB4CEDBDF6DD}" type="sibTrans" cxnId="{6A0D8410-5422-426D-80FC-39498E34463A}">
      <dgm:prSet/>
      <dgm:spPr/>
      <dgm:t>
        <a:bodyPr/>
        <a:lstStyle/>
        <a:p>
          <a:endParaRPr lang="en-US"/>
        </a:p>
      </dgm:t>
    </dgm:pt>
    <dgm:pt modelId="{743D7973-06C7-445D-8BA4-00398C075A37}">
      <dgm:prSet phldrT="[Text]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Order is confirmed in MES</a:t>
          </a:r>
        </a:p>
      </dgm:t>
    </dgm:pt>
    <dgm:pt modelId="{93016DAF-9F1B-4D6C-AA1A-F90319DC5406}" type="parTrans" cxnId="{CF297D1E-B2B5-48AB-8BFA-7E40AF0769E9}">
      <dgm:prSet/>
      <dgm:spPr/>
      <dgm:t>
        <a:bodyPr/>
        <a:lstStyle/>
        <a:p>
          <a:endParaRPr lang="en-US"/>
        </a:p>
      </dgm:t>
    </dgm:pt>
    <dgm:pt modelId="{12CBC878-EAC0-4FA1-B85B-DE1BD1A30F0F}" type="sibTrans" cxnId="{CF297D1E-B2B5-48AB-8BFA-7E40AF0769E9}">
      <dgm:prSet/>
      <dgm:spPr/>
      <dgm:t>
        <a:bodyPr/>
        <a:lstStyle/>
        <a:p>
          <a:endParaRPr lang="en-US"/>
        </a:p>
      </dgm:t>
    </dgm:pt>
    <dgm:pt modelId="{3239D652-F911-4968-8FFD-DB8A5B65A6CE}">
      <dgm:prSet phldrT="[Text]"/>
      <dgm:spPr>
        <a:solidFill>
          <a:srgbClr val="4874B8">
            <a:alpha val="90000"/>
          </a:srgb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Production order is confirmed in SAP</a:t>
          </a:r>
        </a:p>
      </dgm:t>
    </dgm:pt>
    <dgm:pt modelId="{7B7CE15F-72EF-4903-9137-AD647A223420}" type="parTrans" cxnId="{56EF43E2-7590-4BBE-8778-EE8B70D0D660}">
      <dgm:prSet/>
      <dgm:spPr/>
      <dgm:t>
        <a:bodyPr/>
        <a:lstStyle/>
        <a:p>
          <a:endParaRPr lang="en-US"/>
        </a:p>
      </dgm:t>
    </dgm:pt>
    <dgm:pt modelId="{BA77916E-564F-4EBE-AAB5-DD55E1A6A023}" type="sibTrans" cxnId="{56EF43E2-7590-4BBE-8778-EE8B70D0D660}">
      <dgm:prSet/>
      <dgm:spPr/>
      <dgm:t>
        <a:bodyPr/>
        <a:lstStyle/>
        <a:p>
          <a:endParaRPr lang="en-US"/>
        </a:p>
      </dgm:t>
    </dgm:pt>
    <dgm:pt modelId="{A056C267-F98F-4FDB-BC81-B61D2D3A3251}">
      <dgm:prSet/>
      <dgm:spPr>
        <a:solidFill>
          <a:srgbClr val="4874B8">
            <a:alpha val="90000"/>
          </a:srgb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Production orders are sent to inventory</a:t>
          </a:r>
        </a:p>
      </dgm:t>
    </dgm:pt>
    <dgm:pt modelId="{782E0B84-DB1E-4488-BB83-75A8125B0413}" type="parTrans" cxnId="{40A79338-2467-4CEC-9B30-2B0673DF6F57}">
      <dgm:prSet/>
      <dgm:spPr/>
      <dgm:t>
        <a:bodyPr/>
        <a:lstStyle/>
        <a:p>
          <a:endParaRPr lang="en-US"/>
        </a:p>
      </dgm:t>
    </dgm:pt>
    <dgm:pt modelId="{1EEDFAC8-8939-404C-A276-A63068F1E964}" type="sibTrans" cxnId="{40A79338-2467-4CEC-9B30-2B0673DF6F57}">
      <dgm:prSet/>
      <dgm:spPr/>
      <dgm:t>
        <a:bodyPr/>
        <a:lstStyle/>
        <a:p>
          <a:endParaRPr lang="en-US"/>
        </a:p>
      </dgm:t>
    </dgm:pt>
    <dgm:pt modelId="{43183653-F8D1-44FB-922F-F1ECB64A51EC}">
      <dgm:prSet/>
      <dgm:spPr>
        <a:solidFill>
          <a:srgbClr val="4874B8">
            <a:alpha val="90000"/>
          </a:srgb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Material is shipped to DC</a:t>
          </a:r>
        </a:p>
      </dgm:t>
    </dgm:pt>
    <dgm:pt modelId="{AE6E10B0-2FFB-43F9-8A05-A6D0456C7377}" type="parTrans" cxnId="{C0DAAD0C-B890-43AC-BAF9-2EFC238DB134}">
      <dgm:prSet/>
      <dgm:spPr/>
      <dgm:t>
        <a:bodyPr/>
        <a:lstStyle/>
        <a:p>
          <a:endParaRPr lang="en-US"/>
        </a:p>
      </dgm:t>
    </dgm:pt>
    <dgm:pt modelId="{8C38B437-5193-4001-9E39-E056343FA77D}" type="sibTrans" cxnId="{C0DAAD0C-B890-43AC-BAF9-2EFC238DB134}">
      <dgm:prSet/>
      <dgm:spPr/>
      <dgm:t>
        <a:bodyPr/>
        <a:lstStyle/>
        <a:p>
          <a:endParaRPr lang="en-US"/>
        </a:p>
      </dgm:t>
    </dgm:pt>
    <dgm:pt modelId="{6B4A8758-80A8-4BA5-A778-EEF64EBC7A1B}" type="pres">
      <dgm:prSet presAssocID="{BD50ED73-C286-4D96-B165-B3BE911C01AC}" presName="Name0" presStyleCnt="0">
        <dgm:presLayoutVars>
          <dgm:dir/>
          <dgm:resizeHandles val="exact"/>
        </dgm:presLayoutVars>
      </dgm:prSet>
      <dgm:spPr/>
    </dgm:pt>
    <dgm:pt modelId="{145F381A-2830-4ECF-99A5-C33DC2E426D4}" type="pres">
      <dgm:prSet presAssocID="{400E0271-F57E-4A3B-B174-021FC4A3DF9E}" presName="composite" presStyleCnt="0"/>
      <dgm:spPr/>
    </dgm:pt>
    <dgm:pt modelId="{D8683EE4-6157-4D29-8D22-72E7001ADB05}" type="pres">
      <dgm:prSet presAssocID="{400E0271-F57E-4A3B-B174-021FC4A3DF9E}" presName="bgChev" presStyleLbl="node1" presStyleIdx="0" presStyleCnt="5"/>
      <dgm:spPr>
        <a:blipFill rotWithShape="0">
          <a:blip xmlns:r="http://schemas.openxmlformats.org/officeDocument/2006/relationships" r:embed="rId1"/>
          <a:srcRect/>
          <a:stretch>
            <a:fillRect t="-20000" b="-20000"/>
          </a:stretch>
        </a:blipFill>
      </dgm:spPr>
    </dgm:pt>
    <dgm:pt modelId="{49F7BB1C-4CFB-4EE3-958A-9E316CC7782C}" type="pres">
      <dgm:prSet presAssocID="{400E0271-F57E-4A3B-B174-021FC4A3DF9E}" presName="txNode" presStyleLbl="fgAcc1" presStyleIdx="0" presStyleCnt="5" custLinFactY="16609" custLinFactNeighborX="-17892" custLinFactNeighborY="100000">
        <dgm:presLayoutVars>
          <dgm:bulletEnabled val="1"/>
        </dgm:presLayoutVars>
      </dgm:prSet>
      <dgm:spPr/>
    </dgm:pt>
    <dgm:pt modelId="{403B7A17-FB58-4C1B-BBB5-A6D1BEF6965B}" type="pres">
      <dgm:prSet presAssocID="{07A55247-777A-4E43-BC57-BB4CEDBDF6DD}" presName="compositeSpace" presStyleCnt="0"/>
      <dgm:spPr/>
    </dgm:pt>
    <dgm:pt modelId="{436497D3-A761-468F-A824-60659C8A79EC}" type="pres">
      <dgm:prSet presAssocID="{743D7973-06C7-445D-8BA4-00398C075A37}" presName="composite" presStyleCnt="0"/>
      <dgm:spPr/>
    </dgm:pt>
    <dgm:pt modelId="{C9368BD2-0719-4A45-9C8A-509EED2D2130}" type="pres">
      <dgm:prSet presAssocID="{743D7973-06C7-445D-8BA4-00398C075A37}" presName="bgChev" presStyleLbl="node1" presStyleIdx="1" presStyleCnt="5"/>
      <dgm:spPr>
        <a:blipFill rotWithShape="0">
          <a:blip xmlns:r="http://schemas.openxmlformats.org/officeDocument/2006/relationships" r:embed="rId2"/>
          <a:srcRect/>
          <a:stretch>
            <a:fillRect t="-25000" b="-25000"/>
          </a:stretch>
        </a:blipFill>
      </dgm:spPr>
    </dgm:pt>
    <dgm:pt modelId="{E4C36D83-1584-4875-AC8B-22F208677CAA}" type="pres">
      <dgm:prSet presAssocID="{743D7973-06C7-445D-8BA4-00398C075A37}" presName="txNode" presStyleLbl="fgAcc1" presStyleIdx="1" presStyleCnt="5" custScaleX="84131" custLinFactY="16609" custLinFactNeighborX="-15806" custLinFactNeighborY="100000">
        <dgm:presLayoutVars>
          <dgm:bulletEnabled val="1"/>
        </dgm:presLayoutVars>
      </dgm:prSet>
      <dgm:spPr/>
    </dgm:pt>
    <dgm:pt modelId="{30ECB499-1ACB-4173-B5D1-0755AA5822CF}" type="pres">
      <dgm:prSet presAssocID="{12CBC878-EAC0-4FA1-B85B-DE1BD1A30F0F}" presName="compositeSpace" presStyleCnt="0"/>
      <dgm:spPr/>
    </dgm:pt>
    <dgm:pt modelId="{F26F18A5-212B-49AA-A94C-87475ED58CEF}" type="pres">
      <dgm:prSet presAssocID="{3239D652-F911-4968-8FFD-DB8A5B65A6CE}" presName="composite" presStyleCnt="0"/>
      <dgm:spPr/>
    </dgm:pt>
    <dgm:pt modelId="{D9ED8ABE-171C-4D9C-A119-469CE383E8DB}" type="pres">
      <dgm:prSet presAssocID="{3239D652-F911-4968-8FFD-DB8A5B65A6CE}" presName="bgChev" presStyleLbl="node1" presStyleIdx="2" presStyleCnt="5"/>
      <dgm:spPr>
        <a:blipFill rotWithShape="0">
          <a:blip xmlns:r="http://schemas.openxmlformats.org/officeDocument/2006/relationships" r:embed="rId3"/>
          <a:srcRect/>
          <a:stretch>
            <a:fillRect t="-16000" b="-16000"/>
          </a:stretch>
        </a:blipFill>
      </dgm:spPr>
    </dgm:pt>
    <dgm:pt modelId="{B519EB39-7F51-4807-B590-01248255E11A}" type="pres">
      <dgm:prSet presAssocID="{3239D652-F911-4968-8FFD-DB8A5B65A6CE}" presName="txNode" presStyleLbl="fgAcc1" presStyleIdx="2" presStyleCnt="5" custLinFactY="16609" custLinFactNeighborX="-11956" custLinFactNeighborY="100000">
        <dgm:presLayoutVars>
          <dgm:bulletEnabled val="1"/>
        </dgm:presLayoutVars>
      </dgm:prSet>
      <dgm:spPr/>
    </dgm:pt>
    <dgm:pt modelId="{B48E6BA5-6F62-43A6-8E18-858E19095360}" type="pres">
      <dgm:prSet presAssocID="{BA77916E-564F-4EBE-AAB5-DD55E1A6A023}" presName="compositeSpace" presStyleCnt="0"/>
      <dgm:spPr/>
    </dgm:pt>
    <dgm:pt modelId="{71F0EF18-321D-4ED0-8490-3F2CA82E0299}" type="pres">
      <dgm:prSet presAssocID="{A056C267-F98F-4FDB-BC81-B61D2D3A3251}" presName="composite" presStyleCnt="0"/>
      <dgm:spPr/>
    </dgm:pt>
    <dgm:pt modelId="{91BA22B9-146D-487D-A988-B733BF55267E}" type="pres">
      <dgm:prSet presAssocID="{A056C267-F98F-4FDB-BC81-B61D2D3A3251}" presName="bgChev" presStyleLbl="node1" presStyleIdx="3" presStyleCnt="5"/>
      <dgm:spPr>
        <a:blipFill rotWithShape="0">
          <a:blip xmlns:r="http://schemas.openxmlformats.org/officeDocument/2006/relationships" r:embed="rId4"/>
          <a:srcRect/>
          <a:stretch>
            <a:fillRect l="-6000" r="-6000"/>
          </a:stretch>
        </a:blipFill>
      </dgm:spPr>
    </dgm:pt>
    <dgm:pt modelId="{64B9E2C5-6B70-43E4-8120-2ABB1D8BD5D2}" type="pres">
      <dgm:prSet presAssocID="{A056C267-F98F-4FDB-BC81-B61D2D3A3251}" presName="txNode" presStyleLbl="fgAcc1" presStyleIdx="3" presStyleCnt="5" custLinFactY="16609" custLinFactNeighborX="-14459" custLinFactNeighborY="100000">
        <dgm:presLayoutVars>
          <dgm:bulletEnabled val="1"/>
        </dgm:presLayoutVars>
      </dgm:prSet>
      <dgm:spPr/>
    </dgm:pt>
    <dgm:pt modelId="{6494085B-2816-49EB-9110-7378868CEA5F}" type="pres">
      <dgm:prSet presAssocID="{1EEDFAC8-8939-404C-A276-A63068F1E964}" presName="compositeSpace" presStyleCnt="0"/>
      <dgm:spPr/>
    </dgm:pt>
    <dgm:pt modelId="{0050A4FA-BD28-4FA3-8EAD-0956DB71F2E1}" type="pres">
      <dgm:prSet presAssocID="{43183653-F8D1-44FB-922F-F1ECB64A51EC}" presName="composite" presStyleCnt="0"/>
      <dgm:spPr/>
    </dgm:pt>
    <dgm:pt modelId="{55C21C4B-53AE-4B26-A8D8-0653287AC1FC}" type="pres">
      <dgm:prSet presAssocID="{43183653-F8D1-44FB-922F-F1ECB64A51EC}" presName="bgChev" presStyleLbl="node1" presStyleIdx="4" presStyleCnt="5"/>
      <dgm:spPr>
        <a:blipFill rotWithShape="0">
          <a:blip xmlns:r="http://schemas.openxmlformats.org/officeDocument/2006/relationships" r:embed="rId5"/>
          <a:srcRect/>
          <a:stretch>
            <a:fillRect t="-22000" b="-22000"/>
          </a:stretch>
        </a:blipFill>
      </dgm:spPr>
    </dgm:pt>
    <dgm:pt modelId="{4FCFA7E9-C6A0-4A8F-89D1-A860528DE879}" type="pres">
      <dgm:prSet presAssocID="{43183653-F8D1-44FB-922F-F1ECB64A51EC}" presName="txNode" presStyleLbl="fgAcc1" presStyleIdx="4" presStyleCnt="5" custLinFactY="23972" custLinFactNeighborX="-15381" custLinFactNeighborY="100000">
        <dgm:presLayoutVars>
          <dgm:bulletEnabled val="1"/>
        </dgm:presLayoutVars>
      </dgm:prSet>
      <dgm:spPr/>
    </dgm:pt>
  </dgm:ptLst>
  <dgm:cxnLst>
    <dgm:cxn modelId="{66F53C0A-A382-4090-BFBA-DAC6E28E010A}" type="presOf" srcId="{BD50ED73-C286-4D96-B165-B3BE911C01AC}" destId="{6B4A8758-80A8-4BA5-A778-EEF64EBC7A1B}" srcOrd="0" destOrd="0" presId="urn:microsoft.com/office/officeart/2005/8/layout/chevronAccent+Icon"/>
    <dgm:cxn modelId="{C0DAAD0C-B890-43AC-BAF9-2EFC238DB134}" srcId="{BD50ED73-C286-4D96-B165-B3BE911C01AC}" destId="{43183653-F8D1-44FB-922F-F1ECB64A51EC}" srcOrd="4" destOrd="0" parTransId="{AE6E10B0-2FFB-43F9-8A05-A6D0456C7377}" sibTransId="{8C38B437-5193-4001-9E39-E056343FA77D}"/>
    <dgm:cxn modelId="{6A0D8410-5422-426D-80FC-39498E34463A}" srcId="{BD50ED73-C286-4D96-B165-B3BE911C01AC}" destId="{400E0271-F57E-4A3B-B174-021FC4A3DF9E}" srcOrd="0" destOrd="0" parTransId="{6A3DA4EA-1730-4EE8-B56D-D1BE39545FB2}" sibTransId="{07A55247-777A-4E43-BC57-BB4CEDBDF6DD}"/>
    <dgm:cxn modelId="{CF297D1E-B2B5-48AB-8BFA-7E40AF0769E9}" srcId="{BD50ED73-C286-4D96-B165-B3BE911C01AC}" destId="{743D7973-06C7-445D-8BA4-00398C075A37}" srcOrd="1" destOrd="0" parTransId="{93016DAF-9F1B-4D6C-AA1A-F90319DC5406}" sibTransId="{12CBC878-EAC0-4FA1-B85B-DE1BD1A30F0F}"/>
    <dgm:cxn modelId="{40A79338-2467-4CEC-9B30-2B0673DF6F57}" srcId="{BD50ED73-C286-4D96-B165-B3BE911C01AC}" destId="{A056C267-F98F-4FDB-BC81-B61D2D3A3251}" srcOrd="3" destOrd="0" parTransId="{782E0B84-DB1E-4488-BB83-75A8125B0413}" sibTransId="{1EEDFAC8-8939-404C-A276-A63068F1E964}"/>
    <dgm:cxn modelId="{08A20792-CB21-4EC4-9153-2F8C5D6AE348}" type="presOf" srcId="{3239D652-F911-4968-8FFD-DB8A5B65A6CE}" destId="{B519EB39-7F51-4807-B590-01248255E11A}" srcOrd="0" destOrd="0" presId="urn:microsoft.com/office/officeart/2005/8/layout/chevronAccent+Icon"/>
    <dgm:cxn modelId="{2002509A-0AAF-4C5C-BA14-C90859456EFC}" type="presOf" srcId="{43183653-F8D1-44FB-922F-F1ECB64A51EC}" destId="{4FCFA7E9-C6A0-4A8F-89D1-A860528DE879}" srcOrd="0" destOrd="0" presId="urn:microsoft.com/office/officeart/2005/8/layout/chevronAccent+Icon"/>
    <dgm:cxn modelId="{3BD390A6-882A-40BF-B5A1-067540E044F2}" type="presOf" srcId="{A056C267-F98F-4FDB-BC81-B61D2D3A3251}" destId="{64B9E2C5-6B70-43E4-8120-2ABB1D8BD5D2}" srcOrd="0" destOrd="0" presId="urn:microsoft.com/office/officeart/2005/8/layout/chevronAccent+Icon"/>
    <dgm:cxn modelId="{CE8E54B3-AB3D-499D-AC1B-FCE3224036B1}" type="presOf" srcId="{743D7973-06C7-445D-8BA4-00398C075A37}" destId="{E4C36D83-1584-4875-AC8B-22F208677CAA}" srcOrd="0" destOrd="0" presId="urn:microsoft.com/office/officeart/2005/8/layout/chevronAccent+Icon"/>
    <dgm:cxn modelId="{0F3D85D0-FA2B-419D-9FBD-21980342D7B9}" type="presOf" srcId="{400E0271-F57E-4A3B-B174-021FC4A3DF9E}" destId="{49F7BB1C-4CFB-4EE3-958A-9E316CC7782C}" srcOrd="0" destOrd="0" presId="urn:microsoft.com/office/officeart/2005/8/layout/chevronAccent+Icon"/>
    <dgm:cxn modelId="{56EF43E2-7590-4BBE-8778-EE8B70D0D660}" srcId="{BD50ED73-C286-4D96-B165-B3BE911C01AC}" destId="{3239D652-F911-4968-8FFD-DB8A5B65A6CE}" srcOrd="2" destOrd="0" parTransId="{7B7CE15F-72EF-4903-9137-AD647A223420}" sibTransId="{BA77916E-564F-4EBE-AAB5-DD55E1A6A023}"/>
    <dgm:cxn modelId="{8162B7B0-3BC2-48C1-A060-EC9C9851AD49}" type="presParOf" srcId="{6B4A8758-80A8-4BA5-A778-EEF64EBC7A1B}" destId="{145F381A-2830-4ECF-99A5-C33DC2E426D4}" srcOrd="0" destOrd="0" presId="urn:microsoft.com/office/officeart/2005/8/layout/chevronAccent+Icon"/>
    <dgm:cxn modelId="{131FF13D-C8F2-4A57-93BE-AB1F3BC05E34}" type="presParOf" srcId="{145F381A-2830-4ECF-99A5-C33DC2E426D4}" destId="{D8683EE4-6157-4D29-8D22-72E7001ADB05}" srcOrd="0" destOrd="0" presId="urn:microsoft.com/office/officeart/2005/8/layout/chevronAccent+Icon"/>
    <dgm:cxn modelId="{7D2B24D5-DB0B-4507-8D4F-7550976F9D5B}" type="presParOf" srcId="{145F381A-2830-4ECF-99A5-C33DC2E426D4}" destId="{49F7BB1C-4CFB-4EE3-958A-9E316CC7782C}" srcOrd="1" destOrd="0" presId="urn:microsoft.com/office/officeart/2005/8/layout/chevronAccent+Icon"/>
    <dgm:cxn modelId="{71B39822-BC89-4302-AC3D-1458107A1425}" type="presParOf" srcId="{6B4A8758-80A8-4BA5-A778-EEF64EBC7A1B}" destId="{403B7A17-FB58-4C1B-BBB5-A6D1BEF6965B}" srcOrd="1" destOrd="0" presId="urn:microsoft.com/office/officeart/2005/8/layout/chevronAccent+Icon"/>
    <dgm:cxn modelId="{7D84C30E-3887-48C5-8ED1-B14F3AEC30B7}" type="presParOf" srcId="{6B4A8758-80A8-4BA5-A778-EEF64EBC7A1B}" destId="{436497D3-A761-468F-A824-60659C8A79EC}" srcOrd="2" destOrd="0" presId="urn:microsoft.com/office/officeart/2005/8/layout/chevronAccent+Icon"/>
    <dgm:cxn modelId="{539CC9F9-2CE8-477F-9176-1E587B10FD4B}" type="presParOf" srcId="{436497D3-A761-468F-A824-60659C8A79EC}" destId="{C9368BD2-0719-4A45-9C8A-509EED2D2130}" srcOrd="0" destOrd="0" presId="urn:microsoft.com/office/officeart/2005/8/layout/chevronAccent+Icon"/>
    <dgm:cxn modelId="{F0B080AF-3EDF-49D1-8606-E6CCD0F06455}" type="presParOf" srcId="{436497D3-A761-468F-A824-60659C8A79EC}" destId="{E4C36D83-1584-4875-AC8B-22F208677CAA}" srcOrd="1" destOrd="0" presId="urn:microsoft.com/office/officeart/2005/8/layout/chevronAccent+Icon"/>
    <dgm:cxn modelId="{82305903-ABFF-4A94-81AC-3AC4DEBF7843}" type="presParOf" srcId="{6B4A8758-80A8-4BA5-A778-EEF64EBC7A1B}" destId="{30ECB499-1ACB-4173-B5D1-0755AA5822CF}" srcOrd="3" destOrd="0" presId="urn:microsoft.com/office/officeart/2005/8/layout/chevronAccent+Icon"/>
    <dgm:cxn modelId="{894FA602-9AB4-4AA2-A33D-7F300471BBD4}" type="presParOf" srcId="{6B4A8758-80A8-4BA5-A778-EEF64EBC7A1B}" destId="{F26F18A5-212B-49AA-A94C-87475ED58CEF}" srcOrd="4" destOrd="0" presId="urn:microsoft.com/office/officeart/2005/8/layout/chevronAccent+Icon"/>
    <dgm:cxn modelId="{0D332E04-19ED-484B-B5E4-65231E8C5648}" type="presParOf" srcId="{F26F18A5-212B-49AA-A94C-87475ED58CEF}" destId="{D9ED8ABE-171C-4D9C-A119-469CE383E8DB}" srcOrd="0" destOrd="0" presId="urn:microsoft.com/office/officeart/2005/8/layout/chevronAccent+Icon"/>
    <dgm:cxn modelId="{E69A3144-3D7E-4420-88AA-0EAF24DF74BE}" type="presParOf" srcId="{F26F18A5-212B-49AA-A94C-87475ED58CEF}" destId="{B519EB39-7F51-4807-B590-01248255E11A}" srcOrd="1" destOrd="0" presId="urn:microsoft.com/office/officeart/2005/8/layout/chevronAccent+Icon"/>
    <dgm:cxn modelId="{189C72EE-76CC-4D49-B3E9-EE5146919463}" type="presParOf" srcId="{6B4A8758-80A8-4BA5-A778-EEF64EBC7A1B}" destId="{B48E6BA5-6F62-43A6-8E18-858E19095360}" srcOrd="5" destOrd="0" presId="urn:microsoft.com/office/officeart/2005/8/layout/chevronAccent+Icon"/>
    <dgm:cxn modelId="{029ADC02-C356-4202-AF87-02C5FD98699B}" type="presParOf" srcId="{6B4A8758-80A8-4BA5-A778-EEF64EBC7A1B}" destId="{71F0EF18-321D-4ED0-8490-3F2CA82E0299}" srcOrd="6" destOrd="0" presId="urn:microsoft.com/office/officeart/2005/8/layout/chevronAccent+Icon"/>
    <dgm:cxn modelId="{1865D738-B1E3-4EDD-9535-AD7F3B20FD81}" type="presParOf" srcId="{71F0EF18-321D-4ED0-8490-3F2CA82E0299}" destId="{91BA22B9-146D-487D-A988-B733BF55267E}" srcOrd="0" destOrd="0" presId="urn:microsoft.com/office/officeart/2005/8/layout/chevronAccent+Icon"/>
    <dgm:cxn modelId="{86560005-8AE8-42E6-8591-DD0C7326C1E7}" type="presParOf" srcId="{71F0EF18-321D-4ED0-8490-3F2CA82E0299}" destId="{64B9E2C5-6B70-43E4-8120-2ABB1D8BD5D2}" srcOrd="1" destOrd="0" presId="urn:microsoft.com/office/officeart/2005/8/layout/chevronAccent+Icon"/>
    <dgm:cxn modelId="{3746D895-02A0-478E-8972-E6A577D9E820}" type="presParOf" srcId="{6B4A8758-80A8-4BA5-A778-EEF64EBC7A1B}" destId="{6494085B-2816-49EB-9110-7378868CEA5F}" srcOrd="7" destOrd="0" presId="urn:microsoft.com/office/officeart/2005/8/layout/chevronAccent+Icon"/>
    <dgm:cxn modelId="{DE518167-FDFD-4031-993D-80579AA6628D}" type="presParOf" srcId="{6B4A8758-80A8-4BA5-A778-EEF64EBC7A1B}" destId="{0050A4FA-BD28-4FA3-8EAD-0956DB71F2E1}" srcOrd="8" destOrd="0" presId="urn:microsoft.com/office/officeart/2005/8/layout/chevronAccent+Icon"/>
    <dgm:cxn modelId="{07DD1F61-573C-4833-A0E7-51C211AA623E}" type="presParOf" srcId="{0050A4FA-BD28-4FA3-8EAD-0956DB71F2E1}" destId="{55C21C4B-53AE-4B26-A8D8-0653287AC1FC}" srcOrd="0" destOrd="0" presId="urn:microsoft.com/office/officeart/2005/8/layout/chevronAccent+Icon"/>
    <dgm:cxn modelId="{43875EAF-1B82-45FB-A1BE-A10F798C20C5}" type="presParOf" srcId="{0050A4FA-BD28-4FA3-8EAD-0956DB71F2E1}" destId="{4FCFA7E9-C6A0-4A8F-89D1-A860528DE879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57B3C-128B-4F9A-BD38-3D1EDE9E3F8A}">
      <dsp:nvSpPr>
        <dsp:cNvPr id="0" name=""/>
        <dsp:cNvSpPr/>
      </dsp:nvSpPr>
      <dsp:spPr>
        <a:xfrm>
          <a:off x="3212989" y="10935"/>
          <a:ext cx="934822" cy="934822"/>
        </a:xfrm>
        <a:prstGeom prst="rect">
          <a:avLst/>
        </a:prstGeom>
        <a:blipFill rotWithShape="0">
          <a:blip xmlns:r="http://schemas.openxmlformats.org/officeDocument/2006/relationships" r:embed="rId1"/>
          <a:srcRect/>
          <a:stretch>
            <a:fillRect l="-22000" r="-22000"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" kern="1200" dirty="0"/>
            <a:t>n</a:t>
          </a:r>
        </a:p>
      </dsp:txBody>
      <dsp:txXfrm>
        <a:off x="3212989" y="10935"/>
        <a:ext cx="934822" cy="934822"/>
      </dsp:txXfrm>
    </dsp:sp>
    <dsp:sp modelId="{79B63A21-A8F3-4F1D-B3CE-D5028F51D564}">
      <dsp:nvSpPr>
        <dsp:cNvPr id="0" name=""/>
        <dsp:cNvSpPr/>
      </dsp:nvSpPr>
      <dsp:spPr>
        <a:xfrm>
          <a:off x="352941" y="1307"/>
          <a:ext cx="4568266" cy="4568266"/>
        </a:xfrm>
        <a:prstGeom prst="circularArrow">
          <a:avLst>
            <a:gd name="adj1" fmla="val 3990"/>
            <a:gd name="adj2" fmla="val 250324"/>
            <a:gd name="adj3" fmla="val 20573029"/>
            <a:gd name="adj4" fmla="val 18983146"/>
            <a:gd name="adj5" fmla="val 4655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F95724B-0776-4B30-AB05-D4507E4090D5}">
      <dsp:nvSpPr>
        <dsp:cNvPr id="0" name=""/>
        <dsp:cNvSpPr/>
      </dsp:nvSpPr>
      <dsp:spPr>
        <a:xfrm>
          <a:off x="4256315" y="1818029"/>
          <a:ext cx="934822" cy="934822"/>
        </a:xfrm>
        <a:prstGeom prst="rect">
          <a:avLst/>
        </a:prstGeom>
        <a:blipFill rotWithShape="0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 dirty="0"/>
        </a:p>
      </dsp:txBody>
      <dsp:txXfrm>
        <a:off x="4256315" y="1818029"/>
        <a:ext cx="934822" cy="934822"/>
      </dsp:txXfrm>
    </dsp:sp>
    <dsp:sp modelId="{F87A546D-D500-48CE-A018-34FFCE6DBEDC}">
      <dsp:nvSpPr>
        <dsp:cNvPr id="0" name=""/>
        <dsp:cNvSpPr/>
      </dsp:nvSpPr>
      <dsp:spPr>
        <a:xfrm>
          <a:off x="352941" y="1307"/>
          <a:ext cx="4568266" cy="4568266"/>
        </a:xfrm>
        <a:prstGeom prst="circularArrow">
          <a:avLst>
            <a:gd name="adj1" fmla="val 3990"/>
            <a:gd name="adj2" fmla="val 250324"/>
            <a:gd name="adj3" fmla="val 2366530"/>
            <a:gd name="adj4" fmla="val 776647"/>
            <a:gd name="adj5" fmla="val 4655"/>
          </a:avLst>
        </a:prstGeom>
        <a:solidFill>
          <a:schemeClr val="accent1">
            <a:shade val="50000"/>
            <a:hueOff val="277514"/>
            <a:satOff val="-28451"/>
            <a:lumOff val="18664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845EDB-D211-4B5A-A9E0-433A5844134E}">
      <dsp:nvSpPr>
        <dsp:cNvPr id="0" name=""/>
        <dsp:cNvSpPr/>
      </dsp:nvSpPr>
      <dsp:spPr>
        <a:xfrm>
          <a:off x="3212989" y="3625123"/>
          <a:ext cx="934822" cy="934822"/>
        </a:xfrm>
        <a:prstGeom prst="rect">
          <a:avLst/>
        </a:prstGeom>
        <a:blipFill rotWithShape="0">
          <a:blip xmlns:r="http://schemas.openxmlformats.org/officeDocument/2006/relationships" r:embed="rId3"/>
          <a:srcRect/>
          <a:stretch>
            <a:fillRect l="-49000" r="-49000"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" kern="1200" dirty="0"/>
            <a:t>.</a:t>
          </a:r>
        </a:p>
      </dsp:txBody>
      <dsp:txXfrm>
        <a:off x="3212989" y="3625123"/>
        <a:ext cx="934822" cy="934822"/>
      </dsp:txXfrm>
    </dsp:sp>
    <dsp:sp modelId="{B2386D29-0D17-40BA-B625-03FEA7BB4249}">
      <dsp:nvSpPr>
        <dsp:cNvPr id="0" name=""/>
        <dsp:cNvSpPr/>
      </dsp:nvSpPr>
      <dsp:spPr>
        <a:xfrm>
          <a:off x="352941" y="1307"/>
          <a:ext cx="4568266" cy="4568266"/>
        </a:xfrm>
        <a:prstGeom prst="circularArrow">
          <a:avLst>
            <a:gd name="adj1" fmla="val 3990"/>
            <a:gd name="adj2" fmla="val 250324"/>
            <a:gd name="adj3" fmla="val 6110971"/>
            <a:gd name="adj4" fmla="val 4438705"/>
            <a:gd name="adj5" fmla="val 4655"/>
          </a:avLst>
        </a:prstGeom>
        <a:solidFill>
          <a:schemeClr val="accent1">
            <a:shade val="50000"/>
            <a:hueOff val="555028"/>
            <a:satOff val="-56901"/>
            <a:lumOff val="3732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CF44A40-BD7E-4E44-8373-6A65A53AAE6B}">
      <dsp:nvSpPr>
        <dsp:cNvPr id="0" name=""/>
        <dsp:cNvSpPr/>
      </dsp:nvSpPr>
      <dsp:spPr>
        <a:xfrm>
          <a:off x="1126337" y="3625123"/>
          <a:ext cx="934822" cy="934822"/>
        </a:xfrm>
        <a:prstGeom prst="rect">
          <a:avLst/>
        </a:prstGeom>
        <a:blipFill rotWithShape="0">
          <a:blip xmlns:r="http://schemas.openxmlformats.org/officeDocument/2006/relationships" r:embed="rId4"/>
          <a:srcRect/>
          <a:stretch>
            <a:fillRect l="-26000" r="-26000"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900" kern="1200" dirty="0"/>
        </a:p>
      </dsp:txBody>
      <dsp:txXfrm>
        <a:off x="1126337" y="3625123"/>
        <a:ext cx="934822" cy="934822"/>
      </dsp:txXfrm>
    </dsp:sp>
    <dsp:sp modelId="{6BCE1E2D-EF23-471A-985C-C7DE616A7983}">
      <dsp:nvSpPr>
        <dsp:cNvPr id="0" name=""/>
        <dsp:cNvSpPr/>
      </dsp:nvSpPr>
      <dsp:spPr>
        <a:xfrm>
          <a:off x="352941" y="1307"/>
          <a:ext cx="4568266" cy="4568266"/>
        </a:xfrm>
        <a:prstGeom prst="circularArrow">
          <a:avLst>
            <a:gd name="adj1" fmla="val 3990"/>
            <a:gd name="adj2" fmla="val 250324"/>
            <a:gd name="adj3" fmla="val 9773029"/>
            <a:gd name="adj4" fmla="val 8183146"/>
            <a:gd name="adj5" fmla="val 4655"/>
          </a:avLst>
        </a:prstGeom>
        <a:solidFill>
          <a:schemeClr val="accent1">
            <a:shade val="50000"/>
            <a:hueOff val="832542"/>
            <a:satOff val="-85352"/>
            <a:lumOff val="55991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27284D4-2433-4EF6-82F2-609DD7F8FE39}">
      <dsp:nvSpPr>
        <dsp:cNvPr id="0" name=""/>
        <dsp:cNvSpPr/>
      </dsp:nvSpPr>
      <dsp:spPr>
        <a:xfrm>
          <a:off x="83011" y="1818029"/>
          <a:ext cx="934822" cy="934822"/>
        </a:xfrm>
        <a:prstGeom prst="rect">
          <a:avLst/>
        </a:prstGeom>
        <a:blipFill rotWithShape="0">
          <a:blip xmlns:r="http://schemas.openxmlformats.org/officeDocument/2006/relationships" r:embed="rId5"/>
          <a:srcRect/>
          <a:stretch>
            <a:fillRect l="-39000" r="-39000"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900" kern="1200"/>
        </a:p>
      </dsp:txBody>
      <dsp:txXfrm>
        <a:off x="83011" y="1818029"/>
        <a:ext cx="934822" cy="934822"/>
      </dsp:txXfrm>
    </dsp:sp>
    <dsp:sp modelId="{7FF9341D-64BF-4878-B2EC-0189A6A353F1}">
      <dsp:nvSpPr>
        <dsp:cNvPr id="0" name=""/>
        <dsp:cNvSpPr/>
      </dsp:nvSpPr>
      <dsp:spPr>
        <a:xfrm>
          <a:off x="352941" y="1307"/>
          <a:ext cx="4568266" cy="4568266"/>
        </a:xfrm>
        <a:prstGeom prst="circularArrow">
          <a:avLst>
            <a:gd name="adj1" fmla="val 3990"/>
            <a:gd name="adj2" fmla="val 250324"/>
            <a:gd name="adj3" fmla="val 13166530"/>
            <a:gd name="adj4" fmla="val 11576647"/>
            <a:gd name="adj5" fmla="val 4655"/>
          </a:avLst>
        </a:prstGeom>
        <a:solidFill>
          <a:schemeClr val="accent1">
            <a:shade val="50000"/>
            <a:hueOff val="555028"/>
            <a:satOff val="-56901"/>
            <a:lumOff val="3732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45D539-0D10-4090-B9F4-055456A292C1}">
      <dsp:nvSpPr>
        <dsp:cNvPr id="0" name=""/>
        <dsp:cNvSpPr/>
      </dsp:nvSpPr>
      <dsp:spPr>
        <a:xfrm>
          <a:off x="1126337" y="10935"/>
          <a:ext cx="934822" cy="934822"/>
        </a:xfrm>
        <a:prstGeom prst="rect">
          <a:avLst/>
        </a:prstGeom>
        <a:blipFill rotWithShape="0">
          <a:blip xmlns:r="http://schemas.openxmlformats.org/officeDocument/2006/relationships" r:embed="rId6"/>
          <a:srcRect/>
          <a:stretch>
            <a:fillRect l="-4000" r="-4000"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" kern="1200" dirty="0"/>
            <a:t>n</a:t>
          </a:r>
        </a:p>
      </dsp:txBody>
      <dsp:txXfrm>
        <a:off x="1126337" y="10935"/>
        <a:ext cx="934822" cy="934822"/>
      </dsp:txXfrm>
    </dsp:sp>
    <dsp:sp modelId="{D1E2D01D-EC77-467F-B870-CD010A6C66E8}">
      <dsp:nvSpPr>
        <dsp:cNvPr id="0" name=""/>
        <dsp:cNvSpPr/>
      </dsp:nvSpPr>
      <dsp:spPr>
        <a:xfrm>
          <a:off x="352941" y="1307"/>
          <a:ext cx="4568266" cy="4568266"/>
        </a:xfrm>
        <a:prstGeom prst="circularArrow">
          <a:avLst>
            <a:gd name="adj1" fmla="val 3990"/>
            <a:gd name="adj2" fmla="val 250324"/>
            <a:gd name="adj3" fmla="val 16910971"/>
            <a:gd name="adj4" fmla="val 15238705"/>
            <a:gd name="adj5" fmla="val 4655"/>
          </a:avLst>
        </a:prstGeom>
        <a:solidFill>
          <a:schemeClr val="accent1">
            <a:shade val="50000"/>
            <a:hueOff val="277514"/>
            <a:satOff val="-28451"/>
            <a:lumOff val="18664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83EE4-6157-4D29-8D22-72E7001ADB05}">
      <dsp:nvSpPr>
        <dsp:cNvPr id="0" name=""/>
        <dsp:cNvSpPr/>
      </dsp:nvSpPr>
      <dsp:spPr>
        <a:xfrm>
          <a:off x="5294" y="1682087"/>
          <a:ext cx="1871550" cy="722418"/>
        </a:xfrm>
        <a:prstGeom prst="chevron">
          <a:avLst>
            <a:gd name="adj" fmla="val 40000"/>
          </a:avLst>
        </a:prstGeom>
        <a:blipFill rotWithShape="0">
          <a:blip xmlns:r="http://schemas.openxmlformats.org/officeDocument/2006/relationships" r:embed="rId1"/>
          <a:srcRect/>
          <a:stretch>
            <a:fillRect t="-40000" b="-40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F7BB1C-4CFB-4EE3-958A-9E316CC7782C}">
      <dsp:nvSpPr>
        <dsp:cNvPr id="0" name=""/>
        <dsp:cNvSpPr/>
      </dsp:nvSpPr>
      <dsp:spPr>
        <a:xfrm>
          <a:off x="129846" y="2569030"/>
          <a:ext cx="1580420" cy="722418"/>
        </a:xfrm>
        <a:prstGeom prst="roundRect">
          <a:avLst>
            <a:gd name="adj" fmla="val 10000"/>
          </a:avLst>
        </a:prstGeom>
        <a:solidFill>
          <a:srgbClr val="4874B8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Material is received in the warehouse</a:t>
          </a:r>
        </a:p>
      </dsp:txBody>
      <dsp:txXfrm>
        <a:off x="151005" y="2590189"/>
        <a:ext cx="1538102" cy="680100"/>
      </dsp:txXfrm>
    </dsp:sp>
    <dsp:sp modelId="{C9368BD2-0719-4A45-9C8A-509EED2D2130}">
      <dsp:nvSpPr>
        <dsp:cNvPr id="0" name=""/>
        <dsp:cNvSpPr/>
      </dsp:nvSpPr>
      <dsp:spPr>
        <a:xfrm>
          <a:off x="2143021" y="1682087"/>
          <a:ext cx="1871550" cy="722418"/>
        </a:xfrm>
        <a:prstGeom prst="chevron">
          <a:avLst>
            <a:gd name="adj" fmla="val 40000"/>
          </a:avLst>
        </a:prstGeom>
        <a:blipFill rotWithShape="0">
          <a:blip xmlns:r="http://schemas.openxmlformats.org/officeDocument/2006/relationships" r:embed="rId2"/>
          <a:srcRect/>
          <a:stretch>
            <a:fillRect t="-40000" b="-40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C36D83-1584-4875-AC8B-22F208677CAA}">
      <dsp:nvSpPr>
        <dsp:cNvPr id="0" name=""/>
        <dsp:cNvSpPr/>
      </dsp:nvSpPr>
      <dsp:spPr>
        <a:xfrm>
          <a:off x="2539477" y="2574469"/>
          <a:ext cx="1329623" cy="722418"/>
        </a:xfrm>
        <a:prstGeom prst="roundRect">
          <a:avLst>
            <a:gd name="adj" fmla="val 10000"/>
          </a:avLst>
        </a:prstGeom>
        <a:solidFill>
          <a:srgbClr val="4874B8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Material is transferred to production floor  posted into MES</a:t>
          </a:r>
        </a:p>
      </dsp:txBody>
      <dsp:txXfrm>
        <a:off x="2560636" y="2595628"/>
        <a:ext cx="1287305" cy="680100"/>
      </dsp:txXfrm>
    </dsp:sp>
    <dsp:sp modelId="{D9ED8ABE-171C-4D9C-A119-469CE383E8DB}">
      <dsp:nvSpPr>
        <dsp:cNvPr id="0" name=""/>
        <dsp:cNvSpPr/>
      </dsp:nvSpPr>
      <dsp:spPr>
        <a:xfrm>
          <a:off x="4155350" y="1682087"/>
          <a:ext cx="1871550" cy="722418"/>
        </a:xfrm>
        <a:prstGeom prst="chevron">
          <a:avLst>
            <a:gd name="adj" fmla="val 40000"/>
          </a:avLst>
        </a:prstGeom>
        <a:blipFill rotWithShape="0">
          <a:blip xmlns:r="http://schemas.openxmlformats.org/officeDocument/2006/relationships" r:embed="rId3"/>
          <a:srcRect/>
          <a:stretch>
            <a:fillRect t="-16000" b="-16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19EB39-7F51-4807-B590-01248255E11A}">
      <dsp:nvSpPr>
        <dsp:cNvPr id="0" name=""/>
        <dsp:cNvSpPr/>
      </dsp:nvSpPr>
      <dsp:spPr>
        <a:xfrm>
          <a:off x="4370618" y="2555809"/>
          <a:ext cx="1580420" cy="722418"/>
        </a:xfrm>
        <a:prstGeom prst="roundRect">
          <a:avLst>
            <a:gd name="adj" fmla="val 10000"/>
          </a:avLst>
        </a:prstGeom>
        <a:solidFill>
          <a:srgbClr val="4874B8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Production order is created in SAP and release</a:t>
          </a:r>
        </a:p>
      </dsp:txBody>
      <dsp:txXfrm>
        <a:off x="4391777" y="2576968"/>
        <a:ext cx="1538102" cy="680100"/>
      </dsp:txXfrm>
    </dsp:sp>
    <dsp:sp modelId="{91BA22B9-146D-487D-A988-B733BF55267E}">
      <dsp:nvSpPr>
        <dsp:cNvPr id="0" name=""/>
        <dsp:cNvSpPr/>
      </dsp:nvSpPr>
      <dsp:spPr>
        <a:xfrm>
          <a:off x="6293077" y="1682087"/>
          <a:ext cx="1871550" cy="722418"/>
        </a:xfrm>
        <a:prstGeom prst="chevron">
          <a:avLst>
            <a:gd name="adj" fmla="val 40000"/>
          </a:avLst>
        </a:prstGeom>
        <a:blipFill rotWithShape="0">
          <a:blip xmlns:r="http://schemas.openxmlformats.org/officeDocument/2006/relationships" r:embed="rId4"/>
          <a:srcRect/>
          <a:stretch>
            <a:fillRect t="-25000" b="-25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B9E2C5-6B70-43E4-8120-2ABB1D8BD5D2}">
      <dsp:nvSpPr>
        <dsp:cNvPr id="0" name=""/>
        <dsp:cNvSpPr/>
      </dsp:nvSpPr>
      <dsp:spPr>
        <a:xfrm>
          <a:off x="6536872" y="2574469"/>
          <a:ext cx="1580420" cy="72241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Order is released in MES and labels are printed</a:t>
          </a:r>
        </a:p>
      </dsp:txBody>
      <dsp:txXfrm>
        <a:off x="6558031" y="2595628"/>
        <a:ext cx="1538102" cy="680100"/>
      </dsp:txXfrm>
    </dsp:sp>
    <dsp:sp modelId="{55C21C4B-53AE-4B26-A8D8-0653287AC1FC}">
      <dsp:nvSpPr>
        <dsp:cNvPr id="0" name=""/>
        <dsp:cNvSpPr/>
      </dsp:nvSpPr>
      <dsp:spPr>
        <a:xfrm>
          <a:off x="8430804" y="1682087"/>
          <a:ext cx="1871550" cy="722418"/>
        </a:xfrm>
        <a:prstGeom prst="chevron">
          <a:avLst>
            <a:gd name="adj" fmla="val 40000"/>
          </a:avLst>
        </a:prstGeom>
        <a:blipFill rotWithShape="0">
          <a:blip xmlns:r="http://schemas.openxmlformats.org/officeDocument/2006/relationships" r:embed="rId5"/>
          <a:srcRect/>
          <a:stretch>
            <a:fillRect t="-31000" b="-31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CFA7E9-C6A0-4A8F-89D1-A860528DE879}">
      <dsp:nvSpPr>
        <dsp:cNvPr id="0" name=""/>
        <dsp:cNvSpPr/>
      </dsp:nvSpPr>
      <dsp:spPr>
        <a:xfrm>
          <a:off x="8693801" y="2561256"/>
          <a:ext cx="1580420" cy="72241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Production order is built</a:t>
          </a:r>
        </a:p>
      </dsp:txBody>
      <dsp:txXfrm>
        <a:off x="8714960" y="2582415"/>
        <a:ext cx="1538102" cy="680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83EE4-6157-4D29-8D22-72E7001ADB05}">
      <dsp:nvSpPr>
        <dsp:cNvPr id="0" name=""/>
        <dsp:cNvSpPr/>
      </dsp:nvSpPr>
      <dsp:spPr>
        <a:xfrm>
          <a:off x="5294" y="1140262"/>
          <a:ext cx="1871550" cy="722418"/>
        </a:xfrm>
        <a:prstGeom prst="chevron">
          <a:avLst>
            <a:gd name="adj" fmla="val 40000"/>
          </a:avLst>
        </a:prstGeom>
        <a:blipFill rotWithShape="0">
          <a:blip xmlns:r="http://schemas.openxmlformats.org/officeDocument/2006/relationships" r:embed="rId1"/>
          <a:srcRect/>
          <a:stretch>
            <a:fillRect t="-20000" b="-20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F7BB1C-4CFB-4EE3-958A-9E316CC7782C}">
      <dsp:nvSpPr>
        <dsp:cNvPr id="0" name=""/>
        <dsp:cNvSpPr/>
      </dsp:nvSpPr>
      <dsp:spPr>
        <a:xfrm>
          <a:off x="221606" y="2163272"/>
          <a:ext cx="1580420" cy="72241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Production use MES to document equipment, components, parameters</a:t>
          </a:r>
        </a:p>
      </dsp:txBody>
      <dsp:txXfrm>
        <a:off x="242765" y="2184431"/>
        <a:ext cx="1538102" cy="680100"/>
      </dsp:txXfrm>
    </dsp:sp>
    <dsp:sp modelId="{C9368BD2-0719-4A45-9C8A-509EED2D2130}">
      <dsp:nvSpPr>
        <dsp:cNvPr id="0" name=""/>
        <dsp:cNvSpPr/>
      </dsp:nvSpPr>
      <dsp:spPr>
        <a:xfrm>
          <a:off x="2143021" y="1140262"/>
          <a:ext cx="1871550" cy="722418"/>
        </a:xfrm>
        <a:prstGeom prst="chevron">
          <a:avLst>
            <a:gd name="adj" fmla="val 40000"/>
          </a:avLst>
        </a:prstGeom>
        <a:blipFill rotWithShape="0">
          <a:blip xmlns:r="http://schemas.openxmlformats.org/officeDocument/2006/relationships" r:embed="rId2"/>
          <a:srcRect/>
          <a:stretch>
            <a:fillRect t="-25000" b="-25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C36D83-1584-4875-AC8B-22F208677CAA}">
      <dsp:nvSpPr>
        <dsp:cNvPr id="0" name=""/>
        <dsp:cNvSpPr/>
      </dsp:nvSpPr>
      <dsp:spPr>
        <a:xfrm>
          <a:off x="2517699" y="2163272"/>
          <a:ext cx="1329623" cy="72241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9525" cap="flat" cmpd="sng" algn="ctr">
          <a:solidFill>
            <a:schemeClr val="accent1">
              <a:shade val="80000"/>
              <a:hueOff val="209350"/>
              <a:satOff val="-20928"/>
              <a:lumOff val="10441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Order is confirmed in MES</a:t>
          </a:r>
        </a:p>
      </dsp:txBody>
      <dsp:txXfrm>
        <a:off x="2538858" y="2184431"/>
        <a:ext cx="1287305" cy="680100"/>
      </dsp:txXfrm>
    </dsp:sp>
    <dsp:sp modelId="{D9ED8ABE-171C-4D9C-A119-469CE383E8DB}">
      <dsp:nvSpPr>
        <dsp:cNvPr id="0" name=""/>
        <dsp:cNvSpPr/>
      </dsp:nvSpPr>
      <dsp:spPr>
        <a:xfrm>
          <a:off x="4155350" y="1140262"/>
          <a:ext cx="1871550" cy="722418"/>
        </a:xfrm>
        <a:prstGeom prst="chevron">
          <a:avLst>
            <a:gd name="adj" fmla="val 40000"/>
          </a:avLst>
        </a:prstGeom>
        <a:blipFill rotWithShape="0">
          <a:blip xmlns:r="http://schemas.openxmlformats.org/officeDocument/2006/relationships" r:embed="rId3"/>
          <a:srcRect/>
          <a:stretch>
            <a:fillRect t="-16000" b="-16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19EB39-7F51-4807-B590-01248255E11A}">
      <dsp:nvSpPr>
        <dsp:cNvPr id="0" name=""/>
        <dsp:cNvSpPr/>
      </dsp:nvSpPr>
      <dsp:spPr>
        <a:xfrm>
          <a:off x="4465475" y="2163272"/>
          <a:ext cx="1580420" cy="722418"/>
        </a:xfrm>
        <a:prstGeom prst="roundRect">
          <a:avLst>
            <a:gd name="adj" fmla="val 10000"/>
          </a:avLst>
        </a:prstGeom>
        <a:solidFill>
          <a:srgbClr val="4874B8">
            <a:alpha val="90000"/>
          </a:srgbClr>
        </a:solidFill>
        <a:ln w="9525" cap="flat" cmpd="sng" algn="ctr">
          <a:solidFill>
            <a:schemeClr val="accent1">
              <a:shade val="80000"/>
              <a:hueOff val="418699"/>
              <a:satOff val="-41857"/>
              <a:lumOff val="20882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Production order is confirmed in SAP</a:t>
          </a:r>
        </a:p>
      </dsp:txBody>
      <dsp:txXfrm>
        <a:off x="4486634" y="2184431"/>
        <a:ext cx="1538102" cy="680100"/>
      </dsp:txXfrm>
    </dsp:sp>
    <dsp:sp modelId="{91BA22B9-146D-487D-A988-B733BF55267E}">
      <dsp:nvSpPr>
        <dsp:cNvPr id="0" name=""/>
        <dsp:cNvSpPr/>
      </dsp:nvSpPr>
      <dsp:spPr>
        <a:xfrm>
          <a:off x="6293077" y="1140262"/>
          <a:ext cx="1871550" cy="722418"/>
        </a:xfrm>
        <a:prstGeom prst="chevron">
          <a:avLst>
            <a:gd name="adj" fmla="val 40000"/>
          </a:avLst>
        </a:prstGeom>
        <a:blipFill rotWithShape="0">
          <a:blip xmlns:r="http://schemas.openxmlformats.org/officeDocument/2006/relationships" r:embed="rId4"/>
          <a:srcRect/>
          <a:stretch>
            <a:fillRect l="-6000" r="-6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B9E2C5-6B70-43E4-8120-2ABB1D8BD5D2}">
      <dsp:nvSpPr>
        <dsp:cNvPr id="0" name=""/>
        <dsp:cNvSpPr/>
      </dsp:nvSpPr>
      <dsp:spPr>
        <a:xfrm>
          <a:off x="6563644" y="2163272"/>
          <a:ext cx="1580420" cy="722418"/>
        </a:xfrm>
        <a:prstGeom prst="roundRect">
          <a:avLst>
            <a:gd name="adj" fmla="val 10000"/>
          </a:avLst>
        </a:prstGeom>
        <a:solidFill>
          <a:srgbClr val="4874B8">
            <a:alpha val="90000"/>
          </a:srgbClr>
        </a:solidFill>
        <a:ln w="9525" cap="flat" cmpd="sng" algn="ctr">
          <a:solidFill>
            <a:schemeClr val="accent1">
              <a:shade val="80000"/>
              <a:hueOff val="628049"/>
              <a:satOff val="-62785"/>
              <a:lumOff val="31324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Production orders are sent to inventory</a:t>
          </a:r>
        </a:p>
      </dsp:txBody>
      <dsp:txXfrm>
        <a:off x="6584803" y="2184431"/>
        <a:ext cx="1538102" cy="680100"/>
      </dsp:txXfrm>
    </dsp:sp>
    <dsp:sp modelId="{55C21C4B-53AE-4B26-A8D8-0653287AC1FC}">
      <dsp:nvSpPr>
        <dsp:cNvPr id="0" name=""/>
        <dsp:cNvSpPr/>
      </dsp:nvSpPr>
      <dsp:spPr>
        <a:xfrm>
          <a:off x="8430804" y="1140262"/>
          <a:ext cx="1871550" cy="722418"/>
        </a:xfrm>
        <a:prstGeom prst="chevron">
          <a:avLst>
            <a:gd name="adj" fmla="val 40000"/>
          </a:avLst>
        </a:prstGeom>
        <a:blipFill rotWithShape="0">
          <a:blip xmlns:r="http://schemas.openxmlformats.org/officeDocument/2006/relationships" r:embed="rId5"/>
          <a:srcRect/>
          <a:stretch>
            <a:fillRect t="-22000" b="-22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CFA7E9-C6A0-4A8F-89D1-A860528DE879}">
      <dsp:nvSpPr>
        <dsp:cNvPr id="0" name=""/>
        <dsp:cNvSpPr/>
      </dsp:nvSpPr>
      <dsp:spPr>
        <a:xfrm>
          <a:off x="8686799" y="2216464"/>
          <a:ext cx="1580420" cy="722418"/>
        </a:xfrm>
        <a:prstGeom prst="roundRect">
          <a:avLst>
            <a:gd name="adj" fmla="val 10000"/>
          </a:avLst>
        </a:prstGeom>
        <a:solidFill>
          <a:srgbClr val="4874B8">
            <a:alpha val="90000"/>
          </a:srgbClr>
        </a:solidFill>
        <a:ln w="9525" cap="flat" cmpd="sng" algn="ctr">
          <a:solidFill>
            <a:schemeClr val="accent1">
              <a:shade val="80000"/>
              <a:hueOff val="837399"/>
              <a:satOff val="-83714"/>
              <a:lumOff val="41765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Material is shipped to DC</a:t>
          </a:r>
        </a:p>
      </dsp:txBody>
      <dsp:txXfrm>
        <a:off x="8707958" y="2237623"/>
        <a:ext cx="1538102" cy="680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0C3AF5-5713-4160-BD1D-C647C40D73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B947B-281D-4E0F-AC2D-8BA7A4B03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076A5-1811-483B-9463-04846D71259E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AE644-F66F-4F17-97D8-91ABB23905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45F35-89BE-45D4-BB10-0C3E77B557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9D169-4959-49DC-8903-C3B079A6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52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365F1-B512-442C-8B22-F5CE41B7F7F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BFE83-1489-4A30-92A5-DF3D37FA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9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200" y="1591656"/>
            <a:ext cx="10769600" cy="2065944"/>
          </a:xfrm>
        </p:spPr>
        <p:txBody>
          <a:bodyPr anchor="b">
            <a:normAutofit/>
          </a:bodyPr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10000"/>
            <a:ext cx="8534400" cy="17526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3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1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9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1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379" y="1524000"/>
            <a:ext cx="5710621" cy="50292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689600" cy="50292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63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32034"/>
            <a:ext cx="11480800" cy="639762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200" b="0" i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103328"/>
            <a:ext cx="11480800" cy="437367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4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32034"/>
            <a:ext cx="5689600" cy="639762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200" b="0" i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103328"/>
            <a:ext cx="5689600" cy="437367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1767" y="1432034"/>
            <a:ext cx="5691835" cy="639762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200" b="0" i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1767" y="2103328"/>
            <a:ext cx="5691835" cy="437367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16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9525000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 algn="l">
              <a:lnSpc>
                <a:spcPct val="85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379" y="1524000"/>
            <a:ext cx="11400221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550968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D26C13-F0D3-47ED-963B-8C497237818C}" type="slidenum">
              <a:rPr lang="en-US" sz="90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9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529336" y="6553200"/>
            <a:ext cx="8737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74B8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46D7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Boston Scientific Confidential -- For Internal Use Only.  Do Not Copy, Display or Distribute Externally. </a:t>
            </a:r>
          </a:p>
        </p:txBody>
      </p:sp>
    </p:spTree>
    <p:extLst>
      <p:ext uri="{BB962C8B-B14F-4D97-AF65-F5344CB8AC3E}">
        <p14:creationId xmlns:p14="http://schemas.microsoft.com/office/powerpoint/2010/main" val="91738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2" r:id="rId4"/>
    <p:sldLayoutId id="2147483653" r:id="rId5"/>
    <p:sldLayoutId id="2147483660" r:id="rId6"/>
    <p:sldLayoutId id="2147483661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lang="en-US" sz="4000" kern="1200" dirty="0">
          <a:solidFill>
            <a:srgbClr val="1F497D"/>
          </a:solidFill>
          <a:effectLst/>
          <a:latin typeface="Arial" pitchFamily="34" charset="0"/>
          <a:ea typeface="+mj-ea"/>
          <a:cs typeface="Arial" pitchFamily="34" charset="0"/>
        </a:defRPr>
      </a:lvl1pPr>
    </p:titleStyle>
    <p:bodyStyle>
      <a:lvl1pPr marL="236538" indent="-23653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2800" kern="1200">
          <a:solidFill>
            <a:srgbClr val="1F497D"/>
          </a:solidFill>
          <a:latin typeface="+mn-lt"/>
          <a:ea typeface="+mn-ea"/>
          <a:cs typeface="+mn-cs"/>
        </a:defRPr>
      </a:lvl1pPr>
      <a:lvl2pPr marL="693738" indent="-23653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–"/>
        <a:defRPr sz="2400" kern="1200">
          <a:solidFill>
            <a:srgbClr val="1F497D"/>
          </a:solidFill>
          <a:latin typeface="+mn-lt"/>
          <a:ea typeface="+mn-ea"/>
          <a:cs typeface="+mn-cs"/>
        </a:defRPr>
      </a:lvl2pPr>
      <a:lvl3pPr marL="1087438" indent="-17303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2000" kern="1200">
          <a:solidFill>
            <a:srgbClr val="1F497D"/>
          </a:solidFill>
          <a:latin typeface="+mn-lt"/>
          <a:ea typeface="+mn-ea"/>
          <a:cs typeface="+mn-cs"/>
        </a:defRPr>
      </a:lvl3pPr>
      <a:lvl4pPr marL="1544638" indent="-17303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–"/>
        <a:defRPr sz="1800" kern="1200">
          <a:solidFill>
            <a:srgbClr val="1F497D"/>
          </a:solidFill>
          <a:latin typeface="+mn-lt"/>
          <a:ea typeface="+mn-ea"/>
          <a:cs typeface="+mn-cs"/>
        </a:defRPr>
      </a:lvl4pPr>
      <a:lvl5pPr marL="2001838" indent="-17303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»"/>
        <a:defRPr sz="1800" kern="1200">
          <a:solidFill>
            <a:srgbClr val="1F497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9E16-331F-477E-B33F-C81C9E8D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Replenishment Process SAP-MES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AB2017-B006-4714-9D0E-1FE6BD0F4656}"/>
              </a:ext>
            </a:extLst>
          </p:cNvPr>
          <p:cNvSpPr txBox="1"/>
          <p:nvPr/>
        </p:nvSpPr>
        <p:spPr>
          <a:xfrm>
            <a:off x="7772400" y="5772357"/>
            <a:ext cx="2394756" cy="64633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Materials are issued to the production orders by scanning the barcodes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36DE0D-CFA4-4F49-831E-116DE10AE5E1}"/>
              </a:ext>
            </a:extLst>
          </p:cNvPr>
          <p:cNvSpPr txBox="1"/>
          <p:nvPr/>
        </p:nvSpPr>
        <p:spPr>
          <a:xfrm>
            <a:off x="1301514" y="3688842"/>
            <a:ext cx="1755529" cy="830997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Kanbans</a:t>
            </a:r>
            <a:r>
              <a:rPr lang="en-US" sz="1200" dirty="0"/>
              <a:t> open reservations in SAP and creates a pick list/MF65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2D9D12-B256-44C2-AA8D-FEC1B62EDA16}"/>
              </a:ext>
            </a:extLst>
          </p:cNvPr>
          <p:cNvSpPr txBox="1"/>
          <p:nvPr/>
        </p:nvSpPr>
        <p:spPr>
          <a:xfrm>
            <a:off x="2459880" y="1990386"/>
            <a:ext cx="1601886" cy="64633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Materials are picked and moved to MES locations</a:t>
            </a:r>
          </a:p>
        </p:txBody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A9B10235-AF00-466E-93EC-C86253CD8C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031094"/>
              </p:ext>
            </p:extLst>
          </p:nvPr>
        </p:nvGraphicFramePr>
        <p:xfrm>
          <a:off x="3037666" y="1861871"/>
          <a:ext cx="5274150" cy="4570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345E1658-A52D-4716-B42B-383DD32CA1D7}"/>
              </a:ext>
            </a:extLst>
          </p:cNvPr>
          <p:cNvSpPr txBox="1"/>
          <p:nvPr/>
        </p:nvSpPr>
        <p:spPr>
          <a:xfrm>
            <a:off x="8755638" y="3720039"/>
            <a:ext cx="2057400" cy="64633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When a bin becomes empty, the back bin is pulled forward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DA62A7-D006-4916-9C38-640CC1C22370}"/>
              </a:ext>
            </a:extLst>
          </p:cNvPr>
          <p:cNvSpPr txBox="1"/>
          <p:nvPr/>
        </p:nvSpPr>
        <p:spPr>
          <a:xfrm>
            <a:off x="2179279" y="5760929"/>
            <a:ext cx="1882487" cy="64633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MES sends material consumptions messages to SAP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76A2CF-355A-4D4E-AF78-F077FDFD98F1}"/>
              </a:ext>
            </a:extLst>
          </p:cNvPr>
          <p:cNvSpPr txBox="1"/>
          <p:nvPr/>
        </p:nvSpPr>
        <p:spPr>
          <a:xfrm>
            <a:off x="7772400" y="1915188"/>
            <a:ext cx="1771080" cy="46166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Empty bins are filled in from main stockroom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8C706DED-6E23-40C2-8F58-3FB125F1C3B0}"/>
              </a:ext>
            </a:extLst>
          </p:cNvPr>
          <p:cNvSpPr/>
          <p:nvPr/>
        </p:nvSpPr>
        <p:spPr>
          <a:xfrm>
            <a:off x="847833" y="3822139"/>
            <a:ext cx="381000" cy="381000"/>
          </a:xfrm>
          <a:prstGeom prst="flowChartConnecto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CADCC513-DA17-4C29-A97F-A200BD0E571D}"/>
              </a:ext>
            </a:extLst>
          </p:cNvPr>
          <p:cNvSpPr/>
          <p:nvPr/>
        </p:nvSpPr>
        <p:spPr>
          <a:xfrm>
            <a:off x="1928056" y="2073021"/>
            <a:ext cx="381000" cy="381000"/>
          </a:xfrm>
          <a:prstGeom prst="flowChartConnecto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168C84CE-FFA9-4634-8BFD-020E47E030AC}"/>
              </a:ext>
            </a:extLst>
          </p:cNvPr>
          <p:cNvSpPr/>
          <p:nvPr/>
        </p:nvSpPr>
        <p:spPr>
          <a:xfrm>
            <a:off x="7293007" y="1932551"/>
            <a:ext cx="381000" cy="3810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CB0F91B8-EC04-4360-B256-CFA08F0478A2}"/>
              </a:ext>
            </a:extLst>
          </p:cNvPr>
          <p:cNvSpPr/>
          <p:nvPr/>
        </p:nvSpPr>
        <p:spPr>
          <a:xfrm>
            <a:off x="8311816" y="3852704"/>
            <a:ext cx="381000" cy="381000"/>
          </a:xfrm>
          <a:prstGeom prst="flowChartConnecto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20DBB45E-ECFF-464D-82FB-D1B96F55155A}"/>
              </a:ext>
            </a:extLst>
          </p:cNvPr>
          <p:cNvSpPr/>
          <p:nvPr/>
        </p:nvSpPr>
        <p:spPr>
          <a:xfrm>
            <a:off x="7328578" y="5893594"/>
            <a:ext cx="381000" cy="381000"/>
          </a:xfrm>
          <a:prstGeom prst="flowChartConnecto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37886CA7-4729-4BEE-99FA-FF7D07F62C0C}"/>
              </a:ext>
            </a:extLst>
          </p:cNvPr>
          <p:cNvSpPr/>
          <p:nvPr/>
        </p:nvSpPr>
        <p:spPr>
          <a:xfrm>
            <a:off x="1699980" y="5905022"/>
            <a:ext cx="381000" cy="381000"/>
          </a:xfrm>
          <a:prstGeom prst="flowChartConnecto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5082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0C97-3A4E-4EEC-B8E5-4D8F35B40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9829800" cy="685800"/>
          </a:xfrm>
        </p:spPr>
        <p:txBody>
          <a:bodyPr>
            <a:noAutofit/>
          </a:bodyPr>
          <a:lstStyle/>
          <a:p>
            <a:r>
              <a:rPr lang="en-US" sz="3200" dirty="0"/>
              <a:t>High Level end to end process ( SAP &amp; MES)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7856823-8065-40F7-97CC-800200AE1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5758351"/>
              </p:ext>
            </p:extLst>
          </p:nvPr>
        </p:nvGraphicFramePr>
        <p:xfrm>
          <a:off x="468960" y="-111085"/>
          <a:ext cx="10515600" cy="4267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C866F4C-AB51-4A86-8A20-B04265B818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9001190"/>
              </p:ext>
            </p:extLst>
          </p:nvPr>
        </p:nvGraphicFramePr>
        <p:xfrm>
          <a:off x="559448" y="2827824"/>
          <a:ext cx="10515600" cy="3183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B232238-BD59-48F7-8E9E-F39639035FB5}"/>
              </a:ext>
            </a:extLst>
          </p:cNvPr>
          <p:cNvSpPr/>
          <p:nvPr/>
        </p:nvSpPr>
        <p:spPr>
          <a:xfrm>
            <a:off x="334736" y="2260277"/>
            <a:ext cx="381000" cy="381000"/>
          </a:xfrm>
          <a:prstGeom prst="flowChartConnector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C564FB6-D353-4DA0-BD4A-0EF3435BDB16}"/>
              </a:ext>
            </a:extLst>
          </p:cNvPr>
          <p:cNvSpPr/>
          <p:nvPr/>
        </p:nvSpPr>
        <p:spPr>
          <a:xfrm>
            <a:off x="2705100" y="2297726"/>
            <a:ext cx="381000" cy="381000"/>
          </a:xfrm>
          <a:prstGeom prst="flowChartConnector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3673C8B4-5EE1-4A15-A62B-3C686D7BB933}"/>
              </a:ext>
            </a:extLst>
          </p:cNvPr>
          <p:cNvSpPr/>
          <p:nvPr/>
        </p:nvSpPr>
        <p:spPr>
          <a:xfrm>
            <a:off x="4616325" y="2258008"/>
            <a:ext cx="381000" cy="381000"/>
          </a:xfrm>
          <a:prstGeom prst="flowChartConnector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265F3AB-2A83-4BEB-AD96-D27AA32162A6}"/>
              </a:ext>
            </a:extLst>
          </p:cNvPr>
          <p:cNvSpPr/>
          <p:nvPr/>
        </p:nvSpPr>
        <p:spPr>
          <a:xfrm>
            <a:off x="6854109" y="2258008"/>
            <a:ext cx="381000" cy="381000"/>
          </a:xfrm>
          <a:prstGeom prst="flowChartConnector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E8CE4180-DCD6-45A5-A026-FE3DB1172CA5}"/>
              </a:ext>
            </a:extLst>
          </p:cNvPr>
          <p:cNvSpPr/>
          <p:nvPr/>
        </p:nvSpPr>
        <p:spPr>
          <a:xfrm>
            <a:off x="8919674" y="2297726"/>
            <a:ext cx="381000" cy="381000"/>
          </a:xfrm>
          <a:prstGeom prst="flowChartConnector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8F4E396A-2284-4D4C-AC44-CB2CDD3FA82F}"/>
              </a:ext>
            </a:extLst>
          </p:cNvPr>
          <p:cNvSpPr/>
          <p:nvPr/>
        </p:nvSpPr>
        <p:spPr>
          <a:xfrm>
            <a:off x="606686" y="4775360"/>
            <a:ext cx="381000" cy="381000"/>
          </a:xfrm>
          <a:prstGeom prst="flowChartConnector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5A271988-9CFD-4A12-84EF-0127DFA3668B}"/>
              </a:ext>
            </a:extLst>
          </p:cNvPr>
          <p:cNvSpPr/>
          <p:nvPr/>
        </p:nvSpPr>
        <p:spPr>
          <a:xfrm>
            <a:off x="2895600" y="4775360"/>
            <a:ext cx="381000" cy="381000"/>
          </a:xfrm>
          <a:prstGeom prst="flowChartConnector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7EFD3F46-1A56-4582-997E-3C5D6849D2FB}"/>
              </a:ext>
            </a:extLst>
          </p:cNvPr>
          <p:cNvSpPr/>
          <p:nvPr/>
        </p:nvSpPr>
        <p:spPr>
          <a:xfrm>
            <a:off x="4879518" y="4790103"/>
            <a:ext cx="381000" cy="381000"/>
          </a:xfrm>
          <a:prstGeom prst="flowChartConnector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15052CB1-A51B-43BB-96C0-588FD1924950}"/>
              </a:ext>
            </a:extLst>
          </p:cNvPr>
          <p:cNvSpPr/>
          <p:nvPr/>
        </p:nvSpPr>
        <p:spPr>
          <a:xfrm>
            <a:off x="7044609" y="4793539"/>
            <a:ext cx="381000" cy="381000"/>
          </a:xfrm>
          <a:prstGeom prst="flowChartConnector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824168CF-2265-4A2F-AC7B-1CF1BD0A2E54}"/>
              </a:ext>
            </a:extLst>
          </p:cNvPr>
          <p:cNvSpPr/>
          <p:nvPr/>
        </p:nvSpPr>
        <p:spPr>
          <a:xfrm>
            <a:off x="9066631" y="4792077"/>
            <a:ext cx="493939" cy="424543"/>
          </a:xfrm>
          <a:prstGeom prst="flowChartConnector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159836-CF36-488D-A9AD-9C06BBD23E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84560" y="1420241"/>
            <a:ext cx="1054154" cy="41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7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stonScientific_PPT2_Template_10-2-12">
  <a:themeElements>
    <a:clrScheme name="Boston Scientific">
      <a:dk1>
        <a:srgbClr val="00467F"/>
      </a:dk1>
      <a:lt1>
        <a:sysClr val="window" lastClr="FFFFFF"/>
      </a:lt1>
      <a:dk2>
        <a:srgbClr val="00467F"/>
      </a:dk2>
      <a:lt2>
        <a:srgbClr val="FFFFFF"/>
      </a:lt2>
      <a:accent1>
        <a:srgbClr val="00467F"/>
      </a:accent1>
      <a:accent2>
        <a:srgbClr val="008ECD"/>
      </a:accent2>
      <a:accent3>
        <a:srgbClr val="317023"/>
      </a:accent3>
      <a:accent4>
        <a:srgbClr val="76B900"/>
      </a:accent4>
      <a:accent5>
        <a:srgbClr val="793249"/>
      </a:accent5>
      <a:accent6>
        <a:srgbClr val="6A737B"/>
      </a:accent6>
      <a:hlink>
        <a:srgbClr val="008ECD"/>
      </a:hlink>
      <a:folHlink>
        <a:srgbClr val="3170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C_InternalPPT_16x9template.potx [Read-Only]" id="{3E4F429D-D785-4E1F-9A24-2E976855C88B}" vid="{7B1E9687-5C4E-4032-997D-047FED0A9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BSC_InternalPPT_16x9template</Template>
  <TotalTime>13132</TotalTime>
  <Words>159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BostonScientific_PPT2_Template_10-2-12</vt:lpstr>
      <vt:lpstr>Replenishment Process SAP-MES </vt:lpstr>
      <vt:lpstr>High Level end to end process ( SAP &amp; MES)</vt:lpstr>
    </vt:vector>
  </TitlesOfParts>
  <Company>Boston Scientific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eManufacturing Townhall</dc:title>
  <dc:creator>Suarez Lopez, Andrey</dc:creator>
  <cp:lastModifiedBy>Bravo, Eimilyn</cp:lastModifiedBy>
  <cp:revision>455</cp:revision>
  <dcterms:created xsi:type="dcterms:W3CDTF">2018-08-14T22:55:00Z</dcterms:created>
  <dcterms:modified xsi:type="dcterms:W3CDTF">2021-06-21T02:20:29Z</dcterms:modified>
</cp:coreProperties>
</file>