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CD0B9-C6C7-7143-998F-408AD083B3F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0C50-EA11-7D45-B4EB-B8BD8B59E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FC96-DE9A-ED48-9406-1E585C7E451C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FAE8-87CF-A44C-9EA0-94A0B607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" TargetMode="External"/><Relationship Id="rId3" Type="http://schemas.openxmlformats.org/officeDocument/2006/relationships/hyperlink" Target="https://github.com/eranshmuely/worksh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ran.shmuely@grr.l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etenv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https://nodejs.org/en/download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https://github.com/eranshmuely/workshop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cd workshop/</a:t>
            </a:r>
            <a:r>
              <a:rPr lang="en-US" dirty="0" err="1" smtClean="0"/>
              <a:t>fixme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npm</a:t>
            </a:r>
            <a:r>
              <a:rPr lang="en-US" dirty="0" smtClean="0"/>
              <a:t> install &amp;&amp;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start (do not run as root btw)</a:t>
            </a:r>
          </a:p>
        </p:txBody>
      </p:sp>
    </p:spTree>
    <p:extLst>
      <p:ext uri="{BB962C8B-B14F-4D97-AF65-F5344CB8AC3E}">
        <p14:creationId xmlns:p14="http://schemas.microsoft.com/office/powerpoint/2010/main" val="4945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FixMe</a:t>
            </a:r>
            <a:r>
              <a:rPr lang="en-US" dirty="0" smtClean="0"/>
              <a:t> is a forum application that has several security issues: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XSS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CSRF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OS Command Injection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Unprotected OAuth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Session Fixation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2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XSS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can we get user input into be displayed in a public area?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can we bypass HTML tag blacklisting?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1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CSRF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we post on behalf of another user?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can attack </a:t>
            </a:r>
            <a:r>
              <a:rPr lang="en-US" dirty="0" smtClean="0">
                <a:hlinkClick r:id="rId2"/>
              </a:rPr>
              <a:t>eran.shmuely@grr.la</a:t>
            </a:r>
            <a:r>
              <a:rPr lang="en-US" dirty="0"/>
              <a:t> </a:t>
            </a:r>
            <a:r>
              <a:rPr lang="en-US" dirty="0" smtClean="0"/>
              <a:t>if you want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9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OS Command Injection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in the homepage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can search the code for “fishy” functions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Unprotected OAuth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you steal a user token / authorization code?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mess with the </a:t>
            </a:r>
            <a:r>
              <a:rPr lang="en-US" dirty="0" err="1" smtClean="0"/>
              <a:t>redirect_uri</a:t>
            </a:r>
            <a:r>
              <a:rPr lang="en-US" dirty="0" smtClean="0"/>
              <a:t> parameter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mess with the </a:t>
            </a:r>
            <a:r>
              <a:rPr lang="en-US" dirty="0" err="1" smtClean="0"/>
              <a:t>response_type</a:t>
            </a:r>
            <a:r>
              <a:rPr lang="en-US" dirty="0" smtClean="0"/>
              <a:t> parameter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Plenty of ways to steal tokens in this web app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7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</a:t>
            </a:r>
            <a:r>
              <a:rPr lang="en-US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Session Fixation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Can you spot the session fixation issue?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0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157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Consolas</vt:lpstr>
      <vt:lpstr>Arial</vt:lpstr>
      <vt:lpstr>Office Theme</vt:lpstr>
      <vt:lpstr>getenv()</vt:lpstr>
      <vt:lpstr>Exercises</vt:lpstr>
      <vt:lpstr>Hint</vt:lpstr>
      <vt:lpstr>Hint</vt:lpstr>
      <vt:lpstr>Hint</vt:lpstr>
      <vt:lpstr>Hint</vt:lpstr>
      <vt:lpstr>Hint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getenv()</dc:title>
  <dc:creator>Shmuely, Eran (GE Digital)</dc:creator>
  <cp:lastModifiedBy>Shmuely, Eran (GE Digital)</cp:lastModifiedBy>
  <cp:revision>4</cp:revision>
  <dcterms:created xsi:type="dcterms:W3CDTF">2017-11-01T00:00:58Z</dcterms:created>
  <dcterms:modified xsi:type="dcterms:W3CDTF">2017-11-01T00:21:44Z</dcterms:modified>
</cp:coreProperties>
</file>