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D2F4-C487-9503-A355-B4A54835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CB14-DE6B-C3F6-7C00-7A38A9716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CD45-FDBA-CBEC-E356-480C120C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1014-AD87-BF9F-55AD-228307D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5770-5AEC-C467-F366-51C41930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4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3283-71C2-6633-6413-AFFE59CE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87DF-0C27-EA98-9DDC-7BA525E21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2409-F719-EF6E-032D-59B10FB5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F183-0A80-C666-33C6-7900E0B2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3366-9504-6D1B-3C5E-414B1024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8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7FE36-8B1E-11A2-7482-1E8D29CBE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8733C-CE86-ECA5-D5DB-EFE68E5C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9B7A-6A99-B771-E0E5-5487E0A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0D6F-8F15-1B8B-4BCB-FB2F9939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CAD3-1A61-E4A0-7436-5A334BE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6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860-8714-3919-A1EE-D7773A5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7FC1-EB72-87B2-7036-BC045FC9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2513-9D49-F05E-A2CF-AA6C7AAD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FC39-42A3-CE55-C4F8-2CCAF376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2E48-2F50-B9A3-706E-ADB6326A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1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399-1C8E-3049-B864-D55CA25B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0640-7D34-3271-E32D-0E4649D7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CDFE-3747-A98F-C5CB-9BD85F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37A6-3C95-DC33-86E7-8280E7E3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0B-4411-2D56-F6D6-9D5A0D8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8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40C-820E-F143-3498-ECA38A94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1E57-4926-9029-4CD2-D132F2EB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7A599-C326-BE65-4C30-185EFE81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9052-DE4C-62D6-39B9-E9DFBBE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A9BC-84C7-9CD1-836E-9BDF2F7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BBD5-7BCF-4AB0-EE6E-3CEF935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9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687-B7F3-B6EA-5597-DA7C272D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98A8-8773-7853-3E0E-A865522D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6F63-F180-C8D2-A3D1-7AF1C92B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287A0-768E-2A56-259E-BC113BA2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FC23-D8D1-3B30-1CA9-52E5AC6B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00EFD-EE3D-2FC6-0F7D-D37FD32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7D8D-B668-7A05-A4F9-B631D052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B79A5-B572-4938-2B9B-A5FF843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8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53-3F51-02AC-7698-68CA4824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8CF0-52C9-2BCF-6127-DB7CFC6A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A22DE-FECA-BF5A-2DEC-D2AA9B3C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03E3F-E778-B60E-81C6-91BCEDB3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68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3FD7-99CC-346A-8CB8-0BB1A09D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EC732-2F19-2244-5200-BF6E155D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7D80-2E33-86A6-BD55-13ADF9F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8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5F1-01C4-7EF2-F6B0-82C1EF8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A92C-F541-AF3A-3C1E-890E9869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6A4C2-C900-5BA2-E74A-178087B1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7BDB-5B80-7BC9-41F8-BD90B7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2E9A-4126-F15B-535D-68CD721E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0BD0-5573-B806-4D20-51AF73BF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5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E23B-6C73-B570-1940-20C9F83A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77B5F-926E-3DF7-88D2-A9EC5ACE6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F7F90-8D90-9E4B-EB75-4EB72AD7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C88F-63B2-8E0D-7196-2FF40DD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9198-FFB1-C3EB-0C12-BE5EE75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05B-BBA8-8FB5-D2A2-F4499F8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4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9C766-922A-B9B3-327D-7CFCACA6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28ACD-865D-9797-7845-4A01E50D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740C-AE04-857F-E4F7-6F5319C1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22EF-EE70-47D7-978B-0B5CCD5EB232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F37D-89BB-E7E6-04D9-BC45F3A0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E3C7-A771-5530-7C7A-086F89B2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E099-5BD7-488B-B9DD-AF380530A3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68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D98435-CC55-7B0A-C13B-33131875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68" y="160493"/>
            <a:ext cx="3855964" cy="653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3844C-B105-9573-BCB1-1EBAF60BD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3" b="869"/>
          <a:stretch/>
        </p:blipFill>
        <p:spPr>
          <a:xfrm>
            <a:off x="6763285" y="118479"/>
            <a:ext cx="4052960" cy="6739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798BF-2465-B147-8293-AE3CCA584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571"/>
          <a:stretch/>
        </p:blipFill>
        <p:spPr>
          <a:xfrm>
            <a:off x="8828539" y="6283326"/>
            <a:ext cx="720000" cy="40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985AE-7519-1E0D-00B5-A0E557787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828538" y="5883276"/>
            <a:ext cx="720000" cy="70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FB82F9-A7E5-F12D-4F19-A72BA7AED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828538" y="5550671"/>
            <a:ext cx="720000" cy="70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C54C5-3563-6E33-A4AF-FCB63D78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828538" y="5160155"/>
            <a:ext cx="720000" cy="70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292A2-B57D-8A3C-08F6-20AE78735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828538" y="4827550"/>
            <a:ext cx="720000" cy="70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E7158A-4725-1027-297B-EE29B9842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828538" y="4447313"/>
            <a:ext cx="720000" cy="703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2D3E06-C378-8495-A9A8-B5C5C030D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828538" y="4114708"/>
            <a:ext cx="720000" cy="703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65C383-FF4D-6541-6578-3113553EA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828538" y="3734093"/>
            <a:ext cx="720000" cy="703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A0999C-CB20-25AF-1F97-2BC677C75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828538" y="3401488"/>
            <a:ext cx="720000" cy="703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A936B7-FA67-0E64-092F-3D0E7FE5F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024" r="4513" b="45540"/>
          <a:stretch/>
        </p:blipFill>
        <p:spPr>
          <a:xfrm>
            <a:off x="8828538" y="3016489"/>
            <a:ext cx="720000" cy="703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F6E92C-9DA3-2D69-8219-323A86718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3" b="87564"/>
          <a:stretch/>
        </p:blipFill>
        <p:spPr>
          <a:xfrm>
            <a:off x="8828538" y="2683884"/>
            <a:ext cx="720000" cy="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Maverick (main)</dc:creator>
  <cp:lastModifiedBy>Maverick (main)</cp:lastModifiedBy>
  <cp:revision>1</cp:revision>
  <dcterms:created xsi:type="dcterms:W3CDTF">2023-04-20T05:03:02Z</dcterms:created>
  <dcterms:modified xsi:type="dcterms:W3CDTF">2023-04-20T05:03:11Z</dcterms:modified>
</cp:coreProperties>
</file>