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24" r:id="rId1"/>
    <p:sldMasterId id="2147483891" r:id="rId2"/>
  </p:sldMasterIdLst>
  <p:notesMasterIdLst>
    <p:notesMasterId r:id="rId9"/>
  </p:notesMasterIdLst>
  <p:handoutMasterIdLst>
    <p:handoutMasterId r:id="rId10"/>
  </p:handoutMasterIdLst>
  <p:sldIdLst>
    <p:sldId id="396" r:id="rId3"/>
    <p:sldId id="444" r:id="rId4"/>
    <p:sldId id="445" r:id="rId5"/>
    <p:sldId id="446" r:id="rId6"/>
    <p:sldId id="449" r:id="rId7"/>
    <p:sldId id="448" r:id="rId8"/>
  </p:sldIdLst>
  <p:sldSz cx="9144000" cy="5143500" type="screen16x9"/>
  <p:notesSz cx="6858000" cy="9144000"/>
  <p:defaultTextStyle>
    <a:defPPr>
      <a:defRPr lang="en-US"/>
    </a:defPPr>
    <a:lvl1pPr marL="0" algn="l" defTabSz="685983" rtl="0" eaLnBrk="1" latinLnBrk="0" hangingPunct="1">
      <a:defRPr sz="1350" kern="1200">
        <a:solidFill>
          <a:schemeClr val="tx1"/>
        </a:solidFill>
        <a:latin typeface="+mn-lt"/>
        <a:ea typeface="+mn-ea"/>
        <a:cs typeface="+mn-cs"/>
      </a:defRPr>
    </a:lvl1pPr>
    <a:lvl2pPr marL="342991" algn="l" defTabSz="685983" rtl="0" eaLnBrk="1" latinLnBrk="0" hangingPunct="1">
      <a:defRPr sz="1350" kern="1200">
        <a:solidFill>
          <a:schemeClr val="tx1"/>
        </a:solidFill>
        <a:latin typeface="+mn-lt"/>
        <a:ea typeface="+mn-ea"/>
        <a:cs typeface="+mn-cs"/>
      </a:defRPr>
    </a:lvl2pPr>
    <a:lvl3pPr marL="685983" algn="l" defTabSz="685983" rtl="0" eaLnBrk="1" latinLnBrk="0" hangingPunct="1">
      <a:defRPr sz="1350" kern="1200">
        <a:solidFill>
          <a:schemeClr val="tx1"/>
        </a:solidFill>
        <a:latin typeface="+mn-lt"/>
        <a:ea typeface="+mn-ea"/>
        <a:cs typeface="+mn-cs"/>
      </a:defRPr>
    </a:lvl3pPr>
    <a:lvl4pPr marL="1028974" algn="l" defTabSz="685983" rtl="0" eaLnBrk="1" latinLnBrk="0" hangingPunct="1">
      <a:defRPr sz="1350" kern="1200">
        <a:solidFill>
          <a:schemeClr val="tx1"/>
        </a:solidFill>
        <a:latin typeface="+mn-lt"/>
        <a:ea typeface="+mn-ea"/>
        <a:cs typeface="+mn-cs"/>
      </a:defRPr>
    </a:lvl4pPr>
    <a:lvl5pPr marL="1371966" algn="l" defTabSz="685983" rtl="0" eaLnBrk="1" latinLnBrk="0" hangingPunct="1">
      <a:defRPr sz="1350" kern="1200">
        <a:solidFill>
          <a:schemeClr val="tx1"/>
        </a:solidFill>
        <a:latin typeface="+mn-lt"/>
        <a:ea typeface="+mn-ea"/>
        <a:cs typeface="+mn-cs"/>
      </a:defRPr>
    </a:lvl5pPr>
    <a:lvl6pPr marL="1714957" algn="l" defTabSz="685983" rtl="0" eaLnBrk="1" latinLnBrk="0" hangingPunct="1">
      <a:defRPr sz="1350" kern="1200">
        <a:solidFill>
          <a:schemeClr val="tx1"/>
        </a:solidFill>
        <a:latin typeface="+mn-lt"/>
        <a:ea typeface="+mn-ea"/>
        <a:cs typeface="+mn-cs"/>
      </a:defRPr>
    </a:lvl6pPr>
    <a:lvl7pPr marL="2057949" algn="l" defTabSz="685983" rtl="0" eaLnBrk="1" latinLnBrk="0" hangingPunct="1">
      <a:defRPr sz="1350" kern="1200">
        <a:solidFill>
          <a:schemeClr val="tx1"/>
        </a:solidFill>
        <a:latin typeface="+mn-lt"/>
        <a:ea typeface="+mn-ea"/>
        <a:cs typeface="+mn-cs"/>
      </a:defRPr>
    </a:lvl7pPr>
    <a:lvl8pPr marL="2400940" algn="l" defTabSz="685983" rtl="0" eaLnBrk="1" latinLnBrk="0" hangingPunct="1">
      <a:defRPr sz="1350" kern="1200">
        <a:solidFill>
          <a:schemeClr val="tx1"/>
        </a:solidFill>
        <a:latin typeface="+mn-lt"/>
        <a:ea typeface="+mn-ea"/>
        <a:cs typeface="+mn-cs"/>
      </a:defRPr>
    </a:lvl8pPr>
    <a:lvl9pPr marL="2743932" algn="l" defTabSz="685983" rtl="0" eaLnBrk="1" latinLnBrk="0" hangingPunct="1">
      <a:defRPr sz="1350" kern="1200">
        <a:solidFill>
          <a:schemeClr val="tx1"/>
        </a:solidFill>
        <a:latin typeface="+mn-lt"/>
        <a:ea typeface="+mn-ea"/>
        <a:cs typeface="+mn-cs"/>
      </a:defRPr>
    </a:lvl9pPr>
  </p:defaultTextStyle>
  <p:extLst>
    <p:ext uri="{521415D9-36F7-43E2-AB2F-B90AF26B5E84}">
      <p14:sectionLst xmlns:p14="http://schemas.microsoft.com/office/powerpoint/2010/main">
        <p14:section name="April Mid Term Checkpoint" id="{E4B56D65-A953-4D8E-B734-04978ED38577}">
          <p14:sldIdLst>
            <p14:sldId id="396"/>
            <p14:sldId id="444"/>
            <p14:sldId id="445"/>
            <p14:sldId id="446"/>
            <p14:sldId id="449"/>
            <p14:sldId id="448"/>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1C7CD"/>
    <a:srgbClr val="A2A9B0"/>
    <a:srgbClr val="D4BBFF"/>
    <a:srgbClr val="343A3F"/>
    <a:srgbClr val="491D8B"/>
    <a:srgbClr val="351062"/>
    <a:srgbClr val="0043CE"/>
    <a:srgbClr val="DFDFDF"/>
    <a:srgbClr val="002D9C"/>
    <a:srgbClr val="054AD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22"/>
    <p:restoredTop sz="96327"/>
  </p:normalViewPr>
  <p:slideViewPr>
    <p:cSldViewPr snapToGrid="0" snapToObjects="1">
      <p:cViewPr varScale="1">
        <p:scale>
          <a:sx n="97" d="100"/>
          <a:sy n="97" d="100"/>
        </p:scale>
        <p:origin x="630" y="84"/>
      </p:cViewPr>
      <p:guideLst>
        <p:guide orient="horz" pos="162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85" d="100"/>
          <a:sy n="85" d="100"/>
        </p:scale>
        <p:origin x="2496" y="19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presProps" Target="presProps.xml"/><Relationship Id="rId5" Type="http://schemas.openxmlformats.org/officeDocument/2006/relationships/slide" Target="slides/slide3.xml"/><Relationship Id="rId10"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219456" y="8705088"/>
            <a:ext cx="338328" cy="228600"/>
          </a:xfrm>
          <a:prstGeom prst="rect">
            <a:avLst/>
          </a:prstGeom>
        </p:spPr>
        <p:txBody>
          <a:bodyPr vert="horz" lIns="0" tIns="0" rIns="0" bIns="0" rtlCol="0" anchor="b"/>
          <a:lstStyle>
            <a:lvl1pPr algn="r">
              <a:defRPr sz="1200"/>
            </a:lvl1pPr>
          </a:lstStyle>
          <a:p>
            <a:pPr algn="l"/>
            <a:fld id="{614B4878-71CB-8F40-B9DD-F26F1F6CA014}" type="slidenum">
              <a:rPr lang="en-US" sz="600" smtClean="0">
                <a:solidFill>
                  <a:schemeClr val="bg1"/>
                </a:solidFill>
                <a:latin typeface="IBM Plex Sans" panose="020B0503050203000203" pitchFamily="34" charset="0"/>
                <a:ea typeface="IBM Plex Sans" charset="0"/>
                <a:cs typeface="IBM Plex Sans" charset="0"/>
              </a:rPr>
              <a:pPr algn="l"/>
              <a:t>‹#›</a:t>
            </a:fld>
            <a:endParaRPr lang="en-US" sz="600" dirty="0">
              <a:solidFill>
                <a:schemeClr val="bg1"/>
              </a:solidFill>
              <a:latin typeface="IBM Plex Sans" panose="020B0503050203000203" pitchFamily="34" charset="0"/>
              <a:ea typeface="IBM Plex Sans" charset="0"/>
              <a:cs typeface="IBM Plex Sans" charset="0"/>
            </a:endParaRPr>
          </a:p>
        </p:txBody>
      </p:sp>
      <p:sp>
        <p:nvSpPr>
          <p:cNvPr id="4" name="Footer Placeholder 3"/>
          <p:cNvSpPr>
            <a:spLocks noGrp="1"/>
          </p:cNvSpPr>
          <p:nvPr>
            <p:ph type="ftr" sz="quarter" idx="2"/>
          </p:nvPr>
        </p:nvSpPr>
        <p:spPr>
          <a:xfrm>
            <a:off x="630936" y="8705088"/>
            <a:ext cx="3657600" cy="228600"/>
          </a:xfrm>
          <a:prstGeom prst="rect">
            <a:avLst/>
          </a:prstGeom>
        </p:spPr>
        <p:txBody>
          <a:bodyPr vert="horz" lIns="0" tIns="0" rIns="0" bIns="0" rtlCol="0" anchor="b"/>
          <a:lstStyle>
            <a:lvl1pPr algn="l">
              <a:defRPr sz="1200"/>
            </a:lvl1pPr>
          </a:lstStyle>
          <a:p>
            <a:r>
              <a:rPr lang="en-US" sz="600" dirty="0">
                <a:solidFill>
                  <a:schemeClr val="bg1"/>
                </a:solidFill>
                <a:latin typeface="IBM Plex Sans" panose="020B0503050203000203" pitchFamily="34" charset="0"/>
                <a:ea typeface="IBM Plex Sans" charset="0"/>
                <a:cs typeface="IBM Plex Sans" charset="0"/>
              </a:rPr>
              <a:t>Group Name / DOC ID / Month XX, 2019 / © 2019 IBM Corporation</a:t>
            </a:r>
          </a:p>
        </p:txBody>
      </p:sp>
    </p:spTree>
    <p:extLst>
      <p:ext uri="{BB962C8B-B14F-4D97-AF65-F5344CB8AC3E}">
        <p14:creationId xmlns:p14="http://schemas.microsoft.com/office/powerpoint/2010/main" val="448027815"/>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822450" y="228600"/>
            <a:ext cx="3213100" cy="1807369"/>
          </a:xfrm>
          <a:prstGeom prst="rect">
            <a:avLst/>
          </a:prstGeom>
          <a:noFill/>
          <a:ln w="12700">
            <a:solidFill>
              <a:prstClr val="black"/>
            </a:solidFill>
          </a:ln>
        </p:spPr>
        <p:txBody>
          <a:bodyPr vert="horz" lIns="91440" tIns="45720" rIns="91440" bIns="45720" rtlCol="0" anchor="ctr"/>
          <a:lstStyle/>
          <a:p>
            <a:endParaRPr lang="en-US" dirty="0"/>
          </a:p>
        </p:txBody>
      </p:sp>
      <p:sp>
        <p:nvSpPr>
          <p:cNvPr id="8" name="Notes Placeholder 7">
            <a:extLst>
              <a:ext uri="{FF2B5EF4-FFF2-40B4-BE49-F238E27FC236}">
                <a16:creationId xmlns:a16="http://schemas.microsoft.com/office/drawing/2014/main" id="{6ABF5568-9620-E34F-9423-054ABD0598F2}"/>
              </a:ext>
            </a:extLst>
          </p:cNvPr>
          <p:cNvSpPr>
            <a:spLocks noGrp="1"/>
          </p:cNvSpPr>
          <p:nvPr>
            <p:ph type="body" sz="quarter" idx="3"/>
          </p:nvPr>
        </p:nvSpPr>
        <p:spPr>
          <a:xfrm>
            <a:off x="219456" y="2247900"/>
            <a:ext cx="6419088" cy="6159500"/>
          </a:xfrm>
          <a:prstGeom prst="rect">
            <a:avLst/>
          </a:prstGeom>
        </p:spPr>
        <p:txBody>
          <a:bodyPr vert="horz" lIns="0" tIns="0" rIns="0" bIns="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marL="803275" marR="0" lvl="4" indent="-171450" algn="l" defTabSz="914400" rtl="0" eaLnBrk="1" fontAlgn="base" latinLnBrk="0" hangingPunct="1">
              <a:lnSpc>
                <a:spcPct val="100000"/>
              </a:lnSpc>
              <a:spcBef>
                <a:spcPts val="600"/>
              </a:spcBef>
              <a:spcAft>
                <a:spcPct val="0"/>
              </a:spcAft>
              <a:buClr>
                <a:srgbClr val="000000"/>
              </a:buClr>
              <a:buSzTx/>
              <a:buFont typeface=".AppleSystemUIFont" charset="-120"/>
              <a:buChar char="»"/>
              <a:tabLst/>
              <a:defRPr/>
            </a:pPr>
            <a:r>
              <a:rPr kumimoji="0" lang="en-US" sz="1000" b="0" i="0" u="none" strike="noStrike" kern="1200" cap="none" spc="0" normalizeH="0" baseline="0" noProof="0" dirty="0">
                <a:ln>
                  <a:noFill/>
                </a:ln>
                <a:solidFill>
                  <a:srgbClr val="000000"/>
                </a:solidFill>
                <a:effectLst/>
                <a:uLnTx/>
                <a:uFillTx/>
                <a:latin typeface="IBM Plex Sans" panose="020B0503050203000203" pitchFamily="34" charset="0"/>
                <a:ea typeface="+mn-ea"/>
                <a:cs typeface="+mn-cs"/>
              </a:rPr>
              <a:t>Fifth level</a:t>
            </a:r>
          </a:p>
        </p:txBody>
      </p:sp>
      <p:sp>
        <p:nvSpPr>
          <p:cNvPr id="7" name="Slide Number Placeholder 6"/>
          <p:cNvSpPr>
            <a:spLocks noGrp="1"/>
          </p:cNvSpPr>
          <p:nvPr>
            <p:ph type="sldNum" sz="quarter" idx="5"/>
          </p:nvPr>
        </p:nvSpPr>
        <p:spPr>
          <a:xfrm>
            <a:off x="219456" y="8705088"/>
            <a:ext cx="338328" cy="228600"/>
          </a:xfrm>
          <a:prstGeom prst="rect">
            <a:avLst/>
          </a:prstGeom>
        </p:spPr>
        <p:txBody>
          <a:bodyPr vert="horz" lIns="0" tIns="0" rIns="0" bIns="0" rtlCol="0" anchor="b"/>
          <a:lstStyle>
            <a:lvl1pPr algn="l">
              <a:defRPr sz="600" b="0" i="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1pPr>
          </a:lstStyle>
          <a:p>
            <a:fld id="{6E2E38B8-B0B4-AD41-AC6E-B781F46A9FD3}" type="slidenum">
              <a:rPr lang="en-US" smtClean="0"/>
              <a:pPr/>
              <a:t>‹#›</a:t>
            </a:fld>
            <a:endParaRPr lang="en-US" dirty="0"/>
          </a:p>
        </p:txBody>
      </p:sp>
      <p:sp>
        <p:nvSpPr>
          <p:cNvPr id="6" name="Footer Placeholder 5"/>
          <p:cNvSpPr>
            <a:spLocks noGrp="1"/>
          </p:cNvSpPr>
          <p:nvPr>
            <p:ph type="ftr" sz="quarter" idx="4"/>
          </p:nvPr>
        </p:nvSpPr>
        <p:spPr>
          <a:xfrm>
            <a:off x="630936" y="8705088"/>
            <a:ext cx="3657600" cy="228600"/>
          </a:xfrm>
          <a:prstGeom prst="rect">
            <a:avLst/>
          </a:prstGeom>
        </p:spPr>
        <p:txBody>
          <a:bodyPr vert="horz" lIns="0" tIns="0" rIns="0" bIns="0" rtlCol="0" anchor="b"/>
          <a:lstStyle>
            <a:lvl1pPr algn="l">
              <a:defRPr sz="600" b="0" i="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1pPr>
          </a:lstStyle>
          <a:p>
            <a:r>
              <a:rPr lang="en-US" dirty="0"/>
              <a:t>Group Name / DOC ID / Month XX, 2019 / © 2019 IBM Corporation</a:t>
            </a:r>
          </a:p>
        </p:txBody>
      </p:sp>
    </p:spTree>
    <p:extLst>
      <p:ext uri="{BB962C8B-B14F-4D97-AF65-F5344CB8AC3E}">
        <p14:creationId xmlns:p14="http://schemas.microsoft.com/office/powerpoint/2010/main" val="791598581"/>
      </p:ext>
    </p:extLst>
  </p:cSld>
  <p:clrMap bg1="lt1" tx1="dk1" bg2="lt2" tx2="dk2" accent1="accent1" accent2="accent2" accent3="accent3" accent4="accent4" accent5="accent5" accent6="accent6" hlink="hlink" folHlink="folHlink"/>
  <p:hf hdr="0" dt="0"/>
  <p:notesStyle>
    <a:lvl1pPr marL="0" algn="l" defTabSz="914400" rtl="0" eaLnBrk="1" latinLnBrk="0" hangingPunct="1">
      <a:spcBef>
        <a:spcPts val="600"/>
      </a:spcBef>
      <a:defRPr sz="1000" b="0" i="0" kern="1200">
        <a:solidFill>
          <a:schemeClr val="bg1"/>
        </a:solidFill>
        <a:latin typeface="IBM Plex Sans" panose="020B0503050203000203" pitchFamily="34" charset="0"/>
        <a:ea typeface="+mn-ea"/>
        <a:cs typeface="+mn-cs"/>
      </a:defRPr>
    </a:lvl1pPr>
    <a:lvl2pPr marL="174625" indent="-169863" algn="l" defTabSz="914400" rtl="0" eaLnBrk="1" latinLnBrk="0" hangingPunct="1">
      <a:spcBef>
        <a:spcPts val="600"/>
      </a:spcBef>
      <a:buFont typeface="System Font Regular"/>
      <a:buChar char="–"/>
      <a:tabLst/>
      <a:defRPr sz="1000" b="0" i="0" kern="1200">
        <a:solidFill>
          <a:schemeClr val="bg1"/>
        </a:solidFill>
        <a:latin typeface="IBM Plex Sans" panose="020B0503050203000203" pitchFamily="34" charset="0"/>
        <a:ea typeface="+mn-ea"/>
        <a:cs typeface="+mn-cs"/>
      </a:defRPr>
    </a:lvl2pPr>
    <a:lvl3pPr marL="347472" indent="-173736" algn="l" defTabSz="914400" rtl="0" eaLnBrk="1" latinLnBrk="0" hangingPunct="1">
      <a:spcBef>
        <a:spcPts val="600"/>
      </a:spcBef>
      <a:buFont typeface="Arial" panose="020B0604020202020204" pitchFamily="34" charset="0"/>
      <a:buChar char="•"/>
      <a:tabLst/>
      <a:defRPr sz="1000" b="0" i="0" kern="1200">
        <a:solidFill>
          <a:schemeClr val="bg1"/>
        </a:solidFill>
        <a:latin typeface="IBM Plex Sans" panose="020B0503050203000203" pitchFamily="34" charset="0"/>
        <a:ea typeface="+mn-ea"/>
        <a:cs typeface="+mn-cs"/>
      </a:defRPr>
    </a:lvl3pPr>
    <a:lvl4pPr marL="630936" indent="-173736" algn="l" defTabSz="914400" rtl="0" eaLnBrk="1" latinLnBrk="0" hangingPunct="1">
      <a:spcBef>
        <a:spcPts val="600"/>
      </a:spcBef>
      <a:buFont typeface="System Font Regular"/>
      <a:buChar char="–"/>
      <a:tabLst/>
      <a:defRPr sz="1000" b="0" i="0" kern="1200">
        <a:solidFill>
          <a:schemeClr val="bg1"/>
        </a:solidFill>
        <a:latin typeface="IBM Plex Sans" panose="020B0503050203000203" pitchFamily="34" charset="0"/>
        <a:ea typeface="+mn-ea"/>
        <a:cs typeface="+mn-cs"/>
      </a:defRPr>
    </a:lvl4pPr>
    <a:lvl5pPr marL="174625" marR="0" indent="-169863" algn="l" defTabSz="914400" rtl="0" eaLnBrk="1" fontAlgn="base" latinLnBrk="0" hangingPunct="1">
      <a:lnSpc>
        <a:spcPct val="100000"/>
      </a:lnSpc>
      <a:spcBef>
        <a:spcPts val="600"/>
      </a:spcBef>
      <a:spcAft>
        <a:spcPct val="0"/>
      </a:spcAft>
      <a:buClr>
        <a:srgbClr val="000000"/>
      </a:buClr>
      <a:buSzTx/>
      <a:buFont typeface=".AppleSystemUIFont" charset="-120"/>
      <a:buChar char="»"/>
      <a:tabLst/>
      <a:defRPr sz="1000" b="0" i="0" kern="1200">
        <a:solidFill>
          <a:schemeClr val="bg1"/>
        </a:solidFill>
        <a:latin typeface="IBM Plex Sans" panose="020B0503050203000203"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hyperlink" Target="https://www.ibm.com/legal/copytrade" TargetMode="External"/><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2" Type="http://schemas.openxmlformats.org/officeDocument/2006/relationships/hyperlink" Target="https://www.ibm.com/legal/copytrade" TargetMode="External"/><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1 line)">
    <p:bg>
      <p:bgPr>
        <a:solidFill>
          <a:srgbClr val="171717"/>
        </a:solidFill>
        <a:effectLst/>
      </p:bgPr>
    </p:bg>
    <p:spTree>
      <p:nvGrpSpPr>
        <p:cNvPr id="1" name=""/>
        <p:cNvGrpSpPr/>
        <p:nvPr/>
      </p:nvGrpSpPr>
      <p:grpSpPr>
        <a:xfrm>
          <a:off x="0" y="0"/>
          <a:ext cx="0" cy="0"/>
          <a:chOff x="0" y="0"/>
          <a:chExt cx="0" cy="0"/>
        </a:xfrm>
      </p:grpSpPr>
      <p:sp>
        <p:nvSpPr>
          <p:cNvPr id="3" name="Footer Placeholder"/>
          <p:cNvSpPr>
            <a:spLocks noGrp="1"/>
          </p:cNvSpPr>
          <p:nvPr>
            <p:ph type="ftr" sz="quarter" idx="10"/>
          </p:nvPr>
        </p:nvSpPr>
        <p:spPr/>
        <p:txBody>
          <a:bodyPr/>
          <a:lstStyle>
            <a:lvl1pPr>
              <a:defRPr lang="en-US" smtClean="0">
                <a:effectLst/>
              </a:defRPr>
            </a:lvl1pPr>
          </a:lstStyle>
          <a:p>
            <a:r>
              <a:rPr lang="en-US" dirty="0" err="1"/>
              <a:t>Qiskit</a:t>
            </a:r>
            <a:r>
              <a:rPr lang="en-US" dirty="0"/>
              <a:t> © 2020</a:t>
            </a:r>
          </a:p>
        </p:txBody>
      </p:sp>
      <p:sp>
        <p:nvSpPr>
          <p:cNvPr id="27" name="Title 6">
            <a:extLst>
              <a:ext uri="{FF2B5EF4-FFF2-40B4-BE49-F238E27FC236}">
                <a16:creationId xmlns:a16="http://schemas.microsoft.com/office/drawing/2014/main" id="{927B3839-2228-7B4F-B451-E1AD3FD51C20}"/>
              </a:ext>
            </a:extLst>
          </p:cNvPr>
          <p:cNvSpPr>
            <a:spLocks noGrp="1"/>
          </p:cNvSpPr>
          <p:nvPr>
            <p:ph type="title" hasCustomPrompt="1"/>
          </p:nvPr>
        </p:nvSpPr>
        <p:spPr>
          <a:xfrm>
            <a:off x="210312" y="201170"/>
            <a:ext cx="4142232" cy="363606"/>
          </a:xfrm>
        </p:spPr>
        <p:txBody>
          <a:bodyPr/>
          <a:lstStyle>
            <a:lvl1pPr>
              <a:defRPr/>
            </a:lvl1pPr>
          </a:lstStyle>
          <a:p>
            <a:r>
              <a:rPr lang="en-US" dirty="0" err="1"/>
              <a:t>Qiskit</a:t>
            </a:r>
            <a:r>
              <a:rPr lang="en-US" dirty="0"/>
              <a:t> Template</a:t>
            </a:r>
          </a:p>
        </p:txBody>
      </p:sp>
      <p:sp>
        <p:nvSpPr>
          <p:cNvPr id="28" name="Text Placeholder 7">
            <a:extLst>
              <a:ext uri="{FF2B5EF4-FFF2-40B4-BE49-F238E27FC236}">
                <a16:creationId xmlns:a16="http://schemas.microsoft.com/office/drawing/2014/main" id="{965B97F5-70AC-A045-BD36-8C0A8703C6A0}"/>
              </a:ext>
            </a:extLst>
          </p:cNvPr>
          <p:cNvSpPr>
            <a:spLocks noGrp="1"/>
          </p:cNvSpPr>
          <p:nvPr>
            <p:ph type="body" sz="quarter" idx="13" hasCustomPrompt="1"/>
          </p:nvPr>
        </p:nvSpPr>
        <p:spPr>
          <a:xfrm>
            <a:off x="216662" y="990317"/>
            <a:ext cx="4118013" cy="251217"/>
          </a:xfrm>
        </p:spPr>
        <p:txBody>
          <a:bodyPr/>
          <a:lstStyle/>
          <a:p>
            <a:r>
              <a:rPr lang="en-US" dirty="0" err="1"/>
              <a:t>Firstname</a:t>
            </a:r>
            <a:r>
              <a:rPr lang="en-US" dirty="0"/>
              <a:t> </a:t>
            </a:r>
            <a:r>
              <a:rPr lang="en-US" dirty="0" err="1"/>
              <a:t>Lastname</a:t>
            </a:r>
            <a:r>
              <a:rPr lang="en-US" dirty="0"/>
              <a:t> </a:t>
            </a:r>
          </a:p>
        </p:txBody>
      </p:sp>
      <p:sp>
        <p:nvSpPr>
          <p:cNvPr id="29" name="Text Placeholder 8">
            <a:extLst>
              <a:ext uri="{FF2B5EF4-FFF2-40B4-BE49-F238E27FC236}">
                <a16:creationId xmlns:a16="http://schemas.microsoft.com/office/drawing/2014/main" id="{5A69EFA9-C7F8-724C-A6B9-A7765EAAF1CE}"/>
              </a:ext>
            </a:extLst>
          </p:cNvPr>
          <p:cNvSpPr>
            <a:spLocks noGrp="1"/>
          </p:cNvSpPr>
          <p:nvPr>
            <p:ph type="body" sz="quarter" idx="14" hasCustomPrompt="1"/>
          </p:nvPr>
        </p:nvSpPr>
        <p:spPr>
          <a:xfrm>
            <a:off x="216661" y="1256728"/>
            <a:ext cx="4118013" cy="251344"/>
          </a:xfrm>
        </p:spPr>
        <p:txBody>
          <a:bodyPr/>
          <a:lstStyle/>
          <a:p>
            <a:r>
              <a:rPr lang="en-US" dirty="0"/>
              <a:t>Job Title</a:t>
            </a:r>
          </a:p>
        </p:txBody>
      </p:sp>
      <p:cxnSp>
        <p:nvCxnSpPr>
          <p:cNvPr id="30" name="Straight Connector 29">
            <a:extLst>
              <a:ext uri="{FF2B5EF4-FFF2-40B4-BE49-F238E27FC236}">
                <a16:creationId xmlns:a16="http://schemas.microsoft.com/office/drawing/2014/main" id="{4B6B3688-93EC-8746-8C4C-EB11C8963E92}"/>
              </a:ext>
            </a:extLst>
          </p:cNvPr>
          <p:cNvCxnSpPr>
            <a:cxnSpLocks/>
          </p:cNvCxnSpPr>
          <p:nvPr userDrawn="1"/>
        </p:nvCxnSpPr>
        <p:spPr bwMode="auto">
          <a:xfrm>
            <a:off x="235892" y="771088"/>
            <a:ext cx="548574" cy="0"/>
          </a:xfrm>
          <a:prstGeom prst="line">
            <a:avLst/>
          </a:prstGeom>
          <a:ln w="25400" cap="rnd">
            <a:solidFill>
              <a:schemeClr val="accent2"/>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pic>
        <p:nvPicPr>
          <p:cNvPr id="8" name="Picture 7">
            <a:extLst>
              <a:ext uri="{FF2B5EF4-FFF2-40B4-BE49-F238E27FC236}">
                <a16:creationId xmlns:a16="http://schemas.microsoft.com/office/drawing/2014/main" id="{B04D3608-45B3-5944-AE87-1A17A3C2796F}"/>
              </a:ext>
            </a:extLst>
          </p:cNvPr>
          <p:cNvPicPr>
            <a:picLocks noChangeAspect="1"/>
          </p:cNvPicPr>
          <p:nvPr userDrawn="1"/>
        </p:nvPicPr>
        <p:blipFill>
          <a:blip r:embed="rId2"/>
          <a:stretch>
            <a:fillRect/>
          </a:stretch>
        </p:blipFill>
        <p:spPr>
          <a:xfrm>
            <a:off x="7789333" y="4659672"/>
            <a:ext cx="1126000" cy="350898"/>
          </a:xfrm>
          <a:prstGeom prst="rect">
            <a:avLst/>
          </a:prstGeom>
        </p:spPr>
      </p:pic>
    </p:spTree>
    <p:extLst>
      <p:ext uri="{BB962C8B-B14F-4D97-AF65-F5344CB8AC3E}">
        <p14:creationId xmlns:p14="http://schemas.microsoft.com/office/powerpoint/2010/main" val="35766800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Xlg text / fact + image">
    <p:spTree>
      <p:nvGrpSpPr>
        <p:cNvPr id="1" name=""/>
        <p:cNvGrpSpPr/>
        <p:nvPr/>
      </p:nvGrpSpPr>
      <p:grpSpPr>
        <a:xfrm>
          <a:off x="0" y="0"/>
          <a:ext cx="0" cy="0"/>
          <a:chOff x="0" y="0"/>
          <a:chExt cx="0" cy="0"/>
        </a:xfrm>
      </p:grpSpPr>
      <p:sp>
        <p:nvSpPr>
          <p:cNvPr id="6" name="Text Placeholder"/>
          <p:cNvSpPr>
            <a:spLocks noGrp="1"/>
          </p:cNvSpPr>
          <p:nvPr>
            <p:ph type="body" sz="quarter" idx="12" hasCustomPrompt="1"/>
          </p:nvPr>
        </p:nvSpPr>
        <p:spPr>
          <a:xfrm>
            <a:off x="155448" y="1152144"/>
            <a:ext cx="4206240" cy="3361944"/>
          </a:xfrm>
        </p:spPr>
        <p:txBody>
          <a:bodyPr/>
          <a:lstStyle>
            <a:lvl1pPr>
              <a:lnSpc>
                <a:spcPct val="90000"/>
              </a:lnSpc>
              <a:defRPr sz="9200" b="0" i="0">
                <a:solidFill>
                  <a:schemeClr val="accent4"/>
                </a:solidFill>
                <a:latin typeface="IBM Plex Sans SemiBold" panose="020B0503050203000203" pitchFamily="34" charset="77"/>
              </a:defRPr>
            </a:lvl1pPr>
          </a:lstStyle>
          <a:p>
            <a:pPr lvl="0"/>
            <a:r>
              <a:rPr lang="en-US" dirty="0"/>
              <a:t>100%</a:t>
            </a:r>
          </a:p>
        </p:txBody>
      </p:sp>
      <p:sp>
        <p:nvSpPr>
          <p:cNvPr id="7" name="Picture Placeholder">
            <a:extLst>
              <a:ext uri="{C183D7F6-B498-43B3-948B-1728B52AA6E4}">
                <adec:decorative xmlns="" xmlns:adec="http://schemas.microsoft.com/office/drawing/2017/decorative" val="1"/>
              </a:ext>
            </a:extLst>
          </p:cNvPr>
          <p:cNvSpPr>
            <a:spLocks noGrp="1"/>
          </p:cNvSpPr>
          <p:nvPr>
            <p:ph type="pic" sz="quarter" idx="13"/>
          </p:nvPr>
        </p:nvSpPr>
        <p:spPr>
          <a:xfrm>
            <a:off x="4572000" y="0"/>
            <a:ext cx="4572000" cy="5143500"/>
          </a:xfrm>
        </p:spPr>
        <p:txBody>
          <a:bodyPr lIns="91440" tIns="91440" rIns="91440" bIns="91440"/>
          <a:lstStyle>
            <a:lvl1pPr>
              <a:defRPr baseline="0"/>
            </a:lvl1pPr>
          </a:lstStyle>
          <a:p>
            <a:r>
              <a:rPr lang="en-US" smtClean="0"/>
              <a:t>Click icon to add picture</a:t>
            </a:r>
            <a:endParaRPr lang="en-US" dirty="0"/>
          </a:p>
        </p:txBody>
      </p:sp>
      <p:sp>
        <p:nvSpPr>
          <p:cNvPr id="3" name="Footer Placeholder"/>
          <p:cNvSpPr>
            <a:spLocks noGrp="1"/>
          </p:cNvSpPr>
          <p:nvPr>
            <p:ph type="ftr" sz="quarter" idx="10"/>
          </p:nvPr>
        </p:nvSpPr>
        <p:spPr/>
        <p:txBody>
          <a:bodyPr/>
          <a:lstStyle>
            <a:lvl1pPr>
              <a:defRPr lang="en-US" smtClean="0">
                <a:effectLst/>
              </a:defRPr>
            </a:lvl1pPr>
          </a:lstStyle>
          <a:p>
            <a:r>
              <a:rPr lang="en-US" dirty="0" err="1"/>
              <a:t>Qiskit</a:t>
            </a:r>
            <a:r>
              <a:rPr lang="en-US" dirty="0"/>
              <a:t> © 2020</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11" name="Text Placeholder 10">
            <a:extLst>
              <a:ext uri="{FF2B5EF4-FFF2-40B4-BE49-F238E27FC236}">
                <a16:creationId xmlns:a16="http://schemas.microsoft.com/office/drawing/2014/main" id="{3819BBD0-4F00-B447-A473-76BA52FA8048}"/>
              </a:ext>
            </a:extLst>
          </p:cNvPr>
          <p:cNvSpPr>
            <a:spLocks noGrp="1"/>
          </p:cNvSpPr>
          <p:nvPr>
            <p:ph type="body" sz="quarter" idx="15" hasCustomPrompt="1"/>
          </p:nvPr>
        </p:nvSpPr>
        <p:spPr>
          <a:xfrm>
            <a:off x="219456" y="173736"/>
            <a:ext cx="3794760" cy="859536"/>
          </a:xfrm>
        </p:spPr>
        <p:txBody>
          <a:bodyPr/>
          <a:lstStyle>
            <a:lvl1pPr>
              <a:defRPr sz="2000"/>
            </a:lvl1pPr>
            <a:lvl2pPr marL="0" indent="0">
              <a:buNone/>
              <a:defRPr/>
            </a:lvl2pPr>
          </a:lstStyle>
          <a:p>
            <a:pPr lvl="0"/>
            <a:r>
              <a:rPr lang="en-US" dirty="0"/>
              <a:t>Title with </a:t>
            </a:r>
            <a:r>
              <a:rPr lang="en-US" dirty="0" err="1"/>
              <a:t>xlg</a:t>
            </a:r>
            <a:r>
              <a:rPr lang="en-US" dirty="0"/>
              <a:t> text + optional ½ image</a:t>
            </a:r>
          </a:p>
        </p:txBody>
      </p:sp>
      <p:pic>
        <p:nvPicPr>
          <p:cNvPr id="8" name="Picture 7">
            <a:extLst>
              <a:ext uri="{FF2B5EF4-FFF2-40B4-BE49-F238E27FC236}">
                <a16:creationId xmlns:a16="http://schemas.microsoft.com/office/drawing/2014/main" id="{7BA59259-AA31-654E-97CA-EC574BEA60AB}"/>
              </a:ext>
            </a:extLst>
          </p:cNvPr>
          <p:cNvPicPr>
            <a:picLocks noChangeAspect="1"/>
          </p:cNvPicPr>
          <p:nvPr userDrawn="1"/>
        </p:nvPicPr>
        <p:blipFill>
          <a:blip r:embed="rId2"/>
          <a:stretch>
            <a:fillRect/>
          </a:stretch>
        </p:blipFill>
        <p:spPr>
          <a:xfrm>
            <a:off x="7789333" y="129710"/>
            <a:ext cx="1126000" cy="350898"/>
          </a:xfrm>
          <a:prstGeom prst="rect">
            <a:avLst/>
          </a:prstGeom>
        </p:spPr>
      </p:pic>
    </p:spTree>
    <p:extLst>
      <p:ext uri="{BB962C8B-B14F-4D97-AF65-F5344CB8AC3E}">
        <p14:creationId xmlns:p14="http://schemas.microsoft.com/office/powerpoint/2010/main" val="17681281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3" name="Footer Placeholder"/>
          <p:cNvSpPr>
            <a:spLocks noGrp="1"/>
          </p:cNvSpPr>
          <p:nvPr>
            <p:ph type="ftr" sz="quarter" idx="10"/>
          </p:nvPr>
        </p:nvSpPr>
        <p:spPr/>
        <p:txBody>
          <a:bodyPr/>
          <a:lstStyle>
            <a:lvl1pPr>
              <a:defRPr lang="en-US" smtClean="0">
                <a:effectLst/>
              </a:defRPr>
            </a:lvl1pPr>
          </a:lstStyle>
          <a:p>
            <a:r>
              <a:rPr lang="en-US" dirty="0" err="1"/>
              <a:t>Qiskit</a:t>
            </a:r>
            <a:r>
              <a:rPr lang="en-US" dirty="0"/>
              <a:t> © 2020</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5" name="Title 4">
            <a:extLst>
              <a:ext uri="{FF2B5EF4-FFF2-40B4-BE49-F238E27FC236}">
                <a16:creationId xmlns:a16="http://schemas.microsoft.com/office/drawing/2014/main" id="{03DEF12C-8D9D-364C-AEC2-B435FF41B7C7}"/>
              </a:ext>
            </a:extLst>
          </p:cNvPr>
          <p:cNvSpPr>
            <a:spLocks noGrp="1"/>
          </p:cNvSpPr>
          <p:nvPr>
            <p:ph type="title" hasCustomPrompt="1"/>
          </p:nvPr>
        </p:nvSpPr>
        <p:spPr>
          <a:xfrm>
            <a:off x="73152" y="201168"/>
            <a:ext cx="5465275" cy="1729232"/>
          </a:xfrm>
        </p:spPr>
        <p:txBody>
          <a:bodyPr/>
          <a:lstStyle>
            <a:lvl1pPr marL="164592" indent="-164592">
              <a:defRPr>
                <a:solidFill>
                  <a:schemeClr val="accent4"/>
                </a:solidFill>
              </a:defRPr>
            </a:lvl1pPr>
          </a:lstStyle>
          <a:p>
            <a:r>
              <a:rPr lang="en-US" dirty="0"/>
              <a:t>“Template for a single quote: adjust optional author information to have similar spacing at the end of the quote.”</a:t>
            </a:r>
          </a:p>
        </p:txBody>
      </p:sp>
      <p:sp>
        <p:nvSpPr>
          <p:cNvPr id="12" name="Text Placeholder 11">
            <a:extLst>
              <a:ext uri="{FF2B5EF4-FFF2-40B4-BE49-F238E27FC236}">
                <a16:creationId xmlns:a16="http://schemas.microsoft.com/office/drawing/2014/main" id="{67826A83-0471-7649-B205-FFC505DA313F}"/>
              </a:ext>
            </a:extLst>
          </p:cNvPr>
          <p:cNvSpPr>
            <a:spLocks noGrp="1"/>
          </p:cNvSpPr>
          <p:nvPr>
            <p:ph type="body" sz="quarter" idx="14" hasCustomPrompt="1"/>
          </p:nvPr>
        </p:nvSpPr>
        <p:spPr>
          <a:xfrm>
            <a:off x="219456" y="1943280"/>
            <a:ext cx="4123944" cy="246888"/>
          </a:xfrm>
        </p:spPr>
        <p:txBody>
          <a:bodyPr/>
          <a:lstStyle>
            <a:lvl1pPr>
              <a:defRPr>
                <a:solidFill>
                  <a:schemeClr val="tx2"/>
                </a:solidFill>
              </a:defRPr>
            </a:lvl1pPr>
            <a:lvl2pPr marL="0" indent="0">
              <a:buNone/>
              <a:defRPr/>
            </a:lvl2pPr>
          </a:lstStyle>
          <a:p>
            <a:pPr lvl="0"/>
            <a:r>
              <a:rPr lang="en-US" dirty="0"/>
              <a:t>Richard P. Feynman</a:t>
            </a:r>
          </a:p>
        </p:txBody>
      </p:sp>
      <p:sp>
        <p:nvSpPr>
          <p:cNvPr id="14" name="Text Placeholder 13">
            <a:extLst>
              <a:ext uri="{FF2B5EF4-FFF2-40B4-BE49-F238E27FC236}">
                <a16:creationId xmlns:a16="http://schemas.microsoft.com/office/drawing/2014/main" id="{48B5E467-58C7-4043-A863-8B0F691F403C}"/>
              </a:ext>
            </a:extLst>
          </p:cNvPr>
          <p:cNvSpPr>
            <a:spLocks noGrp="1"/>
          </p:cNvSpPr>
          <p:nvPr>
            <p:ph type="body" sz="quarter" idx="15" hasCustomPrompt="1"/>
          </p:nvPr>
        </p:nvSpPr>
        <p:spPr>
          <a:xfrm>
            <a:off x="219456" y="2201719"/>
            <a:ext cx="4114800" cy="246888"/>
          </a:xfrm>
        </p:spPr>
        <p:txBody>
          <a:bodyPr/>
          <a:lstStyle>
            <a:lvl1pPr>
              <a:defRPr b="0" i="1">
                <a:solidFill>
                  <a:schemeClr val="tx2"/>
                </a:solidFill>
                <a:latin typeface="IBM Plex Sans" panose="020B0503050203000203" pitchFamily="34" charset="0"/>
              </a:defRPr>
            </a:lvl1pPr>
            <a:lvl2pPr marL="0" indent="0">
              <a:buNone/>
              <a:defRPr/>
            </a:lvl2pPr>
          </a:lstStyle>
          <a:p>
            <a:pPr lvl="0"/>
            <a:r>
              <a:rPr lang="en-US" dirty="0"/>
              <a:t>Simulating Physics with Computers, 1981</a:t>
            </a:r>
          </a:p>
        </p:txBody>
      </p:sp>
      <p:pic>
        <p:nvPicPr>
          <p:cNvPr id="8" name="Picture 7">
            <a:extLst>
              <a:ext uri="{FF2B5EF4-FFF2-40B4-BE49-F238E27FC236}">
                <a16:creationId xmlns:a16="http://schemas.microsoft.com/office/drawing/2014/main" id="{4180B920-2FAB-3443-8C98-23FB9C0646C1}"/>
              </a:ext>
            </a:extLst>
          </p:cNvPr>
          <p:cNvPicPr>
            <a:picLocks noChangeAspect="1"/>
          </p:cNvPicPr>
          <p:nvPr userDrawn="1"/>
        </p:nvPicPr>
        <p:blipFill>
          <a:blip r:embed="rId2"/>
          <a:stretch>
            <a:fillRect/>
          </a:stretch>
        </p:blipFill>
        <p:spPr>
          <a:xfrm>
            <a:off x="7789333" y="129710"/>
            <a:ext cx="1126000" cy="350898"/>
          </a:xfrm>
          <a:prstGeom prst="rect">
            <a:avLst/>
          </a:prstGeom>
        </p:spPr>
      </p:pic>
    </p:spTree>
    <p:extLst>
      <p:ext uri="{BB962C8B-B14F-4D97-AF65-F5344CB8AC3E}">
        <p14:creationId xmlns:p14="http://schemas.microsoft.com/office/powerpoint/2010/main" val="16776311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 full width image ">
    <p:spTree>
      <p:nvGrpSpPr>
        <p:cNvPr id="1" name=""/>
        <p:cNvGrpSpPr/>
        <p:nvPr/>
      </p:nvGrpSpPr>
      <p:grpSpPr>
        <a:xfrm>
          <a:off x="0" y="0"/>
          <a:ext cx="0" cy="0"/>
          <a:chOff x="0" y="0"/>
          <a:chExt cx="0" cy="0"/>
        </a:xfrm>
      </p:grpSpPr>
      <p:sp>
        <p:nvSpPr>
          <p:cNvPr id="3" name="Footer Placeholder"/>
          <p:cNvSpPr>
            <a:spLocks noGrp="1"/>
          </p:cNvSpPr>
          <p:nvPr>
            <p:ph type="ftr" sz="quarter" idx="10"/>
          </p:nvPr>
        </p:nvSpPr>
        <p:spPr/>
        <p:txBody>
          <a:bodyPr/>
          <a:lstStyle>
            <a:lvl1pPr>
              <a:defRPr lang="en-US" smtClean="0">
                <a:effectLst/>
              </a:defRPr>
            </a:lvl1pPr>
          </a:lstStyle>
          <a:p>
            <a:r>
              <a:rPr lang="en-US" dirty="0" err="1"/>
              <a:t>Qiskit</a:t>
            </a:r>
            <a:r>
              <a:rPr lang="en-US" dirty="0"/>
              <a:t> © 2020</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5" name="Picture Placeholder">
            <a:extLst>
              <a:ext uri="{FF2B5EF4-FFF2-40B4-BE49-F238E27FC236}">
                <a16:creationId xmlns:a16="http://schemas.microsoft.com/office/drawing/2014/main" id="{4689A64A-A783-D24D-9765-5E12B636FF62}"/>
              </a:ext>
            </a:extLst>
          </p:cNvPr>
          <p:cNvSpPr>
            <a:spLocks noGrp="1"/>
          </p:cNvSpPr>
          <p:nvPr>
            <p:ph type="pic" sz="quarter" idx="12"/>
          </p:nvPr>
        </p:nvSpPr>
        <p:spPr>
          <a:xfrm>
            <a:off x="0" y="1276350"/>
            <a:ext cx="9144000" cy="3867150"/>
          </a:xfrm>
        </p:spPr>
        <p:txBody>
          <a:bodyPr lIns="91440" tIns="91440" rIns="91440" bIns="91440"/>
          <a:lstStyle/>
          <a:p>
            <a:r>
              <a:rPr lang="en-US" smtClean="0"/>
              <a:t>Click icon to add picture</a:t>
            </a:r>
            <a:endParaRPr lang="en-US" dirty="0"/>
          </a:p>
        </p:txBody>
      </p:sp>
      <p:sp>
        <p:nvSpPr>
          <p:cNvPr id="6" name="Title 5">
            <a:extLst>
              <a:ext uri="{FF2B5EF4-FFF2-40B4-BE49-F238E27FC236}">
                <a16:creationId xmlns:a16="http://schemas.microsoft.com/office/drawing/2014/main" id="{0DE8E457-FCF1-FB4D-B0AD-3250264B8242}"/>
              </a:ext>
            </a:extLst>
          </p:cNvPr>
          <p:cNvSpPr>
            <a:spLocks noGrp="1"/>
          </p:cNvSpPr>
          <p:nvPr>
            <p:ph type="title"/>
          </p:nvPr>
        </p:nvSpPr>
        <p:spPr>
          <a:xfrm>
            <a:off x="71803158" y="424434"/>
            <a:ext cx="4142232" cy="4294632"/>
          </a:xfrm>
        </p:spPr>
        <p:txBody>
          <a:bodyPr/>
          <a:lstStyle/>
          <a:p>
            <a:r>
              <a:rPr lang="en-US" smtClean="0"/>
              <a:t>Click to edit Master title style</a:t>
            </a:r>
            <a:endParaRPr lang="en-US"/>
          </a:p>
        </p:txBody>
      </p:sp>
      <p:sp>
        <p:nvSpPr>
          <p:cNvPr id="11" name="Text Placeholder 10">
            <a:extLst>
              <a:ext uri="{FF2B5EF4-FFF2-40B4-BE49-F238E27FC236}">
                <a16:creationId xmlns:a16="http://schemas.microsoft.com/office/drawing/2014/main" id="{F721CEEA-2F0E-BC48-998B-4A0A2A47691B}"/>
              </a:ext>
            </a:extLst>
          </p:cNvPr>
          <p:cNvSpPr>
            <a:spLocks noGrp="1"/>
          </p:cNvSpPr>
          <p:nvPr>
            <p:ph type="body" sz="quarter" idx="14" hasCustomPrompt="1"/>
          </p:nvPr>
        </p:nvSpPr>
        <p:spPr>
          <a:xfrm>
            <a:off x="219456" y="173736"/>
            <a:ext cx="4123944" cy="987552"/>
          </a:xfrm>
        </p:spPr>
        <p:txBody>
          <a:bodyPr/>
          <a:lstStyle>
            <a:lvl1pPr>
              <a:defRPr sz="2000"/>
            </a:lvl1pPr>
            <a:lvl2pPr marL="0" indent="0">
              <a:buNone/>
              <a:defRPr/>
            </a:lvl2pPr>
          </a:lstStyle>
          <a:p>
            <a:pPr lvl="0"/>
            <a:r>
              <a:rPr lang="en-US" dirty="0"/>
              <a:t>Title + image below</a:t>
            </a:r>
          </a:p>
        </p:txBody>
      </p:sp>
      <p:pic>
        <p:nvPicPr>
          <p:cNvPr id="8" name="Picture 7">
            <a:extLst>
              <a:ext uri="{FF2B5EF4-FFF2-40B4-BE49-F238E27FC236}">
                <a16:creationId xmlns:a16="http://schemas.microsoft.com/office/drawing/2014/main" id="{FBA4B59C-B36E-D54C-B946-91E1A82DB933}"/>
              </a:ext>
            </a:extLst>
          </p:cNvPr>
          <p:cNvPicPr>
            <a:picLocks noChangeAspect="1"/>
          </p:cNvPicPr>
          <p:nvPr userDrawn="1"/>
        </p:nvPicPr>
        <p:blipFill>
          <a:blip r:embed="rId2"/>
          <a:stretch>
            <a:fillRect/>
          </a:stretch>
        </p:blipFill>
        <p:spPr>
          <a:xfrm>
            <a:off x="7789333" y="129710"/>
            <a:ext cx="1126000" cy="350898"/>
          </a:xfrm>
          <a:prstGeom prst="rect">
            <a:avLst/>
          </a:prstGeom>
        </p:spPr>
      </p:pic>
    </p:spTree>
    <p:extLst>
      <p:ext uri="{BB962C8B-B14F-4D97-AF65-F5344CB8AC3E}">
        <p14:creationId xmlns:p14="http://schemas.microsoft.com/office/powerpoint/2010/main" val="18805212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 content right">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210312" y="201168"/>
            <a:ext cx="4142232" cy="4294632"/>
          </a:xfrm>
        </p:spPr>
        <p:txBody>
          <a:bodyPr/>
          <a:lstStyle/>
          <a:p>
            <a:r>
              <a:rPr lang="en-US" dirty="0"/>
              <a:t>Title + content right</a:t>
            </a:r>
          </a:p>
        </p:txBody>
      </p:sp>
      <p:sp>
        <p:nvSpPr>
          <p:cNvPr id="6" name="Text Placeholder"/>
          <p:cNvSpPr>
            <a:spLocks noGrp="1"/>
          </p:cNvSpPr>
          <p:nvPr>
            <p:ph type="body" sz="quarter" idx="12"/>
          </p:nvPr>
        </p:nvSpPr>
        <p:spPr>
          <a:xfrm>
            <a:off x="4791456" y="201168"/>
            <a:ext cx="4123944" cy="4294632"/>
          </a:xfrm>
        </p:spPr>
        <p:txBody>
          <a:bodyPr/>
          <a:lstStyle>
            <a:lvl5pPr marL="915299" indent="-285750">
              <a:defRPr lang="en-US" sz="1400" dirty="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Footer Placeholder"/>
          <p:cNvSpPr>
            <a:spLocks noGrp="1"/>
          </p:cNvSpPr>
          <p:nvPr>
            <p:ph type="ftr" sz="quarter" idx="10"/>
          </p:nvPr>
        </p:nvSpPr>
        <p:spPr/>
        <p:txBody>
          <a:bodyPr/>
          <a:lstStyle>
            <a:lvl1pPr>
              <a:defRPr lang="en-US" smtClean="0">
                <a:effectLst/>
              </a:defRPr>
            </a:lvl1pPr>
          </a:lstStyle>
          <a:p>
            <a:r>
              <a:rPr lang="en-US" dirty="0" err="1"/>
              <a:t>Qiskit</a:t>
            </a:r>
            <a:r>
              <a:rPr lang="en-US" dirty="0"/>
              <a:t> © 2020</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6845996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itle + 1 column">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210311" y="201168"/>
            <a:ext cx="6437623" cy="804672"/>
          </a:xfrm>
        </p:spPr>
        <p:txBody>
          <a:bodyPr/>
          <a:lstStyle>
            <a:lvl1pPr>
              <a:defRPr/>
            </a:lvl1pPr>
          </a:lstStyle>
          <a:p>
            <a:r>
              <a:rPr lang="en-US" dirty="0"/>
              <a:t>Title + 1 column</a:t>
            </a:r>
          </a:p>
        </p:txBody>
      </p:sp>
      <p:sp>
        <p:nvSpPr>
          <p:cNvPr id="6" name="Text Placeholder"/>
          <p:cNvSpPr>
            <a:spLocks noGrp="1"/>
          </p:cNvSpPr>
          <p:nvPr>
            <p:ph type="body" sz="quarter" idx="12"/>
          </p:nvPr>
        </p:nvSpPr>
        <p:spPr>
          <a:xfrm>
            <a:off x="219456" y="1243584"/>
            <a:ext cx="8705269" cy="3252216"/>
          </a:xfrm>
        </p:spPr>
        <p:txBody>
          <a:bodyPr/>
          <a:lstStyle>
            <a:lvl5pPr marL="915299" indent="-285750">
              <a:defRPr lang="en-US" sz="1400" dirty="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Footer Placeholder"/>
          <p:cNvSpPr>
            <a:spLocks noGrp="1"/>
          </p:cNvSpPr>
          <p:nvPr>
            <p:ph type="ftr" sz="quarter" idx="10"/>
          </p:nvPr>
        </p:nvSpPr>
        <p:spPr/>
        <p:txBody>
          <a:bodyPr/>
          <a:lstStyle>
            <a:lvl1pPr>
              <a:defRPr lang="en-US" smtClean="0">
                <a:effectLst/>
              </a:defRPr>
            </a:lvl1pPr>
          </a:lstStyle>
          <a:p>
            <a:r>
              <a:rPr lang="en-US" dirty="0" err="1"/>
              <a:t>Qiskit</a:t>
            </a:r>
            <a:r>
              <a:rPr lang="en-US" dirty="0"/>
              <a:t> © 2020</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pic>
        <p:nvPicPr>
          <p:cNvPr id="8" name="Picture 7">
            <a:extLst>
              <a:ext uri="{FF2B5EF4-FFF2-40B4-BE49-F238E27FC236}">
                <a16:creationId xmlns:a16="http://schemas.microsoft.com/office/drawing/2014/main" id="{1CACC356-0F99-0E43-AB58-2F12C129B745}"/>
              </a:ext>
            </a:extLst>
          </p:cNvPr>
          <p:cNvPicPr>
            <a:picLocks noChangeAspect="1"/>
          </p:cNvPicPr>
          <p:nvPr userDrawn="1"/>
        </p:nvPicPr>
        <p:blipFill>
          <a:blip r:embed="rId2"/>
          <a:stretch>
            <a:fillRect/>
          </a:stretch>
        </p:blipFill>
        <p:spPr>
          <a:xfrm>
            <a:off x="7789333" y="129710"/>
            <a:ext cx="1126000" cy="350898"/>
          </a:xfrm>
          <a:prstGeom prst="rect">
            <a:avLst/>
          </a:prstGeom>
        </p:spPr>
      </p:pic>
    </p:spTree>
    <p:extLst>
      <p:ext uri="{BB962C8B-B14F-4D97-AF65-F5344CB8AC3E}">
        <p14:creationId xmlns:p14="http://schemas.microsoft.com/office/powerpoint/2010/main" val="33732574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 2 columns (1/2 - 1/2)">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210311" y="201168"/>
            <a:ext cx="6437623" cy="804672"/>
          </a:xfrm>
        </p:spPr>
        <p:txBody>
          <a:bodyPr/>
          <a:lstStyle>
            <a:lvl1pPr>
              <a:defRPr/>
            </a:lvl1pPr>
          </a:lstStyle>
          <a:p>
            <a:r>
              <a:rPr lang="en-US" dirty="0"/>
              <a:t>Title + 2 columns (½ - ½)</a:t>
            </a:r>
          </a:p>
        </p:txBody>
      </p:sp>
      <p:sp>
        <p:nvSpPr>
          <p:cNvPr id="7" name="Content Placeholder"/>
          <p:cNvSpPr>
            <a:spLocks noGrp="1"/>
          </p:cNvSpPr>
          <p:nvPr>
            <p:ph sz="quarter" idx="13"/>
          </p:nvPr>
        </p:nvSpPr>
        <p:spPr>
          <a:xfrm>
            <a:off x="4791456" y="1243584"/>
            <a:ext cx="4123944" cy="3252216"/>
          </a:xfrm>
        </p:spPr>
        <p:txBody>
          <a:bodyPr/>
          <a:lstStyle>
            <a:lvl1pPr>
              <a:defRPr sz="1400"/>
            </a:lvl1pPr>
          </a:lstStyle>
          <a:p>
            <a:pPr lvl="0"/>
            <a:r>
              <a:rPr lang="en-US" smtClean="0"/>
              <a:t>Edit Master text styles</a:t>
            </a:r>
          </a:p>
        </p:txBody>
      </p:sp>
      <p:sp>
        <p:nvSpPr>
          <p:cNvPr id="6" name="Text Placeholder"/>
          <p:cNvSpPr>
            <a:spLocks noGrp="1"/>
          </p:cNvSpPr>
          <p:nvPr>
            <p:ph type="body" sz="quarter" idx="12"/>
          </p:nvPr>
        </p:nvSpPr>
        <p:spPr>
          <a:xfrm>
            <a:off x="219456" y="1243584"/>
            <a:ext cx="4123944" cy="3252216"/>
          </a:xfrm>
        </p:spPr>
        <p:txBody>
          <a:bodyPr/>
          <a:lstStyle>
            <a:lvl5pPr marL="915299" indent="-285750">
              <a:defRPr lang="en-US" sz="1400" dirty="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Footer Placeholder"/>
          <p:cNvSpPr>
            <a:spLocks noGrp="1"/>
          </p:cNvSpPr>
          <p:nvPr>
            <p:ph type="ftr" sz="quarter" idx="10"/>
          </p:nvPr>
        </p:nvSpPr>
        <p:spPr/>
        <p:txBody>
          <a:bodyPr/>
          <a:lstStyle>
            <a:lvl1pPr>
              <a:defRPr lang="en-US" smtClean="0">
                <a:effectLst/>
              </a:defRPr>
            </a:lvl1pPr>
          </a:lstStyle>
          <a:p>
            <a:r>
              <a:rPr lang="en-US" dirty="0" err="1"/>
              <a:t>Qiskit</a:t>
            </a:r>
            <a:r>
              <a:rPr lang="en-US" dirty="0"/>
              <a:t> © 2020</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pic>
        <p:nvPicPr>
          <p:cNvPr id="9" name="Picture 8">
            <a:extLst>
              <a:ext uri="{FF2B5EF4-FFF2-40B4-BE49-F238E27FC236}">
                <a16:creationId xmlns:a16="http://schemas.microsoft.com/office/drawing/2014/main" id="{AB1EA5C5-1290-BA40-A795-C9598C468C2D}"/>
              </a:ext>
            </a:extLst>
          </p:cNvPr>
          <p:cNvPicPr>
            <a:picLocks noChangeAspect="1"/>
          </p:cNvPicPr>
          <p:nvPr userDrawn="1"/>
        </p:nvPicPr>
        <p:blipFill>
          <a:blip r:embed="rId2"/>
          <a:stretch>
            <a:fillRect/>
          </a:stretch>
        </p:blipFill>
        <p:spPr>
          <a:xfrm>
            <a:off x="7789333" y="129710"/>
            <a:ext cx="1126000" cy="350898"/>
          </a:xfrm>
          <a:prstGeom prst="rect">
            <a:avLst/>
          </a:prstGeom>
        </p:spPr>
      </p:pic>
    </p:spTree>
    <p:extLst>
      <p:ext uri="{BB962C8B-B14F-4D97-AF65-F5344CB8AC3E}">
        <p14:creationId xmlns:p14="http://schemas.microsoft.com/office/powerpoint/2010/main" val="2535021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 2 columns (1/4 - 3/4)">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210312" y="201168"/>
            <a:ext cx="6419088" cy="804672"/>
          </a:xfrm>
        </p:spPr>
        <p:txBody>
          <a:bodyPr/>
          <a:lstStyle>
            <a:lvl1pPr>
              <a:defRPr/>
            </a:lvl1pPr>
          </a:lstStyle>
          <a:p>
            <a:r>
              <a:rPr lang="en-US" dirty="0"/>
              <a:t>Title + 2 columns (¼ - ¾)</a:t>
            </a:r>
          </a:p>
        </p:txBody>
      </p:sp>
      <p:sp>
        <p:nvSpPr>
          <p:cNvPr id="6" name="Text Placeholder 1"/>
          <p:cNvSpPr>
            <a:spLocks noGrp="1"/>
          </p:cNvSpPr>
          <p:nvPr>
            <p:ph type="body" sz="quarter" idx="12"/>
          </p:nvPr>
        </p:nvSpPr>
        <p:spPr>
          <a:xfrm>
            <a:off x="219456" y="1243584"/>
            <a:ext cx="1837944" cy="3252216"/>
          </a:xfrm>
        </p:spPr>
        <p:txBody>
          <a:bodyPr/>
          <a:lstStyle>
            <a:lvl5pPr marL="915299" indent="-285750">
              <a:defRPr lang="en-US" sz="1400" dirty="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Footer Placeholder"/>
          <p:cNvSpPr>
            <a:spLocks noGrp="1"/>
          </p:cNvSpPr>
          <p:nvPr>
            <p:ph type="ftr" sz="quarter" idx="10"/>
          </p:nvPr>
        </p:nvSpPr>
        <p:spPr/>
        <p:txBody>
          <a:bodyPr/>
          <a:lstStyle>
            <a:lvl1pPr>
              <a:defRPr lang="en-US" smtClean="0">
                <a:effectLst/>
              </a:defRPr>
            </a:lvl1pPr>
          </a:lstStyle>
          <a:p>
            <a:r>
              <a:rPr lang="en-US" dirty="0" err="1"/>
              <a:t>Qiskit</a:t>
            </a:r>
            <a:r>
              <a:rPr lang="en-US" dirty="0"/>
              <a:t> © 2020</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9" name="Content Placeholder">
            <a:extLst>
              <a:ext uri="{FF2B5EF4-FFF2-40B4-BE49-F238E27FC236}">
                <a16:creationId xmlns:a16="http://schemas.microsoft.com/office/drawing/2014/main" id="{F7249840-2394-A649-8C84-9EF12C95BA1B}"/>
              </a:ext>
            </a:extLst>
          </p:cNvPr>
          <p:cNvSpPr>
            <a:spLocks noGrp="1"/>
          </p:cNvSpPr>
          <p:nvPr>
            <p:ph sz="quarter" idx="13"/>
          </p:nvPr>
        </p:nvSpPr>
        <p:spPr>
          <a:xfrm>
            <a:off x="2505456" y="1243584"/>
            <a:ext cx="6400800" cy="3252216"/>
          </a:xfrm>
        </p:spPr>
        <p:txBody>
          <a:bodyPr/>
          <a:lstStyle>
            <a:lvl5pPr marL="915299" indent="-285750">
              <a:defRPr lang="en-US" sz="1400" dirty="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8" name="Picture 7">
            <a:extLst>
              <a:ext uri="{FF2B5EF4-FFF2-40B4-BE49-F238E27FC236}">
                <a16:creationId xmlns:a16="http://schemas.microsoft.com/office/drawing/2014/main" id="{76147695-FEE4-5E4B-BC80-907AD3565FBE}"/>
              </a:ext>
            </a:extLst>
          </p:cNvPr>
          <p:cNvPicPr>
            <a:picLocks noChangeAspect="1"/>
          </p:cNvPicPr>
          <p:nvPr userDrawn="1"/>
        </p:nvPicPr>
        <p:blipFill>
          <a:blip r:embed="rId2"/>
          <a:stretch>
            <a:fillRect/>
          </a:stretch>
        </p:blipFill>
        <p:spPr>
          <a:xfrm>
            <a:off x="7789333" y="129710"/>
            <a:ext cx="1126000" cy="350898"/>
          </a:xfrm>
          <a:prstGeom prst="rect">
            <a:avLst/>
          </a:prstGeom>
        </p:spPr>
      </p:pic>
    </p:spTree>
    <p:extLst>
      <p:ext uri="{BB962C8B-B14F-4D97-AF65-F5344CB8AC3E}">
        <p14:creationId xmlns:p14="http://schemas.microsoft.com/office/powerpoint/2010/main" val="5567697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 3 columns (1/4 - 1/2)">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210312" y="201168"/>
            <a:ext cx="6419088" cy="804672"/>
          </a:xfrm>
        </p:spPr>
        <p:txBody>
          <a:bodyPr/>
          <a:lstStyle>
            <a:lvl1pPr>
              <a:defRPr/>
            </a:lvl1pPr>
          </a:lstStyle>
          <a:p>
            <a:r>
              <a:rPr lang="en-US" dirty="0"/>
              <a:t>Title + 3 columns (¼ - ¼ - ½) </a:t>
            </a:r>
          </a:p>
        </p:txBody>
      </p:sp>
      <p:sp>
        <p:nvSpPr>
          <p:cNvPr id="6" name="Text Placeholder 1"/>
          <p:cNvSpPr>
            <a:spLocks noGrp="1"/>
          </p:cNvSpPr>
          <p:nvPr>
            <p:ph type="body" sz="quarter" idx="12"/>
          </p:nvPr>
        </p:nvSpPr>
        <p:spPr>
          <a:xfrm>
            <a:off x="219456" y="1243584"/>
            <a:ext cx="1837944" cy="3252216"/>
          </a:xfrm>
        </p:spPr>
        <p:txBody>
          <a:bodyPr/>
          <a:lstStyle>
            <a:lvl5pPr marL="915299" indent="-285750">
              <a:defRPr lang="en-US" sz="1400" dirty="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Text Placeholder 2"/>
          <p:cNvSpPr>
            <a:spLocks noGrp="1"/>
          </p:cNvSpPr>
          <p:nvPr>
            <p:ph type="body" sz="quarter" idx="13" hasCustomPrompt="1"/>
          </p:nvPr>
        </p:nvSpPr>
        <p:spPr>
          <a:xfrm>
            <a:off x="2505456" y="1243584"/>
            <a:ext cx="1837944" cy="3252216"/>
          </a:xfrm>
        </p:spPr>
        <p:txBody>
          <a:bodyPr/>
          <a:lstStyle/>
          <a:p>
            <a:pPr lvl="0"/>
            <a:r>
              <a:rPr lang="en-US" dirty="0"/>
              <a:t>Optional 2nd </a:t>
            </a:r>
          </a:p>
        </p:txBody>
      </p:sp>
      <p:sp>
        <p:nvSpPr>
          <p:cNvPr id="3" name="Footer Placeholder"/>
          <p:cNvSpPr>
            <a:spLocks noGrp="1"/>
          </p:cNvSpPr>
          <p:nvPr>
            <p:ph type="ftr" sz="quarter" idx="10"/>
          </p:nvPr>
        </p:nvSpPr>
        <p:spPr/>
        <p:txBody>
          <a:bodyPr/>
          <a:lstStyle>
            <a:lvl1pPr>
              <a:defRPr lang="en-US" smtClean="0">
                <a:effectLst/>
              </a:defRPr>
            </a:lvl1pPr>
          </a:lstStyle>
          <a:p>
            <a:r>
              <a:rPr lang="en-US" dirty="0" err="1"/>
              <a:t>Qiskit</a:t>
            </a:r>
            <a:r>
              <a:rPr lang="en-US" dirty="0"/>
              <a:t> © 2020</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11" name="Content Placeholder">
            <a:extLst>
              <a:ext uri="{FF2B5EF4-FFF2-40B4-BE49-F238E27FC236}">
                <a16:creationId xmlns:a16="http://schemas.microsoft.com/office/drawing/2014/main" id="{28498EF9-40E8-9442-BA1B-A45C4AF83CB5}"/>
              </a:ext>
            </a:extLst>
          </p:cNvPr>
          <p:cNvSpPr>
            <a:spLocks noGrp="1"/>
          </p:cNvSpPr>
          <p:nvPr>
            <p:ph sz="quarter" idx="14"/>
          </p:nvPr>
        </p:nvSpPr>
        <p:spPr>
          <a:xfrm>
            <a:off x="4791456" y="1243584"/>
            <a:ext cx="4123944" cy="3252216"/>
          </a:xfrm>
        </p:spPr>
        <p:txBody>
          <a:bodyPr/>
          <a:lstStyle>
            <a:lvl1pPr>
              <a:defRPr sz="1400"/>
            </a:lvl1pPr>
          </a:lstStyle>
          <a:p>
            <a:pPr lvl="0"/>
            <a:r>
              <a:rPr lang="en-US" smtClean="0"/>
              <a:t>Edit Master text styles</a:t>
            </a:r>
          </a:p>
        </p:txBody>
      </p:sp>
      <p:pic>
        <p:nvPicPr>
          <p:cNvPr id="10" name="Picture 9">
            <a:extLst>
              <a:ext uri="{FF2B5EF4-FFF2-40B4-BE49-F238E27FC236}">
                <a16:creationId xmlns:a16="http://schemas.microsoft.com/office/drawing/2014/main" id="{598177D5-D7B7-714F-9574-4AEF1B0BE672}"/>
              </a:ext>
            </a:extLst>
          </p:cNvPr>
          <p:cNvPicPr>
            <a:picLocks noChangeAspect="1"/>
          </p:cNvPicPr>
          <p:nvPr userDrawn="1"/>
        </p:nvPicPr>
        <p:blipFill>
          <a:blip r:embed="rId2"/>
          <a:stretch>
            <a:fillRect/>
          </a:stretch>
        </p:blipFill>
        <p:spPr>
          <a:xfrm>
            <a:off x="7789333" y="129710"/>
            <a:ext cx="1126000" cy="350898"/>
          </a:xfrm>
          <a:prstGeom prst="rect">
            <a:avLst/>
          </a:prstGeom>
        </p:spPr>
      </p:pic>
    </p:spTree>
    <p:extLst>
      <p:ext uri="{BB962C8B-B14F-4D97-AF65-F5344CB8AC3E}">
        <p14:creationId xmlns:p14="http://schemas.microsoft.com/office/powerpoint/2010/main" val="182914106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 4 columns (1/4)">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210312" y="201168"/>
            <a:ext cx="6419088" cy="804672"/>
          </a:xfrm>
        </p:spPr>
        <p:txBody>
          <a:bodyPr/>
          <a:lstStyle/>
          <a:p>
            <a:r>
              <a:rPr lang="en-US" dirty="0"/>
              <a:t>Title + 4 columns (¼)</a:t>
            </a:r>
          </a:p>
        </p:txBody>
      </p:sp>
      <p:sp>
        <p:nvSpPr>
          <p:cNvPr id="6" name="Text Placeholder 1"/>
          <p:cNvSpPr>
            <a:spLocks noGrp="1"/>
          </p:cNvSpPr>
          <p:nvPr>
            <p:ph type="body" sz="quarter" idx="12"/>
          </p:nvPr>
        </p:nvSpPr>
        <p:spPr>
          <a:xfrm>
            <a:off x="219456" y="1243584"/>
            <a:ext cx="1837944" cy="3252216"/>
          </a:xfrm>
        </p:spPr>
        <p:txBody>
          <a:bodyPr/>
          <a:lstStyle>
            <a:lvl5pPr marL="915299" indent="-285750">
              <a:defRPr lang="en-US" sz="1400" dirty="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Text Placeholder 2"/>
          <p:cNvSpPr>
            <a:spLocks noGrp="1"/>
          </p:cNvSpPr>
          <p:nvPr>
            <p:ph type="body" sz="quarter" idx="13" hasCustomPrompt="1"/>
          </p:nvPr>
        </p:nvSpPr>
        <p:spPr>
          <a:xfrm>
            <a:off x="2505456" y="1243584"/>
            <a:ext cx="1837944" cy="3252216"/>
          </a:xfrm>
        </p:spPr>
        <p:txBody>
          <a:bodyPr/>
          <a:lstStyle/>
          <a:p>
            <a:pPr lvl="0"/>
            <a:r>
              <a:rPr lang="en-US" dirty="0"/>
              <a:t>Optional 2nd </a:t>
            </a:r>
          </a:p>
        </p:txBody>
      </p:sp>
      <p:sp>
        <p:nvSpPr>
          <p:cNvPr id="10" name="Text Placeholder 3"/>
          <p:cNvSpPr>
            <a:spLocks noGrp="1"/>
          </p:cNvSpPr>
          <p:nvPr>
            <p:ph type="body" sz="quarter" idx="14" hasCustomPrompt="1"/>
          </p:nvPr>
        </p:nvSpPr>
        <p:spPr>
          <a:xfrm>
            <a:off x="4791456" y="1243584"/>
            <a:ext cx="1837944" cy="3252216"/>
          </a:xfrm>
        </p:spPr>
        <p:txBody>
          <a:bodyPr/>
          <a:lstStyle/>
          <a:p>
            <a:pPr lvl="0"/>
            <a:r>
              <a:rPr lang="en-US" dirty="0"/>
              <a:t>Optional 3rd</a:t>
            </a:r>
          </a:p>
        </p:txBody>
      </p:sp>
      <p:sp>
        <p:nvSpPr>
          <p:cNvPr id="12" name="Text Placeholder 4"/>
          <p:cNvSpPr>
            <a:spLocks noGrp="1"/>
          </p:cNvSpPr>
          <p:nvPr>
            <p:ph type="body" sz="quarter" idx="15" hasCustomPrompt="1"/>
          </p:nvPr>
        </p:nvSpPr>
        <p:spPr>
          <a:xfrm>
            <a:off x="7086600" y="1243584"/>
            <a:ext cx="1837944" cy="3252216"/>
          </a:xfrm>
        </p:spPr>
        <p:txBody>
          <a:bodyPr/>
          <a:lstStyle/>
          <a:p>
            <a:pPr lvl="0"/>
            <a:r>
              <a:rPr lang="en-US" dirty="0"/>
              <a:t>Optional 4th</a:t>
            </a:r>
          </a:p>
        </p:txBody>
      </p:sp>
      <p:sp>
        <p:nvSpPr>
          <p:cNvPr id="3" name="Footer Placeholder"/>
          <p:cNvSpPr>
            <a:spLocks noGrp="1"/>
          </p:cNvSpPr>
          <p:nvPr>
            <p:ph type="ftr" sz="quarter" idx="10"/>
          </p:nvPr>
        </p:nvSpPr>
        <p:spPr/>
        <p:txBody>
          <a:bodyPr/>
          <a:lstStyle>
            <a:lvl1pPr>
              <a:defRPr lang="en-US" smtClean="0">
                <a:effectLst/>
              </a:defRPr>
            </a:lvl1pPr>
          </a:lstStyle>
          <a:p>
            <a:r>
              <a:rPr lang="en-US" dirty="0" err="1"/>
              <a:t>Qiskit</a:t>
            </a:r>
            <a:r>
              <a:rPr lang="en-US" dirty="0"/>
              <a:t> © 2020</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pic>
        <p:nvPicPr>
          <p:cNvPr id="11" name="Picture 10">
            <a:extLst>
              <a:ext uri="{FF2B5EF4-FFF2-40B4-BE49-F238E27FC236}">
                <a16:creationId xmlns:a16="http://schemas.microsoft.com/office/drawing/2014/main" id="{1C94505B-260A-D145-85B8-2E423631BC7D}"/>
              </a:ext>
            </a:extLst>
          </p:cNvPr>
          <p:cNvPicPr>
            <a:picLocks noChangeAspect="1"/>
          </p:cNvPicPr>
          <p:nvPr userDrawn="1"/>
        </p:nvPicPr>
        <p:blipFill>
          <a:blip r:embed="rId2"/>
          <a:stretch>
            <a:fillRect/>
          </a:stretch>
        </p:blipFill>
        <p:spPr>
          <a:xfrm>
            <a:off x="7789333" y="129710"/>
            <a:ext cx="1126000" cy="350898"/>
          </a:xfrm>
          <a:prstGeom prst="rect">
            <a:avLst/>
          </a:prstGeom>
        </p:spPr>
      </p:pic>
    </p:spTree>
    <p:extLst>
      <p:ext uri="{BB962C8B-B14F-4D97-AF65-F5344CB8AC3E}">
        <p14:creationId xmlns:p14="http://schemas.microsoft.com/office/powerpoint/2010/main" val="123012576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 4 columns (with numbers)">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210312" y="201168"/>
            <a:ext cx="6409944" cy="804672"/>
          </a:xfrm>
        </p:spPr>
        <p:txBody>
          <a:bodyPr/>
          <a:lstStyle/>
          <a:p>
            <a:r>
              <a:rPr lang="en-US" dirty="0"/>
              <a:t>Title + 4 columns (¼) with number or pictogram space</a:t>
            </a:r>
          </a:p>
        </p:txBody>
      </p:sp>
      <p:sp>
        <p:nvSpPr>
          <p:cNvPr id="6" name="Text Placeholder 1"/>
          <p:cNvSpPr>
            <a:spLocks noGrp="1"/>
          </p:cNvSpPr>
          <p:nvPr>
            <p:ph type="body" sz="quarter" idx="12"/>
          </p:nvPr>
        </p:nvSpPr>
        <p:spPr>
          <a:xfrm>
            <a:off x="219456" y="1929384"/>
            <a:ext cx="1837944" cy="2384898"/>
          </a:xfrm>
        </p:spPr>
        <p:txBody>
          <a:bodyPr/>
          <a:lstStyle>
            <a:lvl5pPr marL="915299" indent="-285750">
              <a:defRPr lang="en-US" sz="1400" dirty="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Text Placeholder 2"/>
          <p:cNvSpPr>
            <a:spLocks noGrp="1"/>
          </p:cNvSpPr>
          <p:nvPr>
            <p:ph type="body" sz="quarter" idx="13" hasCustomPrompt="1"/>
          </p:nvPr>
        </p:nvSpPr>
        <p:spPr>
          <a:xfrm>
            <a:off x="2500884" y="1930400"/>
            <a:ext cx="1837944" cy="2384899"/>
          </a:xfrm>
        </p:spPr>
        <p:txBody>
          <a:bodyPr/>
          <a:lstStyle/>
          <a:p>
            <a:pPr lvl="0"/>
            <a:r>
              <a:rPr lang="en-US" dirty="0"/>
              <a:t>Optional 2nd </a:t>
            </a:r>
          </a:p>
        </p:txBody>
      </p:sp>
      <p:sp>
        <p:nvSpPr>
          <p:cNvPr id="10" name="Text Placeholder 3"/>
          <p:cNvSpPr>
            <a:spLocks noGrp="1"/>
          </p:cNvSpPr>
          <p:nvPr>
            <p:ph type="body" sz="quarter" idx="14" hasCustomPrompt="1"/>
          </p:nvPr>
        </p:nvSpPr>
        <p:spPr>
          <a:xfrm>
            <a:off x="4791456" y="1929384"/>
            <a:ext cx="1837944" cy="2384900"/>
          </a:xfrm>
        </p:spPr>
        <p:txBody>
          <a:bodyPr/>
          <a:lstStyle/>
          <a:p>
            <a:pPr lvl="0"/>
            <a:r>
              <a:rPr lang="en-US" dirty="0"/>
              <a:t>Optional 3rd</a:t>
            </a:r>
          </a:p>
        </p:txBody>
      </p:sp>
      <p:sp>
        <p:nvSpPr>
          <p:cNvPr id="12" name="Text Placeholder 4"/>
          <p:cNvSpPr>
            <a:spLocks noGrp="1"/>
          </p:cNvSpPr>
          <p:nvPr>
            <p:ph type="body" sz="quarter" idx="15" hasCustomPrompt="1"/>
          </p:nvPr>
        </p:nvSpPr>
        <p:spPr>
          <a:xfrm>
            <a:off x="7086600" y="1930399"/>
            <a:ext cx="1837944" cy="2384900"/>
          </a:xfrm>
        </p:spPr>
        <p:txBody>
          <a:bodyPr/>
          <a:lstStyle/>
          <a:p>
            <a:pPr lvl="0"/>
            <a:r>
              <a:rPr lang="en-US" dirty="0"/>
              <a:t>Optional 4th</a:t>
            </a:r>
          </a:p>
        </p:txBody>
      </p:sp>
      <p:sp>
        <p:nvSpPr>
          <p:cNvPr id="3" name="Footer Placeholder"/>
          <p:cNvSpPr>
            <a:spLocks noGrp="1"/>
          </p:cNvSpPr>
          <p:nvPr>
            <p:ph type="ftr" sz="quarter" idx="10"/>
          </p:nvPr>
        </p:nvSpPr>
        <p:spPr/>
        <p:txBody>
          <a:bodyPr/>
          <a:lstStyle>
            <a:lvl1pPr>
              <a:defRPr lang="en-US" smtClean="0">
                <a:effectLst/>
              </a:defRPr>
            </a:lvl1pPr>
          </a:lstStyle>
          <a:p>
            <a:r>
              <a:rPr lang="en-US" dirty="0" err="1"/>
              <a:t>Qiskit</a:t>
            </a:r>
            <a:r>
              <a:rPr lang="en-US" dirty="0"/>
              <a:t> © 2020</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9" name="Text Placeholder 1">
            <a:extLst>
              <a:ext uri="{FF2B5EF4-FFF2-40B4-BE49-F238E27FC236}">
                <a16:creationId xmlns:a16="http://schemas.microsoft.com/office/drawing/2014/main" id="{98802FAD-6C13-8842-9D68-EBEF9892F4CA}"/>
              </a:ext>
            </a:extLst>
          </p:cNvPr>
          <p:cNvSpPr>
            <a:spLocks noGrp="1"/>
          </p:cNvSpPr>
          <p:nvPr>
            <p:ph type="body" sz="quarter" idx="16" hasCustomPrompt="1"/>
          </p:nvPr>
        </p:nvSpPr>
        <p:spPr>
          <a:xfrm>
            <a:off x="228666" y="1289050"/>
            <a:ext cx="763296" cy="460715"/>
          </a:xfrm>
          <a:ln>
            <a:solidFill>
              <a:schemeClr val="accent1"/>
            </a:solidFill>
          </a:ln>
        </p:spPr>
        <p:txBody>
          <a:bodyPr/>
          <a:lstStyle>
            <a:lvl1pPr>
              <a:defRPr sz="2800" b="0">
                <a:solidFill>
                  <a:schemeClr val="accent4"/>
                </a:solidFill>
              </a:defRPr>
            </a:lvl1pPr>
          </a:lstStyle>
          <a:p>
            <a:pPr lvl="0"/>
            <a:r>
              <a:rPr lang="en-US" dirty="0"/>
              <a:t>1.</a:t>
            </a:r>
          </a:p>
        </p:txBody>
      </p:sp>
      <p:sp>
        <p:nvSpPr>
          <p:cNvPr id="11" name="Text Placeholder 1">
            <a:extLst>
              <a:ext uri="{FF2B5EF4-FFF2-40B4-BE49-F238E27FC236}">
                <a16:creationId xmlns:a16="http://schemas.microsoft.com/office/drawing/2014/main" id="{432D1B43-E0F6-4246-9ED3-5AF9DAAA1D0C}"/>
              </a:ext>
            </a:extLst>
          </p:cNvPr>
          <p:cNvSpPr>
            <a:spLocks noGrp="1"/>
          </p:cNvSpPr>
          <p:nvPr>
            <p:ph type="body" sz="quarter" idx="17" hasCustomPrompt="1"/>
          </p:nvPr>
        </p:nvSpPr>
        <p:spPr>
          <a:xfrm>
            <a:off x="2514666" y="1303009"/>
            <a:ext cx="763296" cy="460715"/>
          </a:xfrm>
        </p:spPr>
        <p:txBody>
          <a:bodyPr/>
          <a:lstStyle>
            <a:lvl1pPr>
              <a:defRPr sz="2800" b="0">
                <a:solidFill>
                  <a:schemeClr val="accent4"/>
                </a:solidFill>
              </a:defRPr>
            </a:lvl1pPr>
          </a:lstStyle>
          <a:p>
            <a:pPr lvl="0"/>
            <a:r>
              <a:rPr lang="en-US" dirty="0"/>
              <a:t>2.</a:t>
            </a:r>
          </a:p>
        </p:txBody>
      </p:sp>
      <p:sp>
        <p:nvSpPr>
          <p:cNvPr id="13" name="Text Placeholder 1">
            <a:extLst>
              <a:ext uri="{FF2B5EF4-FFF2-40B4-BE49-F238E27FC236}">
                <a16:creationId xmlns:a16="http://schemas.microsoft.com/office/drawing/2014/main" id="{AAC37EE1-F1D4-9045-9E89-26832C0CF036}"/>
              </a:ext>
            </a:extLst>
          </p:cNvPr>
          <p:cNvSpPr>
            <a:spLocks noGrp="1"/>
          </p:cNvSpPr>
          <p:nvPr>
            <p:ph type="body" sz="quarter" idx="18" hasCustomPrompt="1"/>
          </p:nvPr>
        </p:nvSpPr>
        <p:spPr>
          <a:xfrm>
            <a:off x="4800666" y="1303008"/>
            <a:ext cx="763296" cy="460715"/>
          </a:xfrm>
        </p:spPr>
        <p:txBody>
          <a:bodyPr/>
          <a:lstStyle>
            <a:lvl1pPr>
              <a:defRPr sz="2800" b="0">
                <a:solidFill>
                  <a:schemeClr val="accent4"/>
                </a:solidFill>
              </a:defRPr>
            </a:lvl1pPr>
          </a:lstStyle>
          <a:p>
            <a:pPr lvl="0"/>
            <a:r>
              <a:rPr lang="en-US" dirty="0"/>
              <a:t>3.</a:t>
            </a:r>
          </a:p>
        </p:txBody>
      </p:sp>
      <p:sp>
        <p:nvSpPr>
          <p:cNvPr id="14" name="Text Placeholder 1">
            <a:extLst>
              <a:ext uri="{FF2B5EF4-FFF2-40B4-BE49-F238E27FC236}">
                <a16:creationId xmlns:a16="http://schemas.microsoft.com/office/drawing/2014/main" id="{28AA39A6-3821-7B4E-BC00-3420DFF4E176}"/>
              </a:ext>
            </a:extLst>
          </p:cNvPr>
          <p:cNvSpPr>
            <a:spLocks noGrp="1"/>
          </p:cNvSpPr>
          <p:nvPr>
            <p:ph type="body" sz="quarter" idx="19" hasCustomPrompt="1"/>
          </p:nvPr>
        </p:nvSpPr>
        <p:spPr>
          <a:xfrm>
            <a:off x="7086600" y="1285916"/>
            <a:ext cx="763296" cy="460715"/>
          </a:xfrm>
        </p:spPr>
        <p:txBody>
          <a:bodyPr/>
          <a:lstStyle>
            <a:lvl1pPr>
              <a:defRPr sz="2800" b="0">
                <a:solidFill>
                  <a:schemeClr val="accent4"/>
                </a:solidFill>
              </a:defRPr>
            </a:lvl1pPr>
          </a:lstStyle>
          <a:p>
            <a:pPr lvl="0"/>
            <a:r>
              <a:rPr lang="en-US" dirty="0"/>
              <a:t>4.</a:t>
            </a:r>
          </a:p>
        </p:txBody>
      </p:sp>
      <p:pic>
        <p:nvPicPr>
          <p:cNvPr id="16" name="Picture 15">
            <a:extLst>
              <a:ext uri="{FF2B5EF4-FFF2-40B4-BE49-F238E27FC236}">
                <a16:creationId xmlns:a16="http://schemas.microsoft.com/office/drawing/2014/main" id="{3B0A8879-FC55-0D4E-8979-E28A1D74F9FE}"/>
              </a:ext>
            </a:extLst>
          </p:cNvPr>
          <p:cNvPicPr>
            <a:picLocks noChangeAspect="1"/>
          </p:cNvPicPr>
          <p:nvPr userDrawn="1"/>
        </p:nvPicPr>
        <p:blipFill>
          <a:blip r:embed="rId2"/>
          <a:stretch>
            <a:fillRect/>
          </a:stretch>
        </p:blipFill>
        <p:spPr>
          <a:xfrm>
            <a:off x="7789333" y="129710"/>
            <a:ext cx="1126000" cy="350898"/>
          </a:xfrm>
          <a:prstGeom prst="rect">
            <a:avLst/>
          </a:prstGeom>
        </p:spPr>
      </p:pic>
    </p:spTree>
    <p:extLst>
      <p:ext uri="{BB962C8B-B14F-4D97-AF65-F5344CB8AC3E}">
        <p14:creationId xmlns:p14="http://schemas.microsoft.com/office/powerpoint/2010/main" val="2938008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ver (2 line)">
    <p:bg>
      <p:bgPr>
        <a:solidFill>
          <a:srgbClr val="171717"/>
        </a:solidFill>
        <a:effectLst/>
      </p:bgPr>
    </p:bg>
    <p:spTree>
      <p:nvGrpSpPr>
        <p:cNvPr id="1" name=""/>
        <p:cNvGrpSpPr/>
        <p:nvPr/>
      </p:nvGrpSpPr>
      <p:grpSpPr>
        <a:xfrm>
          <a:off x="0" y="0"/>
          <a:ext cx="0" cy="0"/>
          <a:chOff x="0" y="0"/>
          <a:chExt cx="0" cy="0"/>
        </a:xfrm>
      </p:grpSpPr>
      <p:sp>
        <p:nvSpPr>
          <p:cNvPr id="3" name="Footer Placeholder"/>
          <p:cNvSpPr>
            <a:spLocks noGrp="1"/>
          </p:cNvSpPr>
          <p:nvPr>
            <p:ph type="ftr" sz="quarter" idx="10"/>
          </p:nvPr>
        </p:nvSpPr>
        <p:spPr/>
        <p:txBody>
          <a:bodyPr/>
          <a:lstStyle>
            <a:lvl1pPr>
              <a:defRPr lang="en-US" smtClean="0">
                <a:effectLst/>
              </a:defRPr>
            </a:lvl1pPr>
          </a:lstStyle>
          <a:p>
            <a:r>
              <a:rPr lang="en-US" dirty="0" err="1"/>
              <a:t>Qiskit</a:t>
            </a:r>
            <a:r>
              <a:rPr lang="en-US" dirty="0"/>
              <a:t> © 2020</a:t>
            </a:r>
          </a:p>
        </p:txBody>
      </p:sp>
      <p:sp>
        <p:nvSpPr>
          <p:cNvPr id="27" name="Title 6">
            <a:extLst>
              <a:ext uri="{FF2B5EF4-FFF2-40B4-BE49-F238E27FC236}">
                <a16:creationId xmlns:a16="http://schemas.microsoft.com/office/drawing/2014/main" id="{927B3839-2228-7B4F-B451-E1AD3FD51C20}"/>
              </a:ext>
            </a:extLst>
          </p:cNvPr>
          <p:cNvSpPr>
            <a:spLocks noGrp="1"/>
          </p:cNvSpPr>
          <p:nvPr>
            <p:ph type="title" hasCustomPrompt="1"/>
          </p:nvPr>
        </p:nvSpPr>
        <p:spPr>
          <a:xfrm>
            <a:off x="210312" y="201169"/>
            <a:ext cx="4142232" cy="886221"/>
          </a:xfrm>
        </p:spPr>
        <p:txBody>
          <a:bodyPr/>
          <a:lstStyle>
            <a:lvl1pPr>
              <a:defRPr/>
            </a:lvl1pPr>
          </a:lstStyle>
          <a:p>
            <a:r>
              <a:rPr lang="en-US" dirty="0" err="1"/>
              <a:t>Qiskit</a:t>
            </a:r>
            <a:r>
              <a:rPr lang="en-US" dirty="0"/>
              <a:t> Template – </a:t>
            </a:r>
            <a:br>
              <a:rPr lang="en-US" dirty="0"/>
            </a:br>
            <a:r>
              <a:rPr lang="en-US" dirty="0"/>
              <a:t>2 line title</a:t>
            </a:r>
          </a:p>
        </p:txBody>
      </p:sp>
      <p:sp>
        <p:nvSpPr>
          <p:cNvPr id="28" name="Text Placeholder 7">
            <a:extLst>
              <a:ext uri="{FF2B5EF4-FFF2-40B4-BE49-F238E27FC236}">
                <a16:creationId xmlns:a16="http://schemas.microsoft.com/office/drawing/2014/main" id="{965B97F5-70AC-A045-BD36-8C0A8703C6A0}"/>
              </a:ext>
            </a:extLst>
          </p:cNvPr>
          <p:cNvSpPr>
            <a:spLocks noGrp="1"/>
          </p:cNvSpPr>
          <p:nvPr>
            <p:ph type="body" sz="quarter" idx="13" hasCustomPrompt="1"/>
          </p:nvPr>
        </p:nvSpPr>
        <p:spPr>
          <a:xfrm>
            <a:off x="216662" y="1372140"/>
            <a:ext cx="4138953" cy="247768"/>
          </a:xfrm>
        </p:spPr>
        <p:txBody>
          <a:bodyPr/>
          <a:lstStyle/>
          <a:p>
            <a:r>
              <a:rPr lang="en-US" dirty="0" err="1"/>
              <a:t>Firstname</a:t>
            </a:r>
            <a:r>
              <a:rPr lang="en-US" dirty="0"/>
              <a:t> </a:t>
            </a:r>
            <a:r>
              <a:rPr lang="en-US" dirty="0" err="1"/>
              <a:t>Lastname</a:t>
            </a:r>
            <a:r>
              <a:rPr lang="en-US" dirty="0"/>
              <a:t> </a:t>
            </a:r>
          </a:p>
        </p:txBody>
      </p:sp>
      <p:sp>
        <p:nvSpPr>
          <p:cNvPr id="29" name="Text Placeholder 8">
            <a:extLst>
              <a:ext uri="{FF2B5EF4-FFF2-40B4-BE49-F238E27FC236}">
                <a16:creationId xmlns:a16="http://schemas.microsoft.com/office/drawing/2014/main" id="{5A69EFA9-C7F8-724C-A6B9-A7765EAAF1CE}"/>
              </a:ext>
            </a:extLst>
          </p:cNvPr>
          <p:cNvSpPr>
            <a:spLocks noGrp="1"/>
          </p:cNvSpPr>
          <p:nvPr>
            <p:ph type="body" sz="quarter" idx="14" hasCustomPrompt="1"/>
          </p:nvPr>
        </p:nvSpPr>
        <p:spPr>
          <a:xfrm>
            <a:off x="216661" y="1638549"/>
            <a:ext cx="4135463" cy="243953"/>
          </a:xfrm>
        </p:spPr>
        <p:txBody>
          <a:bodyPr/>
          <a:lstStyle/>
          <a:p>
            <a:r>
              <a:rPr lang="en-US" dirty="0"/>
              <a:t>Job Title</a:t>
            </a:r>
          </a:p>
        </p:txBody>
      </p:sp>
      <p:cxnSp>
        <p:nvCxnSpPr>
          <p:cNvPr id="30" name="Straight Connector 29">
            <a:extLst>
              <a:ext uri="{FF2B5EF4-FFF2-40B4-BE49-F238E27FC236}">
                <a16:creationId xmlns:a16="http://schemas.microsoft.com/office/drawing/2014/main" id="{4B6B3688-93EC-8746-8C4C-EB11C8963E92}"/>
              </a:ext>
            </a:extLst>
          </p:cNvPr>
          <p:cNvCxnSpPr>
            <a:cxnSpLocks/>
          </p:cNvCxnSpPr>
          <p:nvPr userDrawn="1"/>
        </p:nvCxnSpPr>
        <p:spPr bwMode="auto">
          <a:xfrm>
            <a:off x="235892" y="1152910"/>
            <a:ext cx="548574" cy="0"/>
          </a:xfrm>
          <a:prstGeom prst="line">
            <a:avLst/>
          </a:prstGeom>
          <a:ln w="25400" cap="rnd">
            <a:solidFill>
              <a:schemeClr val="accent2"/>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pic>
        <p:nvPicPr>
          <p:cNvPr id="8" name="Picture 7">
            <a:extLst>
              <a:ext uri="{FF2B5EF4-FFF2-40B4-BE49-F238E27FC236}">
                <a16:creationId xmlns:a16="http://schemas.microsoft.com/office/drawing/2014/main" id="{6172BEEF-2781-524F-BA94-080DFFA168E7}"/>
              </a:ext>
            </a:extLst>
          </p:cNvPr>
          <p:cNvPicPr>
            <a:picLocks noChangeAspect="1"/>
          </p:cNvPicPr>
          <p:nvPr userDrawn="1"/>
        </p:nvPicPr>
        <p:blipFill>
          <a:blip r:embed="rId2"/>
          <a:stretch>
            <a:fillRect/>
          </a:stretch>
        </p:blipFill>
        <p:spPr>
          <a:xfrm>
            <a:off x="7789333" y="4659672"/>
            <a:ext cx="1126000" cy="350898"/>
          </a:xfrm>
          <a:prstGeom prst="rect">
            <a:avLst/>
          </a:prstGeom>
        </p:spPr>
      </p:pic>
    </p:spTree>
    <p:extLst>
      <p:ext uri="{BB962C8B-B14F-4D97-AF65-F5344CB8AC3E}">
        <p14:creationId xmlns:p14="http://schemas.microsoft.com/office/powerpoint/2010/main" val="83750304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 1 column + image">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210312" y="201168"/>
            <a:ext cx="4142232" cy="804672"/>
          </a:xfrm>
        </p:spPr>
        <p:txBody>
          <a:bodyPr/>
          <a:lstStyle/>
          <a:p>
            <a:r>
              <a:rPr lang="en-US" dirty="0"/>
              <a:t>Title + 1 column + full bleed image </a:t>
            </a:r>
          </a:p>
        </p:txBody>
      </p:sp>
      <p:sp>
        <p:nvSpPr>
          <p:cNvPr id="8" name="Text Placeholder"/>
          <p:cNvSpPr>
            <a:spLocks noGrp="1"/>
          </p:cNvSpPr>
          <p:nvPr>
            <p:ph type="body" sz="quarter" idx="13"/>
          </p:nvPr>
        </p:nvSpPr>
        <p:spPr>
          <a:xfrm>
            <a:off x="219456" y="1243584"/>
            <a:ext cx="4123944" cy="3252216"/>
          </a:xfrm>
        </p:spPr>
        <p:txBody>
          <a:bodyPr/>
          <a:lstStyle>
            <a:lvl5pPr marL="915299" indent="-285750">
              <a:defRPr lang="en-US" sz="1400" dirty="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Picture Placeholder"/>
          <p:cNvSpPr>
            <a:spLocks noGrp="1"/>
          </p:cNvSpPr>
          <p:nvPr>
            <p:ph type="pic" sz="quarter" idx="14"/>
          </p:nvPr>
        </p:nvSpPr>
        <p:spPr>
          <a:xfrm>
            <a:off x="4572000" y="0"/>
            <a:ext cx="4572000" cy="5143500"/>
          </a:xfrm>
        </p:spPr>
        <p:txBody>
          <a:bodyPr lIns="91440" tIns="91440" rIns="91440" bIns="91440"/>
          <a:lstStyle/>
          <a:p>
            <a:r>
              <a:rPr lang="en-US" smtClean="0"/>
              <a:t>Click icon to add picture</a:t>
            </a:r>
            <a:endParaRPr lang="en-US" dirty="0"/>
          </a:p>
        </p:txBody>
      </p:sp>
      <p:sp>
        <p:nvSpPr>
          <p:cNvPr id="3" name="Footer Placeholder"/>
          <p:cNvSpPr>
            <a:spLocks noGrp="1"/>
          </p:cNvSpPr>
          <p:nvPr>
            <p:ph type="ftr" sz="quarter" idx="10"/>
          </p:nvPr>
        </p:nvSpPr>
        <p:spPr/>
        <p:txBody>
          <a:bodyPr/>
          <a:lstStyle>
            <a:lvl1pPr>
              <a:defRPr lang="en-US" smtClean="0">
                <a:effectLst/>
              </a:defRPr>
            </a:lvl1pPr>
          </a:lstStyle>
          <a:p>
            <a:r>
              <a:rPr lang="en-US" dirty="0" err="1"/>
              <a:t>Qiskit</a:t>
            </a:r>
            <a:r>
              <a:rPr lang="en-US" dirty="0"/>
              <a:t> © 2020</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pic>
        <p:nvPicPr>
          <p:cNvPr id="9" name="Picture 8">
            <a:extLst>
              <a:ext uri="{FF2B5EF4-FFF2-40B4-BE49-F238E27FC236}">
                <a16:creationId xmlns:a16="http://schemas.microsoft.com/office/drawing/2014/main" id="{96FB959A-62A4-894A-AF90-D05521094BAF}"/>
              </a:ext>
            </a:extLst>
          </p:cNvPr>
          <p:cNvPicPr>
            <a:picLocks noChangeAspect="1"/>
          </p:cNvPicPr>
          <p:nvPr userDrawn="1"/>
        </p:nvPicPr>
        <p:blipFill>
          <a:blip r:embed="rId2"/>
          <a:stretch>
            <a:fillRect/>
          </a:stretch>
        </p:blipFill>
        <p:spPr>
          <a:xfrm>
            <a:off x="7789333" y="129710"/>
            <a:ext cx="1126000" cy="350898"/>
          </a:xfrm>
          <a:prstGeom prst="rect">
            <a:avLst/>
          </a:prstGeom>
        </p:spPr>
      </p:pic>
    </p:spTree>
    <p:extLst>
      <p:ext uri="{BB962C8B-B14F-4D97-AF65-F5344CB8AC3E}">
        <p14:creationId xmlns:p14="http://schemas.microsoft.com/office/powerpoint/2010/main" val="28879900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 2 column + image">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210312" y="201168"/>
            <a:ext cx="4142232" cy="804672"/>
          </a:xfrm>
        </p:spPr>
        <p:txBody>
          <a:bodyPr/>
          <a:lstStyle/>
          <a:p>
            <a:r>
              <a:rPr lang="en-US" dirty="0"/>
              <a:t>Title + 2 column + full bleed image </a:t>
            </a:r>
          </a:p>
        </p:txBody>
      </p:sp>
      <p:sp>
        <p:nvSpPr>
          <p:cNvPr id="8" name="Text Placeholder"/>
          <p:cNvSpPr>
            <a:spLocks noGrp="1"/>
          </p:cNvSpPr>
          <p:nvPr>
            <p:ph type="body" sz="quarter" idx="13"/>
          </p:nvPr>
        </p:nvSpPr>
        <p:spPr>
          <a:xfrm>
            <a:off x="219456" y="1243584"/>
            <a:ext cx="1837944" cy="3252216"/>
          </a:xfrm>
        </p:spPr>
        <p:txBody>
          <a:bodyPr/>
          <a:lstStyle>
            <a:lvl5pPr marL="915299" indent="-285750">
              <a:defRPr lang="en-US" sz="1400" dirty="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Picture Placeholder"/>
          <p:cNvSpPr>
            <a:spLocks noGrp="1"/>
          </p:cNvSpPr>
          <p:nvPr>
            <p:ph type="pic" sz="quarter" idx="14"/>
          </p:nvPr>
        </p:nvSpPr>
        <p:spPr>
          <a:xfrm>
            <a:off x="4572000" y="0"/>
            <a:ext cx="4572000" cy="5143500"/>
          </a:xfrm>
        </p:spPr>
        <p:txBody>
          <a:bodyPr lIns="91440" tIns="91440" rIns="91440" bIns="91440"/>
          <a:lstStyle/>
          <a:p>
            <a:r>
              <a:rPr lang="en-US" smtClean="0"/>
              <a:t>Click icon to add picture</a:t>
            </a:r>
            <a:endParaRPr lang="en-US" dirty="0"/>
          </a:p>
        </p:txBody>
      </p:sp>
      <p:sp>
        <p:nvSpPr>
          <p:cNvPr id="3" name="Footer Placeholder"/>
          <p:cNvSpPr>
            <a:spLocks noGrp="1"/>
          </p:cNvSpPr>
          <p:nvPr>
            <p:ph type="ftr" sz="quarter" idx="10"/>
          </p:nvPr>
        </p:nvSpPr>
        <p:spPr/>
        <p:txBody>
          <a:bodyPr/>
          <a:lstStyle>
            <a:lvl1pPr>
              <a:defRPr lang="en-US" smtClean="0">
                <a:effectLst/>
              </a:defRPr>
            </a:lvl1pPr>
          </a:lstStyle>
          <a:p>
            <a:r>
              <a:rPr lang="en-US" dirty="0" err="1"/>
              <a:t>Qiskit</a:t>
            </a:r>
            <a:r>
              <a:rPr lang="en-US" dirty="0"/>
              <a:t> © 2020</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10" name="Text Placeholder 9">
            <a:extLst>
              <a:ext uri="{FF2B5EF4-FFF2-40B4-BE49-F238E27FC236}">
                <a16:creationId xmlns:a16="http://schemas.microsoft.com/office/drawing/2014/main" id="{7EA6A383-07D5-524B-BF7F-0F76981746B1}"/>
              </a:ext>
            </a:extLst>
          </p:cNvPr>
          <p:cNvSpPr>
            <a:spLocks noGrp="1"/>
          </p:cNvSpPr>
          <p:nvPr>
            <p:ph type="body" sz="quarter" idx="16"/>
          </p:nvPr>
        </p:nvSpPr>
        <p:spPr>
          <a:xfrm>
            <a:off x="2505457" y="1243584"/>
            <a:ext cx="1837943" cy="3255264"/>
          </a:xfrm>
        </p:spPr>
        <p:txBody>
          <a:bodyPr/>
          <a:lstStyle>
            <a:lvl5pPr marL="915299" indent="-285750">
              <a:defRPr lang="en-US" sz="1400" dirty="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9" name="Picture 8">
            <a:extLst>
              <a:ext uri="{FF2B5EF4-FFF2-40B4-BE49-F238E27FC236}">
                <a16:creationId xmlns:a16="http://schemas.microsoft.com/office/drawing/2014/main" id="{D759DD9A-3307-3745-916B-5B4AE1E254B2}"/>
              </a:ext>
            </a:extLst>
          </p:cNvPr>
          <p:cNvPicPr>
            <a:picLocks noChangeAspect="1"/>
          </p:cNvPicPr>
          <p:nvPr userDrawn="1"/>
        </p:nvPicPr>
        <p:blipFill>
          <a:blip r:embed="rId2"/>
          <a:stretch>
            <a:fillRect/>
          </a:stretch>
        </p:blipFill>
        <p:spPr>
          <a:xfrm>
            <a:off x="7789333" y="129710"/>
            <a:ext cx="1126000" cy="350898"/>
          </a:xfrm>
          <a:prstGeom prst="rect">
            <a:avLst/>
          </a:prstGeom>
        </p:spPr>
      </p:pic>
    </p:spTree>
    <p:extLst>
      <p:ext uri="{BB962C8B-B14F-4D97-AF65-F5344CB8AC3E}">
        <p14:creationId xmlns:p14="http://schemas.microsoft.com/office/powerpoint/2010/main" val="179490442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mall title + 3/4 image/content">
    <p:spTree>
      <p:nvGrpSpPr>
        <p:cNvPr id="1" name=""/>
        <p:cNvGrpSpPr/>
        <p:nvPr/>
      </p:nvGrpSpPr>
      <p:grpSpPr>
        <a:xfrm>
          <a:off x="0" y="0"/>
          <a:ext cx="0" cy="0"/>
          <a:chOff x="0" y="0"/>
          <a:chExt cx="0" cy="0"/>
        </a:xfrm>
      </p:grpSpPr>
      <p:sp>
        <p:nvSpPr>
          <p:cNvPr id="3" name="Footer Placeholder"/>
          <p:cNvSpPr>
            <a:spLocks noGrp="1"/>
          </p:cNvSpPr>
          <p:nvPr>
            <p:ph type="ftr" sz="quarter" idx="10"/>
          </p:nvPr>
        </p:nvSpPr>
        <p:spPr/>
        <p:txBody>
          <a:bodyPr/>
          <a:lstStyle>
            <a:lvl1pPr>
              <a:defRPr lang="en-US" smtClean="0">
                <a:effectLst/>
              </a:defRPr>
            </a:lvl1pPr>
          </a:lstStyle>
          <a:p>
            <a:r>
              <a:rPr lang="en-US" dirty="0" err="1"/>
              <a:t>Qiskit</a:t>
            </a:r>
            <a:r>
              <a:rPr lang="en-US" dirty="0"/>
              <a:t> © 2020</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9" name="Content Placeholder">
            <a:extLst>
              <a:ext uri="{FF2B5EF4-FFF2-40B4-BE49-F238E27FC236}">
                <a16:creationId xmlns:a16="http://schemas.microsoft.com/office/drawing/2014/main" id="{F7249840-2394-A649-8C84-9EF12C95BA1B}"/>
              </a:ext>
            </a:extLst>
          </p:cNvPr>
          <p:cNvSpPr>
            <a:spLocks noGrp="1"/>
          </p:cNvSpPr>
          <p:nvPr>
            <p:ph sz="quarter" idx="13"/>
          </p:nvPr>
        </p:nvSpPr>
        <p:spPr>
          <a:xfrm>
            <a:off x="2505456" y="201168"/>
            <a:ext cx="6400800" cy="4306887"/>
          </a:xfrm>
        </p:spPr>
        <p:txBody>
          <a:bodyPr/>
          <a:lstStyle>
            <a:lvl5pPr marL="915299" indent="-285750">
              <a:defRPr lang="en-US" sz="1400" dirty="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a:extLst>
              <a:ext uri="{FF2B5EF4-FFF2-40B4-BE49-F238E27FC236}">
                <a16:creationId xmlns:a16="http://schemas.microsoft.com/office/drawing/2014/main" id="{04D33261-655B-3E45-B50C-20AED52A1304}"/>
              </a:ext>
            </a:extLst>
          </p:cNvPr>
          <p:cNvSpPr>
            <a:spLocks noGrp="1"/>
          </p:cNvSpPr>
          <p:nvPr>
            <p:ph type="body" sz="quarter" idx="14" hasCustomPrompt="1"/>
          </p:nvPr>
        </p:nvSpPr>
        <p:spPr>
          <a:xfrm>
            <a:off x="219456" y="201168"/>
            <a:ext cx="1837944" cy="1729232"/>
          </a:xfrm>
        </p:spPr>
        <p:txBody>
          <a:bodyPr/>
          <a:lstStyle/>
          <a:p>
            <a:pPr lvl="0"/>
            <a:r>
              <a:rPr lang="en-US" dirty="0"/>
              <a:t>Small title, image or content on right  </a:t>
            </a:r>
          </a:p>
          <a:p>
            <a:pPr lvl="0"/>
            <a:endParaRPr lang="en-US" dirty="0"/>
          </a:p>
        </p:txBody>
      </p:sp>
    </p:spTree>
    <p:extLst>
      <p:ext uri="{BB962C8B-B14F-4D97-AF65-F5344CB8AC3E}">
        <p14:creationId xmlns:p14="http://schemas.microsoft.com/office/powerpoint/2010/main" val="89013146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Left panel title + 4 column">
    <p:spTree>
      <p:nvGrpSpPr>
        <p:cNvPr id="1" name=""/>
        <p:cNvGrpSpPr/>
        <p:nvPr/>
      </p:nvGrpSpPr>
      <p:grpSpPr>
        <a:xfrm>
          <a:off x="0" y="0"/>
          <a:ext cx="0" cy="0"/>
          <a:chOff x="0" y="0"/>
          <a:chExt cx="0" cy="0"/>
        </a:xfrm>
      </p:grpSpPr>
      <p:sp>
        <p:nvSpPr>
          <p:cNvPr id="7" name="Cool gray 10 rectangle">
            <a:extLst>
              <a:ext uri="{FF2B5EF4-FFF2-40B4-BE49-F238E27FC236}">
                <a16:creationId xmlns:a16="http://schemas.microsoft.com/office/drawing/2014/main" id="{838ABCAC-D266-7244-9068-DAD3FE4E7CA7}"/>
              </a:ext>
              <a:ext uri="{C183D7F6-B498-43B3-948B-1728B52AA6E4}">
                <adec:decorative xmlns="" xmlns:adec="http://schemas.microsoft.com/office/drawing/2017/decorative" val="1"/>
              </a:ext>
            </a:extLst>
          </p:cNvPr>
          <p:cNvSpPr/>
          <p:nvPr userDrawn="1"/>
        </p:nvSpPr>
        <p:spPr>
          <a:xfrm>
            <a:off x="2304535" y="0"/>
            <a:ext cx="6839465" cy="5143500"/>
          </a:xfrm>
          <a:prstGeom prst="rect">
            <a:avLst/>
          </a:prstGeom>
          <a:solidFill>
            <a:schemeClr val="bg2"/>
          </a:solidFill>
        </p:spPr>
        <p:txBody>
          <a:bodyPr wrap="square" lIns="0" tIns="0" rIns="0" bIns="0" rtlCol="0" anchor="ctr">
            <a:noAutofit/>
          </a:bodyPr>
          <a:lstStyle/>
          <a:p>
            <a:pPr algn="ctr"/>
            <a:endParaRPr lang="en-US" sz="1200" b="0" i="0" dirty="0">
              <a:solidFill>
                <a:srgbClr val="FFFFFF"/>
              </a:solidFill>
              <a:latin typeface="IBM Plex Sans" panose="020B0503050203000203" pitchFamily="34" charset="0"/>
              <a:cs typeface="Arial"/>
            </a:endParaRPr>
          </a:p>
        </p:txBody>
      </p:sp>
      <p:sp>
        <p:nvSpPr>
          <p:cNvPr id="6" name="Text Placeholder"/>
          <p:cNvSpPr>
            <a:spLocks noGrp="1"/>
          </p:cNvSpPr>
          <p:nvPr>
            <p:ph type="body" sz="quarter" idx="12"/>
          </p:nvPr>
        </p:nvSpPr>
        <p:spPr>
          <a:xfrm>
            <a:off x="2505456" y="1243584"/>
            <a:ext cx="1833373" cy="3206750"/>
          </a:xfrm>
        </p:spPr>
        <p:txBody>
          <a:bodyPr/>
          <a:lstStyle>
            <a:lvl1pPr>
              <a:defRPr b="0" i="0">
                <a:solidFill>
                  <a:schemeClr val="tx1"/>
                </a:solidFill>
                <a:latin typeface="IBM Plex Sans" panose="020B0503050203000203" pitchFamily="34" charset="77"/>
              </a:defRPr>
            </a:lvl1pPr>
            <a:lvl2pPr>
              <a:buClr>
                <a:schemeClr val="tx1"/>
              </a:buClr>
              <a:defRPr b="0" i="0">
                <a:solidFill>
                  <a:schemeClr val="tx1"/>
                </a:solidFill>
                <a:latin typeface="IBM Plex Sans" panose="020B0503050203000203" pitchFamily="34" charset="77"/>
              </a:defRPr>
            </a:lvl2pPr>
            <a:lvl3pPr>
              <a:buClr>
                <a:schemeClr val="tx1"/>
              </a:buClr>
              <a:defRPr b="0" i="0">
                <a:solidFill>
                  <a:schemeClr val="tx1"/>
                </a:solidFill>
                <a:latin typeface="IBM Plex Sans" panose="020B0503050203000203" pitchFamily="34" charset="77"/>
              </a:defRPr>
            </a:lvl3pPr>
            <a:lvl4pPr>
              <a:buClr>
                <a:schemeClr val="tx1"/>
              </a:buClr>
              <a:defRPr b="0" i="0">
                <a:solidFill>
                  <a:schemeClr val="tx1"/>
                </a:solidFill>
                <a:latin typeface="IBM Plex Sans" panose="020B0503050203000203" pitchFamily="34" charset="77"/>
              </a:defRPr>
            </a:lvl4pPr>
            <a:lvl5pPr marL="915299" indent="-285750">
              <a:buClr>
                <a:schemeClr val="tx1"/>
              </a:buClr>
              <a:defRPr lang="en-US" sz="1400" dirty="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Footer Placeholder"/>
          <p:cNvSpPr>
            <a:spLocks noGrp="1"/>
          </p:cNvSpPr>
          <p:nvPr>
            <p:ph type="ftr" sz="quarter" idx="10"/>
          </p:nvPr>
        </p:nvSpPr>
        <p:spPr/>
        <p:txBody>
          <a:bodyPr/>
          <a:lstStyle>
            <a:lvl1pPr>
              <a:defRPr lang="en-US" smtClean="0">
                <a:effectLst/>
              </a:defRPr>
            </a:lvl1pPr>
          </a:lstStyle>
          <a:p>
            <a:r>
              <a:rPr lang="en-US" dirty="0" err="1"/>
              <a:t>Qiskit</a:t>
            </a:r>
            <a:r>
              <a:rPr lang="en-US" dirty="0"/>
              <a:t> © 2020</a:t>
            </a:r>
          </a:p>
        </p:txBody>
      </p:sp>
      <p:sp>
        <p:nvSpPr>
          <p:cNvPr id="4" name="Slide Number Placeholder"/>
          <p:cNvSpPr>
            <a:spLocks noGrp="1"/>
          </p:cNvSpPr>
          <p:nvPr>
            <p:ph type="sldNum" sz="quarter" idx="11"/>
          </p:nvPr>
        </p:nvSpPr>
        <p:spPr/>
        <p:txBody>
          <a:bodyPr/>
          <a:lstStyle>
            <a:lvl1pPr>
              <a:defRPr>
                <a:solidFill>
                  <a:schemeClr val="tx1"/>
                </a:solidFill>
                <a:latin typeface="IBM Plex Sans" panose="020B0503050203000203" pitchFamily="34" charset="0"/>
              </a:defRPr>
            </a:lvl1pPr>
          </a:lstStyle>
          <a:p>
            <a:fld id="{59395FB3-9C97-154F-86B2-7E381B951268}" type="slidenum">
              <a:rPr lang="en-US" smtClean="0"/>
              <a:pPr/>
              <a:t>‹#›</a:t>
            </a:fld>
            <a:endParaRPr lang="en-US" dirty="0"/>
          </a:p>
        </p:txBody>
      </p:sp>
      <p:sp>
        <p:nvSpPr>
          <p:cNvPr id="10" name="Text Placeholder">
            <a:extLst>
              <a:ext uri="{FF2B5EF4-FFF2-40B4-BE49-F238E27FC236}">
                <a16:creationId xmlns:a16="http://schemas.microsoft.com/office/drawing/2014/main" id="{0E9A48A1-C4A9-1F41-B241-8E09A720A9E7}"/>
              </a:ext>
            </a:extLst>
          </p:cNvPr>
          <p:cNvSpPr>
            <a:spLocks noGrp="1"/>
          </p:cNvSpPr>
          <p:nvPr>
            <p:ph type="body" sz="quarter" idx="14" hasCustomPrompt="1"/>
          </p:nvPr>
        </p:nvSpPr>
        <p:spPr>
          <a:xfrm>
            <a:off x="4791456" y="1243584"/>
            <a:ext cx="1833373" cy="3195066"/>
          </a:xfrm>
        </p:spPr>
        <p:txBody>
          <a:bodyPr/>
          <a:lstStyle>
            <a:lvl1pPr>
              <a:lnSpc>
                <a:spcPct val="130000"/>
              </a:lnSpc>
              <a:defRPr sz="1100" b="0" i="0">
                <a:solidFill>
                  <a:schemeClr val="tx1"/>
                </a:solidFill>
                <a:latin typeface="IBM Plex Sans" panose="020B0503050203000203" pitchFamily="34" charset="77"/>
              </a:defRPr>
            </a:lvl1pPr>
            <a:lvl2pPr>
              <a:buClr>
                <a:schemeClr val="tx1"/>
              </a:buClr>
              <a:defRPr b="0" i="0">
                <a:solidFill>
                  <a:schemeClr val="tx2"/>
                </a:solidFill>
                <a:latin typeface="IBM Plex Sans" panose="020B0503050203000203" pitchFamily="34" charset="77"/>
              </a:defRPr>
            </a:lvl2pPr>
            <a:lvl3pPr>
              <a:buClr>
                <a:schemeClr val="tx1"/>
              </a:buClr>
              <a:defRPr b="0" i="0">
                <a:solidFill>
                  <a:schemeClr val="tx2"/>
                </a:solidFill>
                <a:latin typeface="IBM Plex Sans" panose="020B0503050203000203" pitchFamily="34" charset="77"/>
              </a:defRPr>
            </a:lvl3pPr>
            <a:lvl4pPr>
              <a:buClr>
                <a:schemeClr val="tx1"/>
              </a:buClr>
              <a:defRPr b="0" i="0">
                <a:solidFill>
                  <a:schemeClr val="tx2"/>
                </a:solidFill>
                <a:latin typeface="IBM Plex Sans" panose="020B0503050203000203" pitchFamily="34" charset="77"/>
              </a:defRPr>
            </a:lvl4pPr>
            <a:lvl5pPr>
              <a:buClr>
                <a:schemeClr val="tx1"/>
              </a:buClr>
              <a:defRPr b="0" i="0">
                <a:solidFill>
                  <a:schemeClr val="tx2"/>
                </a:solidFill>
                <a:latin typeface="IBM Plex Sans" panose="020B0503050203000203" pitchFamily="34" charset="77"/>
              </a:defRPr>
            </a:lvl5pPr>
          </a:lstStyle>
          <a:p>
            <a:pPr lvl="0"/>
            <a:r>
              <a:rPr lang="en-US" dirty="0"/>
              <a:t>Optional styling for small body copy (11px)</a:t>
            </a:r>
          </a:p>
        </p:txBody>
      </p:sp>
      <p:sp>
        <p:nvSpPr>
          <p:cNvPr id="11" name="Text Placeholder">
            <a:extLst>
              <a:ext uri="{FF2B5EF4-FFF2-40B4-BE49-F238E27FC236}">
                <a16:creationId xmlns:a16="http://schemas.microsoft.com/office/drawing/2014/main" id="{6C43629F-166D-4548-8325-016D207D1220}"/>
              </a:ext>
            </a:extLst>
          </p:cNvPr>
          <p:cNvSpPr>
            <a:spLocks noGrp="1"/>
          </p:cNvSpPr>
          <p:nvPr>
            <p:ph type="body" sz="quarter" idx="15" hasCustomPrompt="1"/>
          </p:nvPr>
        </p:nvSpPr>
        <p:spPr>
          <a:xfrm>
            <a:off x="7086600" y="1243584"/>
            <a:ext cx="1833373" cy="3182811"/>
          </a:xfrm>
        </p:spPr>
        <p:txBody>
          <a:bodyPr/>
          <a:lstStyle>
            <a:lvl1pPr>
              <a:lnSpc>
                <a:spcPct val="110000"/>
              </a:lnSpc>
              <a:defRPr lang="en-US" dirty="0"/>
            </a:lvl1pPr>
            <a:lvl2pPr>
              <a:buClr>
                <a:schemeClr val="tx1"/>
              </a:buClr>
              <a:defRPr b="0" i="0">
                <a:solidFill>
                  <a:schemeClr val="tx2"/>
                </a:solidFill>
                <a:latin typeface="IBM Plex Sans" panose="020B0503050203000203" pitchFamily="34" charset="77"/>
              </a:defRPr>
            </a:lvl2pPr>
            <a:lvl3pPr>
              <a:buClr>
                <a:schemeClr val="tx1"/>
              </a:buClr>
              <a:defRPr b="0" i="0">
                <a:solidFill>
                  <a:schemeClr val="tx2"/>
                </a:solidFill>
                <a:latin typeface="IBM Plex Sans" panose="020B0503050203000203" pitchFamily="34" charset="77"/>
              </a:defRPr>
            </a:lvl3pPr>
            <a:lvl4pPr>
              <a:buClr>
                <a:schemeClr val="tx1"/>
              </a:buClr>
              <a:defRPr b="0" i="0">
                <a:solidFill>
                  <a:schemeClr val="tx2"/>
                </a:solidFill>
                <a:latin typeface="IBM Plex Sans" panose="020B0503050203000203" pitchFamily="34" charset="77"/>
              </a:defRPr>
            </a:lvl4pPr>
            <a:lvl5pPr>
              <a:buClr>
                <a:schemeClr val="tx1"/>
              </a:buClr>
              <a:defRPr b="0" i="0">
                <a:solidFill>
                  <a:schemeClr val="tx2"/>
                </a:solidFill>
                <a:latin typeface="IBM Plex Sans" panose="020B0503050203000203" pitchFamily="34" charset="77"/>
              </a:defRPr>
            </a:lvl5pPr>
          </a:lstStyle>
          <a:p>
            <a:pPr marL="0" lvl="0" indent="0" algn="l" rtl="0" eaLnBrk="1" fontAlgn="base" hangingPunct="1">
              <a:lnSpc>
                <a:spcPct val="120000"/>
              </a:lnSpc>
              <a:spcBef>
                <a:spcPts val="1100"/>
              </a:spcBef>
              <a:spcAft>
                <a:spcPct val="0"/>
              </a:spcAft>
              <a:buClr>
                <a:srgbClr val="6D6E70"/>
              </a:buClr>
              <a:buSzPct val="90000"/>
              <a:buFont typeface="Wingdings" pitchFamily="2" charset="2"/>
              <a:buNone/>
            </a:pPr>
            <a:r>
              <a:rPr lang="en-US" dirty="0"/>
              <a:t>Optional text styling for quotes or callouts (20px or 14px depending on length)</a:t>
            </a:r>
          </a:p>
        </p:txBody>
      </p:sp>
      <p:sp>
        <p:nvSpPr>
          <p:cNvPr id="14" name="Text Placeholder 13">
            <a:extLst>
              <a:ext uri="{FF2B5EF4-FFF2-40B4-BE49-F238E27FC236}">
                <a16:creationId xmlns:a16="http://schemas.microsoft.com/office/drawing/2014/main" id="{BF4B8F92-FCB3-BE4F-A16C-6C34CAC842F0}"/>
              </a:ext>
            </a:extLst>
          </p:cNvPr>
          <p:cNvSpPr>
            <a:spLocks noGrp="1"/>
          </p:cNvSpPr>
          <p:nvPr>
            <p:ph type="body" sz="quarter" idx="17"/>
          </p:nvPr>
        </p:nvSpPr>
        <p:spPr>
          <a:xfrm>
            <a:off x="219456" y="1243583"/>
            <a:ext cx="1837943" cy="1325880"/>
          </a:xfrm>
        </p:spPr>
        <p:txBody>
          <a:bodyPr/>
          <a:lstStyle/>
          <a:p>
            <a:pPr lvl="0"/>
            <a:r>
              <a:rPr lang="en-US" smtClean="0"/>
              <a:t>Edit Master text styles</a:t>
            </a:r>
          </a:p>
        </p:txBody>
      </p:sp>
      <p:sp>
        <p:nvSpPr>
          <p:cNvPr id="20" name="Text Placeholder 19">
            <a:extLst>
              <a:ext uri="{FF2B5EF4-FFF2-40B4-BE49-F238E27FC236}">
                <a16:creationId xmlns:a16="http://schemas.microsoft.com/office/drawing/2014/main" id="{F3766875-DA6A-9740-9D33-ECA36383356C}"/>
              </a:ext>
            </a:extLst>
          </p:cNvPr>
          <p:cNvSpPr>
            <a:spLocks noGrp="1"/>
          </p:cNvSpPr>
          <p:nvPr>
            <p:ph type="body" sz="quarter" idx="19" hasCustomPrompt="1"/>
          </p:nvPr>
        </p:nvSpPr>
        <p:spPr>
          <a:xfrm>
            <a:off x="219456" y="173736"/>
            <a:ext cx="1892807" cy="841248"/>
          </a:xfrm>
        </p:spPr>
        <p:txBody>
          <a:bodyPr/>
          <a:lstStyle>
            <a:lvl1pPr>
              <a:defRPr sz="2000"/>
            </a:lvl1pPr>
            <a:lvl2pPr marL="0" indent="0">
              <a:buNone/>
              <a:defRPr/>
            </a:lvl2pPr>
          </a:lstStyle>
          <a:p>
            <a:pPr lvl="0"/>
            <a:r>
              <a:rPr lang="en-US" dirty="0"/>
              <a:t>Left panel title + description</a:t>
            </a:r>
          </a:p>
          <a:p>
            <a:pPr lvl="0"/>
            <a:endParaRPr lang="en-US" dirty="0"/>
          </a:p>
        </p:txBody>
      </p:sp>
      <p:pic>
        <p:nvPicPr>
          <p:cNvPr id="12" name="Picture 11">
            <a:extLst>
              <a:ext uri="{FF2B5EF4-FFF2-40B4-BE49-F238E27FC236}">
                <a16:creationId xmlns:a16="http://schemas.microsoft.com/office/drawing/2014/main" id="{F63DCE21-9B45-354E-AA37-38CFCAC09784}"/>
              </a:ext>
            </a:extLst>
          </p:cNvPr>
          <p:cNvPicPr>
            <a:picLocks noChangeAspect="1"/>
          </p:cNvPicPr>
          <p:nvPr userDrawn="1"/>
        </p:nvPicPr>
        <p:blipFill>
          <a:blip r:embed="rId2"/>
          <a:stretch>
            <a:fillRect/>
          </a:stretch>
        </p:blipFill>
        <p:spPr>
          <a:xfrm>
            <a:off x="7789333" y="129710"/>
            <a:ext cx="1126000" cy="350898"/>
          </a:xfrm>
          <a:prstGeom prst="rect">
            <a:avLst/>
          </a:prstGeom>
        </p:spPr>
      </p:pic>
    </p:spTree>
    <p:extLst>
      <p:ext uri="{BB962C8B-B14F-4D97-AF65-F5344CB8AC3E}">
        <p14:creationId xmlns:p14="http://schemas.microsoft.com/office/powerpoint/2010/main" val="105287802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Left panel title + image">
    <p:bg>
      <p:bgPr>
        <a:solidFill>
          <a:schemeClr val="bg2"/>
        </a:solidFill>
        <a:effectLst/>
      </p:bgPr>
    </p:bg>
    <p:spTree>
      <p:nvGrpSpPr>
        <p:cNvPr id="1" name=""/>
        <p:cNvGrpSpPr/>
        <p:nvPr/>
      </p:nvGrpSpPr>
      <p:grpSpPr>
        <a:xfrm>
          <a:off x="0" y="0"/>
          <a:ext cx="0" cy="0"/>
          <a:chOff x="0" y="0"/>
          <a:chExt cx="0" cy="0"/>
        </a:xfrm>
      </p:grpSpPr>
      <p:sp>
        <p:nvSpPr>
          <p:cNvPr id="6" name="Text Placeholder"/>
          <p:cNvSpPr>
            <a:spLocks noGrp="1"/>
          </p:cNvSpPr>
          <p:nvPr>
            <p:ph type="body" sz="quarter" idx="12"/>
          </p:nvPr>
        </p:nvSpPr>
        <p:spPr>
          <a:xfrm flipH="1">
            <a:off x="-1" y="0"/>
            <a:ext cx="2285999" cy="5143500"/>
          </a:xfrm>
          <a:solidFill>
            <a:schemeClr val="bg1"/>
          </a:solidFill>
        </p:spPr>
        <p:txBody>
          <a:bodyPr lIns="219456" tIns="201168" rIns="228600" bIns="228600"/>
          <a:lstStyle>
            <a:lvl1pPr>
              <a:buClr>
                <a:schemeClr val="bg1"/>
              </a:buClr>
              <a:defRPr>
                <a:solidFill>
                  <a:schemeClr val="bg1"/>
                </a:solidFill>
              </a:defRPr>
            </a:lvl1pPr>
            <a:lvl2pPr>
              <a:buClr>
                <a:schemeClr val="bg1"/>
              </a:buClr>
              <a:defRPr sz="1000">
                <a:solidFill>
                  <a:schemeClr val="bg1"/>
                </a:solidFill>
              </a:defRPr>
            </a:lvl2pPr>
            <a:lvl3pPr>
              <a:buClr>
                <a:schemeClr val="bg1"/>
              </a:buClr>
              <a:defRPr sz="1000">
                <a:solidFill>
                  <a:schemeClr val="bg1"/>
                </a:solidFill>
              </a:defRPr>
            </a:lvl3pPr>
            <a:lvl4pPr>
              <a:buClr>
                <a:schemeClr val="bg1"/>
              </a:buClr>
              <a:defRPr sz="1000">
                <a:solidFill>
                  <a:schemeClr val="bg1"/>
                </a:solidFill>
              </a:defRPr>
            </a:lvl4pPr>
            <a:lvl5pPr>
              <a:buClr>
                <a:schemeClr val="bg1"/>
              </a:buClr>
              <a:defRPr sz="1000">
                <a:solidFill>
                  <a:schemeClr val="bg1"/>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Picture Placeholder"/>
          <p:cNvSpPr>
            <a:spLocks noGrp="1"/>
          </p:cNvSpPr>
          <p:nvPr>
            <p:ph type="pic" sz="quarter" idx="14"/>
          </p:nvPr>
        </p:nvSpPr>
        <p:spPr>
          <a:xfrm>
            <a:off x="2286000" y="0"/>
            <a:ext cx="6858000" cy="5148072"/>
          </a:xfrm>
        </p:spPr>
        <p:txBody>
          <a:bodyPr lIns="91440" tIns="91440" rIns="91440" bIns="91440"/>
          <a:lstStyle/>
          <a:p>
            <a:r>
              <a:rPr lang="en-US" smtClean="0"/>
              <a:t>Click icon to add picture</a:t>
            </a:r>
            <a:endParaRPr lang="en-US" dirty="0"/>
          </a:p>
        </p:txBody>
      </p:sp>
      <p:sp>
        <p:nvSpPr>
          <p:cNvPr id="3" name="Footer Placeholder"/>
          <p:cNvSpPr>
            <a:spLocks noGrp="1"/>
          </p:cNvSpPr>
          <p:nvPr>
            <p:ph type="ftr" sz="quarter" idx="10"/>
          </p:nvPr>
        </p:nvSpPr>
        <p:spPr/>
        <p:txBody>
          <a:bodyPr/>
          <a:lstStyle>
            <a:lvl1pPr>
              <a:defRPr lang="en-US" smtClean="0">
                <a:effectLst/>
              </a:defRPr>
            </a:lvl1pPr>
          </a:lstStyle>
          <a:p>
            <a:r>
              <a:rPr lang="en-US" dirty="0" err="1"/>
              <a:t>Qiskit</a:t>
            </a:r>
            <a:r>
              <a:rPr lang="en-US" dirty="0"/>
              <a:t> © 2020</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12" name="Text Placeholder 8">
            <a:extLst>
              <a:ext uri="{FF2B5EF4-FFF2-40B4-BE49-F238E27FC236}">
                <a16:creationId xmlns:a16="http://schemas.microsoft.com/office/drawing/2014/main" id="{0FCF3F11-D5C2-4840-B6AA-0826FA672623}"/>
              </a:ext>
            </a:extLst>
          </p:cNvPr>
          <p:cNvSpPr>
            <a:spLocks noGrp="1"/>
          </p:cNvSpPr>
          <p:nvPr>
            <p:ph type="body" sz="quarter" idx="15" hasCustomPrompt="1"/>
          </p:nvPr>
        </p:nvSpPr>
        <p:spPr>
          <a:xfrm>
            <a:off x="219779" y="4327588"/>
            <a:ext cx="1865621" cy="166688"/>
          </a:xfrm>
        </p:spPr>
        <p:txBody>
          <a:bodyPr/>
          <a:lstStyle>
            <a:lvl1pPr>
              <a:defRPr lang="en-US" sz="1000" b="0" i="1" dirty="0">
                <a:solidFill>
                  <a:schemeClr val="tx2"/>
                </a:solidFill>
                <a:latin typeface="IBM Plex Sans" panose="020B0503050203000203" pitchFamily="34" charset="77"/>
                <a:ea typeface="IBM Plex Sans" panose="020B0503050203000203" pitchFamily="34" charset="0"/>
                <a:cs typeface="IBM Plex Sans" panose="020B0503050203000203" pitchFamily="34" charset="0"/>
              </a:defRPr>
            </a:lvl1pPr>
          </a:lstStyle>
          <a:p>
            <a:pPr marL="0" lvl="0" indent="0" algn="l" rtl="0" eaLnBrk="1" fontAlgn="base" hangingPunct="1">
              <a:lnSpc>
                <a:spcPct val="120000"/>
              </a:lnSpc>
              <a:spcBef>
                <a:spcPts val="1100"/>
              </a:spcBef>
              <a:spcAft>
                <a:spcPct val="0"/>
              </a:spcAft>
              <a:buClr>
                <a:srgbClr val="6D6E70"/>
              </a:buClr>
              <a:buSzPct val="90000"/>
              <a:buFont typeface="Wingdings" pitchFamily="2" charset="2"/>
              <a:buNone/>
            </a:pPr>
            <a:r>
              <a:rPr lang="en-US" dirty="0"/>
              <a:t>Optional image caption styling</a:t>
            </a:r>
          </a:p>
        </p:txBody>
      </p:sp>
      <p:sp>
        <p:nvSpPr>
          <p:cNvPr id="14" name="Text Placeholder 13">
            <a:extLst>
              <a:ext uri="{FF2B5EF4-FFF2-40B4-BE49-F238E27FC236}">
                <a16:creationId xmlns:a16="http://schemas.microsoft.com/office/drawing/2014/main" id="{334CB433-950A-F74F-B4FC-8B9B9D4C23A1}"/>
              </a:ext>
            </a:extLst>
          </p:cNvPr>
          <p:cNvSpPr>
            <a:spLocks noGrp="1"/>
          </p:cNvSpPr>
          <p:nvPr>
            <p:ph type="body" sz="quarter" idx="18"/>
          </p:nvPr>
        </p:nvSpPr>
        <p:spPr>
          <a:xfrm>
            <a:off x="219456" y="1243585"/>
            <a:ext cx="1837944" cy="1328166"/>
          </a:xfrm>
        </p:spPr>
        <p:txBody>
          <a:bodyPr/>
          <a:lstStyle>
            <a:lvl2pPr marL="0" indent="0">
              <a:buNone/>
              <a:defRPr/>
            </a:lvl2pPr>
          </a:lstStyle>
          <a:p>
            <a:pPr lvl="0"/>
            <a:r>
              <a:rPr lang="en-US" smtClean="0"/>
              <a:t>Edit Master text styles</a:t>
            </a:r>
          </a:p>
        </p:txBody>
      </p:sp>
      <p:sp>
        <p:nvSpPr>
          <p:cNvPr id="16" name="Text Placeholder 15">
            <a:extLst>
              <a:ext uri="{FF2B5EF4-FFF2-40B4-BE49-F238E27FC236}">
                <a16:creationId xmlns:a16="http://schemas.microsoft.com/office/drawing/2014/main" id="{B4BE86EA-0139-954C-B8A7-C0AB2D333B42}"/>
              </a:ext>
            </a:extLst>
          </p:cNvPr>
          <p:cNvSpPr>
            <a:spLocks noGrp="1"/>
          </p:cNvSpPr>
          <p:nvPr>
            <p:ph type="body" sz="quarter" idx="19" hasCustomPrompt="1"/>
          </p:nvPr>
        </p:nvSpPr>
        <p:spPr>
          <a:xfrm>
            <a:off x="219456" y="173736"/>
            <a:ext cx="1892807" cy="841248"/>
          </a:xfrm>
        </p:spPr>
        <p:txBody>
          <a:bodyPr/>
          <a:lstStyle>
            <a:lvl1pPr>
              <a:defRPr sz="2000"/>
            </a:lvl1pPr>
            <a:lvl2pPr marL="0" indent="0">
              <a:buNone/>
              <a:defRPr/>
            </a:lvl2pPr>
          </a:lstStyle>
          <a:p>
            <a:pPr lvl="0"/>
            <a:r>
              <a:rPr lang="en-US" dirty="0"/>
              <a:t>Left panel title + description</a:t>
            </a:r>
          </a:p>
        </p:txBody>
      </p:sp>
      <p:pic>
        <p:nvPicPr>
          <p:cNvPr id="10" name="Picture 9">
            <a:extLst>
              <a:ext uri="{FF2B5EF4-FFF2-40B4-BE49-F238E27FC236}">
                <a16:creationId xmlns:a16="http://schemas.microsoft.com/office/drawing/2014/main" id="{5289E520-EA17-C248-B6F5-1F0676D91B38}"/>
              </a:ext>
            </a:extLst>
          </p:cNvPr>
          <p:cNvPicPr>
            <a:picLocks noChangeAspect="1"/>
          </p:cNvPicPr>
          <p:nvPr userDrawn="1"/>
        </p:nvPicPr>
        <p:blipFill>
          <a:blip r:embed="rId2"/>
          <a:stretch>
            <a:fillRect/>
          </a:stretch>
        </p:blipFill>
        <p:spPr>
          <a:xfrm>
            <a:off x="7789333" y="129710"/>
            <a:ext cx="1126000" cy="350898"/>
          </a:xfrm>
          <a:prstGeom prst="rect">
            <a:avLst/>
          </a:prstGeom>
        </p:spPr>
      </p:pic>
    </p:spTree>
    <p:extLst>
      <p:ext uri="{BB962C8B-B14F-4D97-AF65-F5344CB8AC3E}">
        <p14:creationId xmlns:p14="http://schemas.microsoft.com/office/powerpoint/2010/main" val="199832870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 2 column (split background)">
    <p:spTree>
      <p:nvGrpSpPr>
        <p:cNvPr id="1" name=""/>
        <p:cNvGrpSpPr/>
        <p:nvPr/>
      </p:nvGrpSpPr>
      <p:grpSpPr>
        <a:xfrm>
          <a:off x="0" y="0"/>
          <a:ext cx="0" cy="0"/>
          <a:chOff x="0" y="0"/>
          <a:chExt cx="0" cy="0"/>
        </a:xfrm>
      </p:grpSpPr>
      <p:sp>
        <p:nvSpPr>
          <p:cNvPr id="8" name="Cool gray 10 rectangle">
            <a:extLst>
              <a:ext uri="{FF2B5EF4-FFF2-40B4-BE49-F238E27FC236}">
                <a16:creationId xmlns:a16="http://schemas.microsoft.com/office/drawing/2014/main" id="{FA72458D-69F1-254C-9C7B-9A062B760A8D}"/>
              </a:ext>
              <a:ext uri="{C183D7F6-B498-43B3-948B-1728B52AA6E4}">
                <adec:decorative xmlns="" xmlns:adec="http://schemas.microsoft.com/office/drawing/2017/decorative" val="1"/>
              </a:ext>
            </a:extLst>
          </p:cNvPr>
          <p:cNvSpPr/>
          <p:nvPr userDrawn="1"/>
        </p:nvSpPr>
        <p:spPr>
          <a:xfrm>
            <a:off x="4572000" y="0"/>
            <a:ext cx="4572000" cy="5143500"/>
          </a:xfrm>
          <a:prstGeom prst="rect">
            <a:avLst/>
          </a:prstGeom>
          <a:solidFill>
            <a:schemeClr val="bg2"/>
          </a:solidFill>
        </p:spPr>
        <p:txBody>
          <a:bodyPr wrap="square" lIns="0" tIns="0" rIns="0" bIns="0" rtlCol="0" anchor="ctr">
            <a:noAutofit/>
          </a:bodyPr>
          <a:lstStyle/>
          <a:p>
            <a:pPr algn="ctr"/>
            <a:endParaRPr lang="en-US" sz="1200" b="0" i="0" dirty="0">
              <a:solidFill>
                <a:srgbClr val="FFFFFF"/>
              </a:solidFill>
              <a:latin typeface="IBM Plex Sans" panose="020B0503050203000203" pitchFamily="34" charset="0"/>
              <a:cs typeface="Arial"/>
            </a:endParaRPr>
          </a:p>
        </p:txBody>
      </p:sp>
      <p:sp>
        <p:nvSpPr>
          <p:cNvPr id="2" name="Title"/>
          <p:cNvSpPr>
            <a:spLocks noGrp="1"/>
          </p:cNvSpPr>
          <p:nvPr>
            <p:ph type="title" hasCustomPrompt="1"/>
          </p:nvPr>
        </p:nvSpPr>
        <p:spPr>
          <a:xfrm>
            <a:off x="210311" y="201168"/>
            <a:ext cx="4114735" cy="804672"/>
          </a:xfrm>
        </p:spPr>
        <p:txBody>
          <a:bodyPr/>
          <a:lstStyle>
            <a:lvl1pPr>
              <a:defRPr/>
            </a:lvl1pPr>
          </a:lstStyle>
          <a:p>
            <a:r>
              <a:rPr lang="en-US" dirty="0"/>
              <a:t>Title + 2 columns (½ - ½) split background</a:t>
            </a:r>
          </a:p>
        </p:txBody>
      </p:sp>
      <p:sp>
        <p:nvSpPr>
          <p:cNvPr id="7" name="Content Placeholder"/>
          <p:cNvSpPr>
            <a:spLocks noGrp="1"/>
          </p:cNvSpPr>
          <p:nvPr>
            <p:ph sz="quarter" idx="13"/>
          </p:nvPr>
        </p:nvSpPr>
        <p:spPr>
          <a:xfrm>
            <a:off x="4791456" y="1243584"/>
            <a:ext cx="4142232" cy="3279648"/>
          </a:xfrm>
        </p:spPr>
        <p:txBody>
          <a:bodyPr/>
          <a:lstStyle>
            <a:lvl1pPr>
              <a:defRPr sz="1400"/>
            </a:lvl1pPr>
          </a:lstStyle>
          <a:p>
            <a:pPr lvl="0"/>
            <a:r>
              <a:rPr lang="en-US" smtClean="0"/>
              <a:t>Edit Master text styles</a:t>
            </a:r>
          </a:p>
        </p:txBody>
      </p:sp>
      <p:sp>
        <p:nvSpPr>
          <p:cNvPr id="6" name="Text Placeholder"/>
          <p:cNvSpPr>
            <a:spLocks noGrp="1"/>
          </p:cNvSpPr>
          <p:nvPr>
            <p:ph type="body" sz="quarter" idx="12"/>
          </p:nvPr>
        </p:nvSpPr>
        <p:spPr>
          <a:xfrm>
            <a:off x="219456" y="1243584"/>
            <a:ext cx="4123944" cy="3252216"/>
          </a:xfrm>
        </p:spPr>
        <p:txBody>
          <a:bodyPr/>
          <a:lstStyle>
            <a:lvl5pPr marL="915299" indent="-285750">
              <a:defRPr lang="en-US" sz="1400" dirty="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Footer Placeholder"/>
          <p:cNvSpPr>
            <a:spLocks noGrp="1"/>
          </p:cNvSpPr>
          <p:nvPr>
            <p:ph type="ftr" sz="quarter" idx="10"/>
          </p:nvPr>
        </p:nvSpPr>
        <p:spPr/>
        <p:txBody>
          <a:bodyPr/>
          <a:lstStyle>
            <a:lvl1pPr>
              <a:defRPr lang="en-US" smtClean="0">
                <a:effectLst/>
              </a:defRPr>
            </a:lvl1pPr>
          </a:lstStyle>
          <a:p>
            <a:r>
              <a:rPr lang="en-US" dirty="0" err="1"/>
              <a:t>Qiskit</a:t>
            </a:r>
            <a:r>
              <a:rPr lang="en-US" dirty="0"/>
              <a:t> © 2020</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pic>
        <p:nvPicPr>
          <p:cNvPr id="10" name="Picture 9">
            <a:extLst>
              <a:ext uri="{FF2B5EF4-FFF2-40B4-BE49-F238E27FC236}">
                <a16:creationId xmlns:a16="http://schemas.microsoft.com/office/drawing/2014/main" id="{B812B28B-ACA7-1346-93B9-9410540187EC}"/>
              </a:ext>
            </a:extLst>
          </p:cNvPr>
          <p:cNvPicPr>
            <a:picLocks noChangeAspect="1"/>
          </p:cNvPicPr>
          <p:nvPr userDrawn="1"/>
        </p:nvPicPr>
        <p:blipFill>
          <a:blip r:embed="rId2"/>
          <a:stretch>
            <a:fillRect/>
          </a:stretch>
        </p:blipFill>
        <p:spPr>
          <a:xfrm>
            <a:off x="7789333" y="129710"/>
            <a:ext cx="1126000" cy="350898"/>
          </a:xfrm>
          <a:prstGeom prst="rect">
            <a:avLst/>
          </a:prstGeom>
        </p:spPr>
      </p:pic>
    </p:spTree>
    <p:extLst>
      <p:ext uri="{BB962C8B-B14F-4D97-AF65-F5344CB8AC3E}">
        <p14:creationId xmlns:p14="http://schemas.microsoft.com/office/powerpoint/2010/main" val="196015829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 1 column + 3 boxes">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4672"/>
          </a:xfrm>
        </p:spPr>
        <p:txBody>
          <a:bodyPr/>
          <a:lstStyle/>
          <a:p>
            <a:r>
              <a:rPr lang="en-US" smtClean="0"/>
              <a:t>Click to edit Master title style</a:t>
            </a:r>
            <a:endParaRPr lang="en-US" dirty="0"/>
          </a:p>
        </p:txBody>
      </p:sp>
      <p:sp>
        <p:nvSpPr>
          <p:cNvPr id="8" name="Text Placeholder"/>
          <p:cNvSpPr>
            <a:spLocks noGrp="1"/>
          </p:cNvSpPr>
          <p:nvPr>
            <p:ph type="body" sz="quarter" idx="13"/>
          </p:nvPr>
        </p:nvSpPr>
        <p:spPr>
          <a:xfrm>
            <a:off x="219456" y="1243584"/>
            <a:ext cx="4123944" cy="3252216"/>
          </a:xfrm>
        </p:spPr>
        <p:txBody>
          <a:bodyPr/>
          <a:lstStyle>
            <a:lvl5pPr marL="915299" indent="-285750">
              <a:defRPr lang="en-US" sz="1400" dirty="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Content Placeholder 1"/>
          <p:cNvSpPr>
            <a:spLocks noGrp="1"/>
          </p:cNvSpPr>
          <p:nvPr>
            <p:ph sz="quarter" idx="17"/>
          </p:nvPr>
        </p:nvSpPr>
        <p:spPr>
          <a:xfrm>
            <a:off x="4572000" y="0"/>
            <a:ext cx="2286000" cy="2571750"/>
          </a:xfrm>
          <a:solidFill>
            <a:schemeClr val="accent3"/>
          </a:solidFill>
          <a:ln>
            <a:noFill/>
          </a:ln>
        </p:spPr>
        <p:txBody>
          <a:bodyPr lIns="219456" tIns="201168" rIns="228600" bIns="228600"/>
          <a:lstStyle>
            <a:lvl1pPr>
              <a:defRPr>
                <a:solidFill>
                  <a:schemeClr val="tx1"/>
                </a:solidFill>
              </a:defRPr>
            </a:lvl1pPr>
          </a:lstStyle>
          <a:p>
            <a:pPr lvl="0"/>
            <a:r>
              <a:rPr lang="en-US" smtClean="0"/>
              <a:t>Edit Master text styles</a:t>
            </a:r>
          </a:p>
        </p:txBody>
      </p:sp>
      <p:sp>
        <p:nvSpPr>
          <p:cNvPr id="10" name="Content Placeholder 2"/>
          <p:cNvSpPr>
            <a:spLocks noGrp="1"/>
          </p:cNvSpPr>
          <p:nvPr>
            <p:ph sz="quarter" idx="18"/>
          </p:nvPr>
        </p:nvSpPr>
        <p:spPr>
          <a:xfrm>
            <a:off x="6858000" y="0"/>
            <a:ext cx="2286000" cy="2571750"/>
          </a:xfrm>
          <a:solidFill>
            <a:schemeClr val="accent2"/>
          </a:solidFill>
          <a:ln>
            <a:noFill/>
          </a:ln>
        </p:spPr>
        <p:txBody>
          <a:bodyPr lIns="219456" tIns="201168" rIns="228600" bIns="228600"/>
          <a:lstStyle>
            <a:lvl1pPr>
              <a:defRPr>
                <a:solidFill>
                  <a:schemeClr val="tx1"/>
                </a:solidFill>
              </a:defRPr>
            </a:lvl1pPr>
          </a:lstStyle>
          <a:p>
            <a:pPr lvl="0"/>
            <a:r>
              <a:rPr lang="en-US" smtClean="0"/>
              <a:t>Edit Master text styles</a:t>
            </a:r>
          </a:p>
        </p:txBody>
      </p:sp>
      <p:sp>
        <p:nvSpPr>
          <p:cNvPr id="12" name="Content Placeholder 3"/>
          <p:cNvSpPr>
            <a:spLocks noGrp="1"/>
          </p:cNvSpPr>
          <p:nvPr>
            <p:ph sz="quarter" idx="19"/>
          </p:nvPr>
        </p:nvSpPr>
        <p:spPr>
          <a:xfrm>
            <a:off x="4572000" y="2570163"/>
            <a:ext cx="4572000" cy="2573337"/>
          </a:xfrm>
          <a:solidFill>
            <a:schemeClr val="accent1"/>
          </a:solidFill>
          <a:ln>
            <a:noFill/>
          </a:ln>
        </p:spPr>
        <p:txBody>
          <a:bodyPr lIns="219456" tIns="201168" rIns="228600" bIns="228600"/>
          <a:lstStyle>
            <a:lvl1pPr>
              <a:defRPr>
                <a:solidFill>
                  <a:schemeClr val="tx1"/>
                </a:solidFill>
              </a:defRPr>
            </a:lvl1pPr>
          </a:lstStyle>
          <a:p>
            <a:pPr lvl="0"/>
            <a:r>
              <a:rPr lang="en-US" smtClean="0"/>
              <a:t>Edit Master text styles</a:t>
            </a:r>
          </a:p>
        </p:txBody>
      </p:sp>
      <p:sp>
        <p:nvSpPr>
          <p:cNvPr id="3" name="Footer Placeholder"/>
          <p:cNvSpPr>
            <a:spLocks noGrp="1"/>
          </p:cNvSpPr>
          <p:nvPr>
            <p:ph type="ftr" sz="quarter" idx="10"/>
          </p:nvPr>
        </p:nvSpPr>
        <p:spPr/>
        <p:txBody>
          <a:bodyPr/>
          <a:lstStyle>
            <a:lvl1pPr>
              <a:defRPr lang="en-US" smtClean="0">
                <a:effectLst/>
              </a:defRPr>
            </a:lvl1pPr>
          </a:lstStyle>
          <a:p>
            <a:r>
              <a:rPr lang="en-US" dirty="0" err="1"/>
              <a:t>Qiskit</a:t>
            </a:r>
            <a:r>
              <a:rPr lang="en-US" dirty="0"/>
              <a:t> © 2020</a:t>
            </a:r>
          </a:p>
        </p:txBody>
      </p:sp>
      <p:sp>
        <p:nvSpPr>
          <p:cNvPr id="4" name="Slide Number Placeholder"/>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3729010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 1 column + 3 boxes gray">
    <p:bg>
      <p:bgPr>
        <a:solidFill>
          <a:schemeClr val="bg2"/>
        </a:solidFill>
        <a:effectLst/>
      </p:bgPr>
    </p:bg>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4672"/>
          </a:xfrm>
        </p:spPr>
        <p:txBody>
          <a:bodyPr/>
          <a:lstStyle/>
          <a:p>
            <a:r>
              <a:rPr lang="en-US" smtClean="0"/>
              <a:t>Click to edit Master title style</a:t>
            </a:r>
            <a:endParaRPr lang="en-US" dirty="0"/>
          </a:p>
        </p:txBody>
      </p:sp>
      <p:sp>
        <p:nvSpPr>
          <p:cNvPr id="8" name="Text Placeholder"/>
          <p:cNvSpPr>
            <a:spLocks noGrp="1"/>
          </p:cNvSpPr>
          <p:nvPr>
            <p:ph type="body" sz="quarter" idx="13"/>
          </p:nvPr>
        </p:nvSpPr>
        <p:spPr>
          <a:xfrm>
            <a:off x="219456" y="1243584"/>
            <a:ext cx="4123944" cy="3252216"/>
          </a:xfrm>
        </p:spPr>
        <p:txBody>
          <a:bodyPr/>
          <a:lstStyle>
            <a:lvl5pPr marL="915299" indent="-285750">
              <a:defRPr lang="en-US" sz="1400" dirty="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Content Placeholder 1"/>
          <p:cNvSpPr>
            <a:spLocks noGrp="1"/>
          </p:cNvSpPr>
          <p:nvPr>
            <p:ph sz="quarter" idx="17"/>
          </p:nvPr>
        </p:nvSpPr>
        <p:spPr>
          <a:xfrm>
            <a:off x="4572000" y="0"/>
            <a:ext cx="2286000" cy="2571750"/>
          </a:xfrm>
          <a:solidFill>
            <a:schemeClr val="accent6"/>
          </a:solidFill>
          <a:ln>
            <a:noFill/>
          </a:ln>
        </p:spPr>
        <p:txBody>
          <a:bodyPr lIns="219456" tIns="201168" rIns="228600" bIns="228600"/>
          <a:lstStyle>
            <a:lvl1pPr>
              <a:defRPr>
                <a:solidFill>
                  <a:schemeClr val="tx1"/>
                </a:solidFill>
              </a:defRPr>
            </a:lvl1pPr>
          </a:lstStyle>
          <a:p>
            <a:pPr lvl="0"/>
            <a:r>
              <a:rPr lang="en-US" smtClean="0"/>
              <a:t>Edit Master text styles</a:t>
            </a:r>
          </a:p>
        </p:txBody>
      </p:sp>
      <p:sp>
        <p:nvSpPr>
          <p:cNvPr id="10" name="Content Placeholder 2"/>
          <p:cNvSpPr>
            <a:spLocks noGrp="1"/>
          </p:cNvSpPr>
          <p:nvPr>
            <p:ph sz="quarter" idx="18"/>
          </p:nvPr>
        </p:nvSpPr>
        <p:spPr>
          <a:xfrm>
            <a:off x="6858000" y="0"/>
            <a:ext cx="2286000" cy="2571750"/>
          </a:xfrm>
          <a:solidFill>
            <a:srgbClr val="343A3F"/>
          </a:solidFill>
          <a:ln>
            <a:noFill/>
          </a:ln>
        </p:spPr>
        <p:txBody>
          <a:bodyPr lIns="219456" tIns="201168" rIns="228600" bIns="228600"/>
          <a:lstStyle>
            <a:lvl1pPr>
              <a:defRPr>
                <a:solidFill>
                  <a:schemeClr val="tx1"/>
                </a:solidFill>
              </a:defRPr>
            </a:lvl1pPr>
          </a:lstStyle>
          <a:p>
            <a:pPr lvl="0"/>
            <a:r>
              <a:rPr lang="en-US" smtClean="0"/>
              <a:t>Edit Master text styles</a:t>
            </a:r>
          </a:p>
        </p:txBody>
      </p:sp>
      <p:sp>
        <p:nvSpPr>
          <p:cNvPr id="12" name="Content Placeholder 3"/>
          <p:cNvSpPr>
            <a:spLocks noGrp="1"/>
          </p:cNvSpPr>
          <p:nvPr>
            <p:ph sz="quarter" idx="19"/>
          </p:nvPr>
        </p:nvSpPr>
        <p:spPr>
          <a:xfrm>
            <a:off x="4572000" y="2570163"/>
            <a:ext cx="4572000" cy="2573337"/>
          </a:xfrm>
          <a:solidFill>
            <a:schemeClr val="bg1"/>
          </a:solidFill>
          <a:ln>
            <a:noFill/>
          </a:ln>
        </p:spPr>
        <p:txBody>
          <a:bodyPr lIns="219456" tIns="201168" rIns="228600" bIns="228600"/>
          <a:lstStyle>
            <a:lvl1pPr>
              <a:defRPr>
                <a:solidFill>
                  <a:schemeClr val="tx1"/>
                </a:solidFill>
              </a:defRPr>
            </a:lvl1pPr>
          </a:lstStyle>
          <a:p>
            <a:pPr lvl="0"/>
            <a:r>
              <a:rPr lang="en-US" smtClean="0"/>
              <a:t>Edit Master text styles</a:t>
            </a:r>
          </a:p>
        </p:txBody>
      </p:sp>
      <p:sp>
        <p:nvSpPr>
          <p:cNvPr id="3" name="Footer Placeholder"/>
          <p:cNvSpPr>
            <a:spLocks noGrp="1"/>
          </p:cNvSpPr>
          <p:nvPr>
            <p:ph type="ftr" sz="quarter" idx="10"/>
          </p:nvPr>
        </p:nvSpPr>
        <p:spPr/>
        <p:txBody>
          <a:bodyPr/>
          <a:lstStyle>
            <a:lvl1pPr>
              <a:defRPr lang="en-US" smtClean="0">
                <a:effectLst/>
              </a:defRPr>
            </a:lvl1pPr>
          </a:lstStyle>
          <a:p>
            <a:r>
              <a:rPr lang="en-US" dirty="0" err="1"/>
              <a:t>Qiskit</a:t>
            </a:r>
            <a:r>
              <a:rPr lang="en-US" dirty="0"/>
              <a:t> © 2020</a:t>
            </a:r>
          </a:p>
        </p:txBody>
      </p:sp>
      <p:sp>
        <p:nvSpPr>
          <p:cNvPr id="4" name="Slide Number Placeholder"/>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402620917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 4 boxes">
    <p:spTree>
      <p:nvGrpSpPr>
        <p:cNvPr id="1" name=""/>
        <p:cNvGrpSpPr/>
        <p:nvPr/>
      </p:nvGrpSpPr>
      <p:grpSpPr>
        <a:xfrm>
          <a:off x="0" y="0"/>
          <a:ext cx="0" cy="0"/>
          <a:chOff x="0" y="0"/>
          <a:chExt cx="0" cy="0"/>
        </a:xfrm>
      </p:grpSpPr>
      <p:sp>
        <p:nvSpPr>
          <p:cNvPr id="2" name="Title"/>
          <p:cNvSpPr>
            <a:spLocks noGrp="1"/>
          </p:cNvSpPr>
          <p:nvPr>
            <p:ph type="title"/>
          </p:nvPr>
        </p:nvSpPr>
        <p:spPr>
          <a:xfrm>
            <a:off x="0" y="-1"/>
            <a:ext cx="7086601" cy="2569463"/>
          </a:xfrm>
          <a:noFill/>
        </p:spPr>
        <p:txBody>
          <a:bodyPr lIns="192024" tIns="137160" rIns="228600" bIns="228600"/>
          <a:lstStyle>
            <a:lvl1pPr>
              <a:lnSpc>
                <a:spcPts val="5000"/>
              </a:lnSpc>
              <a:defRPr sz="4200"/>
            </a:lvl1pPr>
          </a:lstStyle>
          <a:p>
            <a:r>
              <a:rPr lang="en-US" smtClean="0"/>
              <a:t>Click to edit Master title style</a:t>
            </a:r>
            <a:endParaRPr lang="en-US" dirty="0"/>
          </a:p>
        </p:txBody>
      </p:sp>
      <p:sp>
        <p:nvSpPr>
          <p:cNvPr id="7" name="Content Placeholder 1"/>
          <p:cNvSpPr>
            <a:spLocks noGrp="1"/>
          </p:cNvSpPr>
          <p:nvPr>
            <p:ph sz="quarter" idx="20"/>
          </p:nvPr>
        </p:nvSpPr>
        <p:spPr>
          <a:xfrm>
            <a:off x="0" y="2570163"/>
            <a:ext cx="2286000" cy="2573337"/>
          </a:xfrm>
          <a:solidFill>
            <a:schemeClr val="accent1"/>
          </a:solidFill>
        </p:spPr>
        <p:txBody>
          <a:bodyPr lIns="219456" tIns="201168" rIns="228600" bIns="228600"/>
          <a:lstStyle>
            <a:lvl1pPr>
              <a:defRPr>
                <a:solidFill>
                  <a:schemeClr val="tx1"/>
                </a:solidFill>
              </a:defRPr>
            </a:lvl1pPr>
          </a:lstStyle>
          <a:p>
            <a:pPr lvl="0"/>
            <a:r>
              <a:rPr lang="en-US" smtClean="0"/>
              <a:t>Edit Master text styles</a:t>
            </a:r>
          </a:p>
        </p:txBody>
      </p:sp>
      <p:sp>
        <p:nvSpPr>
          <p:cNvPr id="14" name="Content Placeholder 2"/>
          <p:cNvSpPr>
            <a:spLocks noGrp="1"/>
          </p:cNvSpPr>
          <p:nvPr>
            <p:ph sz="quarter" idx="19"/>
          </p:nvPr>
        </p:nvSpPr>
        <p:spPr>
          <a:xfrm>
            <a:off x="2286001" y="2570163"/>
            <a:ext cx="2286000" cy="2573337"/>
          </a:xfrm>
          <a:solidFill>
            <a:srgbClr val="491D8B"/>
          </a:solidFill>
          <a:ln>
            <a:noFill/>
          </a:ln>
        </p:spPr>
        <p:txBody>
          <a:bodyPr lIns="219456" tIns="201168" rIns="228600" bIns="228600"/>
          <a:lstStyle>
            <a:lvl1pPr>
              <a:defRPr>
                <a:solidFill>
                  <a:schemeClr val="tx1"/>
                </a:solidFill>
              </a:defRPr>
            </a:lvl1pPr>
          </a:lstStyle>
          <a:p>
            <a:pPr lvl="0"/>
            <a:r>
              <a:rPr lang="en-US" smtClean="0"/>
              <a:t>Edit Master text styles</a:t>
            </a:r>
          </a:p>
        </p:txBody>
      </p:sp>
      <p:sp>
        <p:nvSpPr>
          <p:cNvPr id="6" name="Content Placeholder 3"/>
          <p:cNvSpPr>
            <a:spLocks noGrp="1"/>
          </p:cNvSpPr>
          <p:nvPr>
            <p:ph sz="quarter" idx="17"/>
          </p:nvPr>
        </p:nvSpPr>
        <p:spPr>
          <a:xfrm>
            <a:off x="4572000" y="2570162"/>
            <a:ext cx="2286000" cy="2573338"/>
          </a:xfrm>
          <a:solidFill>
            <a:schemeClr val="accent2"/>
          </a:solidFill>
          <a:ln>
            <a:noFill/>
          </a:ln>
        </p:spPr>
        <p:txBody>
          <a:bodyPr lIns="219456" tIns="201168" rIns="228600" bIns="228600"/>
          <a:lstStyle>
            <a:lvl1pPr>
              <a:defRPr>
                <a:solidFill>
                  <a:schemeClr val="tx1"/>
                </a:solidFill>
              </a:defRPr>
            </a:lvl1pPr>
          </a:lstStyle>
          <a:p>
            <a:pPr lvl="0"/>
            <a:r>
              <a:rPr lang="en-US" smtClean="0"/>
              <a:t>Edit Master text styles</a:t>
            </a:r>
          </a:p>
        </p:txBody>
      </p:sp>
      <p:sp>
        <p:nvSpPr>
          <p:cNvPr id="11" name="Content Placeholder 4"/>
          <p:cNvSpPr>
            <a:spLocks noGrp="1"/>
          </p:cNvSpPr>
          <p:nvPr>
            <p:ph sz="quarter" idx="18"/>
          </p:nvPr>
        </p:nvSpPr>
        <p:spPr>
          <a:xfrm>
            <a:off x="6858000" y="2570162"/>
            <a:ext cx="2286000" cy="2573338"/>
          </a:xfrm>
          <a:solidFill>
            <a:schemeClr val="accent3"/>
          </a:solidFill>
          <a:ln>
            <a:noFill/>
          </a:ln>
        </p:spPr>
        <p:txBody>
          <a:bodyPr lIns="219456" tIns="201168" rIns="228600" bIns="228600"/>
          <a:lstStyle>
            <a:lvl1pPr>
              <a:defRPr>
                <a:solidFill>
                  <a:schemeClr val="tx1"/>
                </a:solidFill>
              </a:defRPr>
            </a:lvl1pPr>
          </a:lstStyle>
          <a:p>
            <a:pPr lvl="0"/>
            <a:r>
              <a:rPr lang="en-US" smtClean="0"/>
              <a:t>Edit Master text styles</a:t>
            </a:r>
          </a:p>
        </p:txBody>
      </p:sp>
      <p:sp>
        <p:nvSpPr>
          <p:cNvPr id="3" name="Footer Placeholder"/>
          <p:cNvSpPr>
            <a:spLocks noGrp="1"/>
          </p:cNvSpPr>
          <p:nvPr>
            <p:ph type="ftr" sz="quarter" idx="10"/>
          </p:nvPr>
        </p:nvSpPr>
        <p:spPr/>
        <p:txBody>
          <a:bodyPr/>
          <a:lstStyle>
            <a:lvl1pPr>
              <a:defRPr lang="en-US" smtClean="0">
                <a:effectLst/>
              </a:defRPr>
            </a:lvl1pPr>
          </a:lstStyle>
          <a:p>
            <a:r>
              <a:rPr lang="en-US" dirty="0" err="1"/>
              <a:t>Qiskit</a:t>
            </a:r>
            <a:r>
              <a:rPr lang="en-US" dirty="0"/>
              <a:t> © 2020</a:t>
            </a:r>
          </a:p>
        </p:txBody>
      </p:sp>
      <p:sp>
        <p:nvSpPr>
          <p:cNvPr id="4" name="Slide Number Placeholder"/>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pic>
        <p:nvPicPr>
          <p:cNvPr id="12" name="Picture 11">
            <a:extLst>
              <a:ext uri="{FF2B5EF4-FFF2-40B4-BE49-F238E27FC236}">
                <a16:creationId xmlns:a16="http://schemas.microsoft.com/office/drawing/2014/main" id="{B6CE5096-A57F-7547-BC88-AEB20639215B}"/>
              </a:ext>
            </a:extLst>
          </p:cNvPr>
          <p:cNvPicPr>
            <a:picLocks noChangeAspect="1"/>
          </p:cNvPicPr>
          <p:nvPr userDrawn="1"/>
        </p:nvPicPr>
        <p:blipFill>
          <a:blip r:embed="rId2"/>
          <a:stretch>
            <a:fillRect/>
          </a:stretch>
        </p:blipFill>
        <p:spPr>
          <a:xfrm>
            <a:off x="7789333" y="129710"/>
            <a:ext cx="1126000" cy="350898"/>
          </a:xfrm>
          <a:prstGeom prst="rect">
            <a:avLst/>
          </a:prstGeom>
        </p:spPr>
      </p:pic>
    </p:spTree>
    <p:extLst>
      <p:ext uri="{BB962C8B-B14F-4D97-AF65-F5344CB8AC3E}">
        <p14:creationId xmlns:p14="http://schemas.microsoft.com/office/powerpoint/2010/main" val="106298194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 4 boxes gray">
    <p:bg>
      <p:bgPr>
        <a:solidFill>
          <a:schemeClr val="bg2"/>
        </a:solidFill>
        <a:effectLst/>
      </p:bgPr>
    </p:bg>
    <p:spTree>
      <p:nvGrpSpPr>
        <p:cNvPr id="1" name=""/>
        <p:cNvGrpSpPr/>
        <p:nvPr/>
      </p:nvGrpSpPr>
      <p:grpSpPr>
        <a:xfrm>
          <a:off x="0" y="0"/>
          <a:ext cx="0" cy="0"/>
          <a:chOff x="0" y="0"/>
          <a:chExt cx="0" cy="0"/>
        </a:xfrm>
      </p:grpSpPr>
      <p:sp>
        <p:nvSpPr>
          <p:cNvPr id="2" name="Title"/>
          <p:cNvSpPr>
            <a:spLocks noGrp="1"/>
          </p:cNvSpPr>
          <p:nvPr>
            <p:ph type="title"/>
          </p:nvPr>
        </p:nvSpPr>
        <p:spPr>
          <a:xfrm>
            <a:off x="0" y="-1"/>
            <a:ext cx="7086601" cy="2569463"/>
          </a:xfrm>
          <a:noFill/>
        </p:spPr>
        <p:txBody>
          <a:bodyPr lIns="192024" tIns="137160" rIns="228600" bIns="228600"/>
          <a:lstStyle>
            <a:lvl1pPr>
              <a:lnSpc>
                <a:spcPts val="5000"/>
              </a:lnSpc>
              <a:defRPr sz="4200"/>
            </a:lvl1pPr>
          </a:lstStyle>
          <a:p>
            <a:r>
              <a:rPr lang="en-US" smtClean="0"/>
              <a:t>Click to edit Master title style</a:t>
            </a:r>
            <a:endParaRPr lang="en-US" dirty="0"/>
          </a:p>
        </p:txBody>
      </p:sp>
      <p:sp>
        <p:nvSpPr>
          <p:cNvPr id="7" name="Content Placeholder 1"/>
          <p:cNvSpPr>
            <a:spLocks noGrp="1"/>
          </p:cNvSpPr>
          <p:nvPr>
            <p:ph sz="quarter" idx="20"/>
          </p:nvPr>
        </p:nvSpPr>
        <p:spPr>
          <a:xfrm>
            <a:off x="0" y="2570163"/>
            <a:ext cx="2286000" cy="2573337"/>
          </a:xfrm>
          <a:solidFill>
            <a:schemeClr val="bg1"/>
          </a:solidFill>
        </p:spPr>
        <p:txBody>
          <a:bodyPr lIns="219456" tIns="201168" rIns="228600" bIns="228600"/>
          <a:lstStyle>
            <a:lvl1pPr>
              <a:defRPr>
                <a:solidFill>
                  <a:schemeClr val="tx1"/>
                </a:solidFill>
              </a:defRPr>
            </a:lvl1pPr>
          </a:lstStyle>
          <a:p>
            <a:pPr lvl="0"/>
            <a:r>
              <a:rPr lang="en-US" smtClean="0"/>
              <a:t>Edit Master text styles</a:t>
            </a:r>
          </a:p>
        </p:txBody>
      </p:sp>
      <p:sp>
        <p:nvSpPr>
          <p:cNvPr id="14" name="Content Placeholder 2"/>
          <p:cNvSpPr>
            <a:spLocks noGrp="1"/>
          </p:cNvSpPr>
          <p:nvPr>
            <p:ph sz="quarter" idx="19"/>
          </p:nvPr>
        </p:nvSpPr>
        <p:spPr>
          <a:xfrm>
            <a:off x="2286001" y="2570163"/>
            <a:ext cx="2286000" cy="2573337"/>
          </a:xfrm>
          <a:solidFill>
            <a:srgbClr val="343A3F"/>
          </a:solidFill>
          <a:ln>
            <a:noFill/>
          </a:ln>
        </p:spPr>
        <p:txBody>
          <a:bodyPr lIns="219456" tIns="201168" rIns="228600" bIns="228600"/>
          <a:lstStyle>
            <a:lvl1pPr>
              <a:defRPr>
                <a:solidFill>
                  <a:schemeClr val="tx1"/>
                </a:solidFill>
              </a:defRPr>
            </a:lvl1pPr>
          </a:lstStyle>
          <a:p>
            <a:pPr lvl="0"/>
            <a:r>
              <a:rPr lang="en-US" smtClean="0"/>
              <a:t>Edit Master text styles</a:t>
            </a:r>
          </a:p>
        </p:txBody>
      </p:sp>
      <p:sp>
        <p:nvSpPr>
          <p:cNvPr id="6" name="Content Placeholder 3"/>
          <p:cNvSpPr>
            <a:spLocks noGrp="1"/>
          </p:cNvSpPr>
          <p:nvPr>
            <p:ph sz="quarter" idx="17"/>
          </p:nvPr>
        </p:nvSpPr>
        <p:spPr>
          <a:xfrm>
            <a:off x="4572000" y="2570162"/>
            <a:ext cx="2286000" cy="2573338"/>
          </a:xfrm>
          <a:solidFill>
            <a:schemeClr val="accent6"/>
          </a:solidFill>
          <a:ln>
            <a:noFill/>
          </a:ln>
        </p:spPr>
        <p:txBody>
          <a:bodyPr lIns="219456" tIns="201168" rIns="228600" bIns="228600"/>
          <a:lstStyle>
            <a:lvl1pPr>
              <a:defRPr>
                <a:solidFill>
                  <a:schemeClr val="tx1"/>
                </a:solidFill>
              </a:defRPr>
            </a:lvl1pPr>
          </a:lstStyle>
          <a:p>
            <a:pPr lvl="0"/>
            <a:r>
              <a:rPr lang="en-US" smtClean="0"/>
              <a:t>Edit Master text styles</a:t>
            </a:r>
          </a:p>
        </p:txBody>
      </p:sp>
      <p:sp>
        <p:nvSpPr>
          <p:cNvPr id="11" name="Content Placeholder 4"/>
          <p:cNvSpPr>
            <a:spLocks noGrp="1"/>
          </p:cNvSpPr>
          <p:nvPr>
            <p:ph sz="quarter" idx="18"/>
          </p:nvPr>
        </p:nvSpPr>
        <p:spPr>
          <a:xfrm>
            <a:off x="6858000" y="2570162"/>
            <a:ext cx="2286000" cy="2573338"/>
          </a:xfrm>
          <a:solidFill>
            <a:srgbClr val="A2A9B0"/>
          </a:solidFill>
          <a:ln>
            <a:noFill/>
          </a:ln>
        </p:spPr>
        <p:txBody>
          <a:bodyPr lIns="219456" tIns="201168" rIns="228600" bIns="228600"/>
          <a:lstStyle>
            <a:lvl1pPr>
              <a:defRPr>
                <a:solidFill>
                  <a:schemeClr val="bg2"/>
                </a:solidFill>
              </a:defRPr>
            </a:lvl1pPr>
          </a:lstStyle>
          <a:p>
            <a:pPr lvl="0"/>
            <a:r>
              <a:rPr lang="en-US" smtClean="0"/>
              <a:t>Edit Master text styles</a:t>
            </a:r>
          </a:p>
        </p:txBody>
      </p:sp>
      <p:sp>
        <p:nvSpPr>
          <p:cNvPr id="3" name="Footer Placeholder"/>
          <p:cNvSpPr>
            <a:spLocks noGrp="1"/>
          </p:cNvSpPr>
          <p:nvPr>
            <p:ph type="ftr" sz="quarter" idx="10"/>
          </p:nvPr>
        </p:nvSpPr>
        <p:spPr/>
        <p:txBody>
          <a:bodyPr/>
          <a:lstStyle>
            <a:lvl1pPr>
              <a:defRPr lang="en-US" smtClean="0">
                <a:effectLst/>
              </a:defRPr>
            </a:lvl1pPr>
          </a:lstStyle>
          <a:p>
            <a:r>
              <a:rPr lang="en-US" dirty="0" err="1"/>
              <a:t>Qiskit</a:t>
            </a:r>
            <a:r>
              <a:rPr lang="en-US" dirty="0"/>
              <a:t> © 2020</a:t>
            </a:r>
          </a:p>
        </p:txBody>
      </p:sp>
      <p:sp>
        <p:nvSpPr>
          <p:cNvPr id="4" name="Slide Number Placeholder"/>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pic>
        <p:nvPicPr>
          <p:cNvPr id="12" name="Picture 11">
            <a:extLst>
              <a:ext uri="{FF2B5EF4-FFF2-40B4-BE49-F238E27FC236}">
                <a16:creationId xmlns:a16="http://schemas.microsoft.com/office/drawing/2014/main" id="{8DB5A30C-170F-E948-B3C5-224672D44CF8}"/>
              </a:ext>
            </a:extLst>
          </p:cNvPr>
          <p:cNvPicPr>
            <a:picLocks noChangeAspect="1"/>
          </p:cNvPicPr>
          <p:nvPr userDrawn="1"/>
        </p:nvPicPr>
        <p:blipFill>
          <a:blip r:embed="rId2"/>
          <a:stretch>
            <a:fillRect/>
          </a:stretch>
        </p:blipFill>
        <p:spPr>
          <a:xfrm>
            <a:off x="7789333" y="129710"/>
            <a:ext cx="1126000" cy="350898"/>
          </a:xfrm>
          <a:prstGeom prst="rect">
            <a:avLst/>
          </a:prstGeom>
        </p:spPr>
      </p:pic>
    </p:spTree>
    <p:extLst>
      <p:ext uri="{BB962C8B-B14F-4D97-AF65-F5344CB8AC3E}">
        <p14:creationId xmlns:p14="http://schemas.microsoft.com/office/powerpoint/2010/main" val="26313302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ver (3 line)">
    <p:bg>
      <p:bgPr>
        <a:solidFill>
          <a:srgbClr val="171717"/>
        </a:solidFill>
        <a:effectLst/>
      </p:bgPr>
    </p:bg>
    <p:spTree>
      <p:nvGrpSpPr>
        <p:cNvPr id="1" name=""/>
        <p:cNvGrpSpPr/>
        <p:nvPr/>
      </p:nvGrpSpPr>
      <p:grpSpPr>
        <a:xfrm>
          <a:off x="0" y="0"/>
          <a:ext cx="0" cy="0"/>
          <a:chOff x="0" y="0"/>
          <a:chExt cx="0" cy="0"/>
        </a:xfrm>
      </p:grpSpPr>
      <p:sp>
        <p:nvSpPr>
          <p:cNvPr id="3" name="Footer Placeholder"/>
          <p:cNvSpPr>
            <a:spLocks noGrp="1"/>
          </p:cNvSpPr>
          <p:nvPr>
            <p:ph type="ftr" sz="quarter" idx="10"/>
          </p:nvPr>
        </p:nvSpPr>
        <p:spPr/>
        <p:txBody>
          <a:bodyPr/>
          <a:lstStyle>
            <a:lvl1pPr>
              <a:defRPr lang="en-US" smtClean="0">
                <a:effectLst/>
              </a:defRPr>
            </a:lvl1pPr>
          </a:lstStyle>
          <a:p>
            <a:r>
              <a:rPr lang="en-US" dirty="0" err="1"/>
              <a:t>Qiskit</a:t>
            </a:r>
            <a:r>
              <a:rPr lang="en-US" dirty="0"/>
              <a:t> © 2020</a:t>
            </a:r>
          </a:p>
        </p:txBody>
      </p:sp>
      <p:sp>
        <p:nvSpPr>
          <p:cNvPr id="27" name="Title 6">
            <a:extLst>
              <a:ext uri="{FF2B5EF4-FFF2-40B4-BE49-F238E27FC236}">
                <a16:creationId xmlns:a16="http://schemas.microsoft.com/office/drawing/2014/main" id="{927B3839-2228-7B4F-B451-E1AD3FD51C20}"/>
              </a:ext>
            </a:extLst>
          </p:cNvPr>
          <p:cNvSpPr>
            <a:spLocks noGrp="1"/>
          </p:cNvSpPr>
          <p:nvPr>
            <p:ph type="title" hasCustomPrompt="1"/>
          </p:nvPr>
        </p:nvSpPr>
        <p:spPr>
          <a:xfrm>
            <a:off x="210312" y="201168"/>
            <a:ext cx="4142232" cy="1454631"/>
          </a:xfrm>
        </p:spPr>
        <p:txBody>
          <a:bodyPr/>
          <a:lstStyle>
            <a:lvl1pPr>
              <a:defRPr/>
            </a:lvl1pPr>
          </a:lstStyle>
          <a:p>
            <a:r>
              <a:rPr lang="en-US" dirty="0" err="1"/>
              <a:t>Qiskit</a:t>
            </a:r>
            <a:r>
              <a:rPr lang="en-US" dirty="0"/>
              <a:t> Template – </a:t>
            </a:r>
            <a:br>
              <a:rPr lang="en-US" dirty="0"/>
            </a:br>
            <a:r>
              <a:rPr lang="en-US" dirty="0"/>
              <a:t>3 line title (do not exceed 3 line maximum)</a:t>
            </a:r>
          </a:p>
        </p:txBody>
      </p:sp>
      <p:sp>
        <p:nvSpPr>
          <p:cNvPr id="28" name="Text Placeholder 7">
            <a:extLst>
              <a:ext uri="{FF2B5EF4-FFF2-40B4-BE49-F238E27FC236}">
                <a16:creationId xmlns:a16="http://schemas.microsoft.com/office/drawing/2014/main" id="{965B97F5-70AC-A045-BD36-8C0A8703C6A0}"/>
              </a:ext>
            </a:extLst>
          </p:cNvPr>
          <p:cNvSpPr>
            <a:spLocks noGrp="1"/>
          </p:cNvSpPr>
          <p:nvPr>
            <p:ph type="body" sz="quarter" idx="13" hasCustomPrompt="1"/>
          </p:nvPr>
        </p:nvSpPr>
        <p:spPr>
          <a:xfrm>
            <a:off x="216662" y="1754892"/>
            <a:ext cx="4135463" cy="247330"/>
          </a:xfrm>
        </p:spPr>
        <p:txBody>
          <a:bodyPr/>
          <a:lstStyle/>
          <a:p>
            <a:r>
              <a:rPr lang="en-US" dirty="0" err="1"/>
              <a:t>Firstname</a:t>
            </a:r>
            <a:r>
              <a:rPr lang="en-US" dirty="0"/>
              <a:t> </a:t>
            </a:r>
            <a:r>
              <a:rPr lang="en-US" dirty="0" err="1"/>
              <a:t>Lastname</a:t>
            </a:r>
            <a:endParaRPr lang="en-US" dirty="0"/>
          </a:p>
        </p:txBody>
      </p:sp>
      <p:sp>
        <p:nvSpPr>
          <p:cNvPr id="29" name="Text Placeholder 8">
            <a:extLst>
              <a:ext uri="{FF2B5EF4-FFF2-40B4-BE49-F238E27FC236}">
                <a16:creationId xmlns:a16="http://schemas.microsoft.com/office/drawing/2014/main" id="{5A69EFA9-C7F8-724C-A6B9-A7765EAAF1CE}"/>
              </a:ext>
            </a:extLst>
          </p:cNvPr>
          <p:cNvSpPr>
            <a:spLocks noGrp="1"/>
          </p:cNvSpPr>
          <p:nvPr>
            <p:ph type="body" sz="quarter" idx="14" hasCustomPrompt="1"/>
          </p:nvPr>
        </p:nvSpPr>
        <p:spPr>
          <a:xfrm>
            <a:off x="216661" y="2021302"/>
            <a:ext cx="4131973" cy="251396"/>
          </a:xfrm>
        </p:spPr>
        <p:txBody>
          <a:bodyPr/>
          <a:lstStyle/>
          <a:p>
            <a:r>
              <a:rPr lang="en-US" dirty="0"/>
              <a:t>Job Title</a:t>
            </a:r>
          </a:p>
        </p:txBody>
      </p:sp>
      <p:cxnSp>
        <p:nvCxnSpPr>
          <p:cNvPr id="30" name="Straight Connector 29">
            <a:extLst>
              <a:ext uri="{FF2B5EF4-FFF2-40B4-BE49-F238E27FC236}">
                <a16:creationId xmlns:a16="http://schemas.microsoft.com/office/drawing/2014/main" id="{4B6B3688-93EC-8746-8C4C-EB11C8963E92}"/>
              </a:ext>
            </a:extLst>
          </p:cNvPr>
          <p:cNvCxnSpPr>
            <a:cxnSpLocks/>
          </p:cNvCxnSpPr>
          <p:nvPr userDrawn="1"/>
        </p:nvCxnSpPr>
        <p:spPr bwMode="auto">
          <a:xfrm>
            <a:off x="235892" y="1535662"/>
            <a:ext cx="548574" cy="0"/>
          </a:xfrm>
          <a:prstGeom prst="line">
            <a:avLst/>
          </a:prstGeom>
          <a:ln w="25400" cap="rnd">
            <a:solidFill>
              <a:schemeClr val="accent2"/>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pic>
        <p:nvPicPr>
          <p:cNvPr id="8" name="Picture 7">
            <a:extLst>
              <a:ext uri="{FF2B5EF4-FFF2-40B4-BE49-F238E27FC236}">
                <a16:creationId xmlns:a16="http://schemas.microsoft.com/office/drawing/2014/main" id="{FB5DFD84-A2F3-4648-A309-7752BD8F1061}"/>
              </a:ext>
            </a:extLst>
          </p:cNvPr>
          <p:cNvPicPr>
            <a:picLocks noChangeAspect="1"/>
          </p:cNvPicPr>
          <p:nvPr userDrawn="1"/>
        </p:nvPicPr>
        <p:blipFill>
          <a:blip r:embed="rId2"/>
          <a:stretch>
            <a:fillRect/>
          </a:stretch>
        </p:blipFill>
        <p:spPr>
          <a:xfrm>
            <a:off x="7789333" y="4659672"/>
            <a:ext cx="1126000" cy="350898"/>
          </a:xfrm>
          <a:prstGeom prst="rect">
            <a:avLst/>
          </a:prstGeom>
        </p:spPr>
      </p:pic>
    </p:spTree>
    <p:extLst>
      <p:ext uri="{BB962C8B-B14F-4D97-AF65-F5344CB8AC3E}">
        <p14:creationId xmlns:p14="http://schemas.microsoft.com/office/powerpoint/2010/main" val="7031057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3 boxes">
    <p:spTree>
      <p:nvGrpSpPr>
        <p:cNvPr id="1" name=""/>
        <p:cNvGrpSpPr/>
        <p:nvPr/>
      </p:nvGrpSpPr>
      <p:grpSpPr>
        <a:xfrm>
          <a:off x="0" y="0"/>
          <a:ext cx="0" cy="0"/>
          <a:chOff x="0" y="0"/>
          <a:chExt cx="0" cy="0"/>
        </a:xfrm>
      </p:grpSpPr>
      <p:sp>
        <p:nvSpPr>
          <p:cNvPr id="11" name="Content Placeholder 1"/>
          <p:cNvSpPr>
            <a:spLocks noGrp="1"/>
          </p:cNvSpPr>
          <p:nvPr>
            <p:ph sz="quarter" idx="12"/>
          </p:nvPr>
        </p:nvSpPr>
        <p:spPr>
          <a:xfrm>
            <a:off x="0" y="0"/>
            <a:ext cx="3044952" cy="5148072"/>
          </a:xfrm>
          <a:solidFill>
            <a:schemeClr val="bg1"/>
          </a:solidFill>
        </p:spPr>
        <p:txBody>
          <a:bodyPr lIns="219456" tIns="201168" rIns="228600" bIns="228600"/>
          <a:lstStyle>
            <a:lvl1pPr>
              <a:buClr>
                <a:schemeClr val="bg1"/>
              </a:buClr>
              <a:defRPr>
                <a:solidFill>
                  <a:schemeClr val="tx1"/>
                </a:solidFill>
              </a:defRPr>
            </a:lvl1pPr>
            <a:lvl2pPr>
              <a:buClrTx/>
              <a:defRPr>
                <a:solidFill>
                  <a:schemeClr val="tx1"/>
                </a:solidFill>
              </a:defRPr>
            </a:lvl2pPr>
            <a:lvl3pPr>
              <a:buClrTx/>
              <a:defRPr>
                <a:solidFill>
                  <a:schemeClr val="tx1"/>
                </a:solidFill>
              </a:defRPr>
            </a:lvl3pPr>
            <a:lvl4pPr>
              <a:buClrTx/>
              <a:defRPr>
                <a:solidFill>
                  <a:schemeClr val="tx1"/>
                </a:solidFill>
              </a:defRPr>
            </a:lvl4pPr>
            <a:lvl5pPr marL="915299" indent="-285750">
              <a:buClrTx/>
              <a:defRPr lang="en-US" sz="1400" dirty="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4" name="Content Placeholder 2"/>
          <p:cNvSpPr>
            <a:spLocks noGrp="1"/>
          </p:cNvSpPr>
          <p:nvPr>
            <p:ph sz="quarter" idx="13"/>
          </p:nvPr>
        </p:nvSpPr>
        <p:spPr>
          <a:xfrm>
            <a:off x="3044952" y="0"/>
            <a:ext cx="3044952" cy="5148072"/>
          </a:xfrm>
          <a:solidFill>
            <a:schemeClr val="accent1"/>
          </a:solidFill>
        </p:spPr>
        <p:txBody>
          <a:bodyPr lIns="219456" tIns="201168" rIns="228600" bIns="228600"/>
          <a:lstStyle>
            <a:lvl1pPr>
              <a:defRPr>
                <a:solidFill>
                  <a:schemeClr val="tx1"/>
                </a:solidFill>
              </a:defRPr>
            </a:lvl1pPr>
            <a:lvl2pPr>
              <a:buClrTx/>
              <a:defRPr>
                <a:solidFill>
                  <a:schemeClr val="tx1"/>
                </a:solidFill>
              </a:defRPr>
            </a:lvl2pPr>
            <a:lvl3pPr>
              <a:buClrTx/>
              <a:defRPr>
                <a:solidFill>
                  <a:schemeClr val="tx1"/>
                </a:solidFill>
              </a:defRPr>
            </a:lvl3pPr>
            <a:lvl4pPr>
              <a:buClrTx/>
              <a:defRPr>
                <a:solidFill>
                  <a:schemeClr val="tx1"/>
                </a:solidFill>
              </a:defRPr>
            </a:lvl4pPr>
            <a:lvl5pPr marL="915299" indent="-285750">
              <a:buClrTx/>
              <a:defRPr lang="en-US" sz="1400" dirty="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6" name="Content Placeholder 3"/>
          <p:cNvSpPr>
            <a:spLocks noGrp="1"/>
          </p:cNvSpPr>
          <p:nvPr>
            <p:ph sz="quarter" idx="14"/>
          </p:nvPr>
        </p:nvSpPr>
        <p:spPr>
          <a:xfrm>
            <a:off x="6090348" y="0"/>
            <a:ext cx="3044952" cy="5148072"/>
          </a:xfrm>
          <a:solidFill>
            <a:schemeClr val="accent2"/>
          </a:solidFill>
        </p:spPr>
        <p:txBody>
          <a:bodyPr lIns="219456" tIns="201168" rIns="228600" bIns="228600"/>
          <a:lstStyle>
            <a:lvl1pPr>
              <a:defRPr>
                <a:solidFill>
                  <a:schemeClr val="tx1"/>
                </a:solidFill>
              </a:defRPr>
            </a:lvl1pPr>
            <a:lvl2pPr>
              <a:buClrTx/>
              <a:defRPr>
                <a:solidFill>
                  <a:schemeClr val="tx1"/>
                </a:solidFill>
              </a:defRPr>
            </a:lvl2pPr>
            <a:lvl3pPr>
              <a:buClrTx/>
              <a:defRPr>
                <a:solidFill>
                  <a:schemeClr val="tx1"/>
                </a:solidFill>
              </a:defRPr>
            </a:lvl3pPr>
            <a:lvl4pPr>
              <a:buClrTx/>
              <a:defRPr>
                <a:solidFill>
                  <a:schemeClr val="tx1"/>
                </a:solidFill>
              </a:defRPr>
            </a:lvl4pPr>
            <a:lvl5pPr marL="915299" indent="-285750">
              <a:buClrTx/>
              <a:defRPr lang="en-US" sz="1400" dirty="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Footer Placeholder"/>
          <p:cNvSpPr>
            <a:spLocks noGrp="1"/>
          </p:cNvSpPr>
          <p:nvPr>
            <p:ph type="ftr" sz="quarter" idx="10"/>
          </p:nvPr>
        </p:nvSpPr>
        <p:spPr/>
        <p:txBody>
          <a:bodyPr/>
          <a:lstStyle>
            <a:lvl1pPr>
              <a:defRPr lang="en-US" smtClean="0">
                <a:effectLst/>
              </a:defRPr>
            </a:lvl1pPr>
          </a:lstStyle>
          <a:p>
            <a:r>
              <a:rPr lang="en-US" dirty="0" err="1"/>
              <a:t>Qiskit</a:t>
            </a:r>
            <a:r>
              <a:rPr lang="en-US" dirty="0"/>
              <a:t> © 2020</a:t>
            </a:r>
          </a:p>
        </p:txBody>
      </p:sp>
      <p:sp>
        <p:nvSpPr>
          <p:cNvPr id="4" name="Slide Number Placeholde"/>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64905490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3 boxes gray">
    <p:spTree>
      <p:nvGrpSpPr>
        <p:cNvPr id="1" name=""/>
        <p:cNvGrpSpPr/>
        <p:nvPr/>
      </p:nvGrpSpPr>
      <p:grpSpPr>
        <a:xfrm>
          <a:off x="0" y="0"/>
          <a:ext cx="0" cy="0"/>
          <a:chOff x="0" y="0"/>
          <a:chExt cx="0" cy="0"/>
        </a:xfrm>
      </p:grpSpPr>
      <p:sp>
        <p:nvSpPr>
          <p:cNvPr id="11" name="Content Placeholder 1"/>
          <p:cNvSpPr>
            <a:spLocks noGrp="1"/>
          </p:cNvSpPr>
          <p:nvPr>
            <p:ph sz="quarter" idx="12"/>
          </p:nvPr>
        </p:nvSpPr>
        <p:spPr>
          <a:xfrm>
            <a:off x="0" y="0"/>
            <a:ext cx="3044952" cy="5148072"/>
          </a:xfrm>
          <a:solidFill>
            <a:schemeClr val="bg1"/>
          </a:solidFill>
        </p:spPr>
        <p:txBody>
          <a:bodyPr lIns="219456" tIns="1243584" rIns="228600" bIns="228600"/>
          <a:lstStyle>
            <a:lvl1pPr>
              <a:buClr>
                <a:schemeClr val="bg1"/>
              </a:buClr>
              <a:defRPr>
                <a:solidFill>
                  <a:schemeClr val="tx1"/>
                </a:solidFill>
              </a:defRPr>
            </a:lvl1pPr>
            <a:lvl2pPr>
              <a:buClrTx/>
              <a:defRPr>
                <a:solidFill>
                  <a:schemeClr val="tx1"/>
                </a:solidFill>
              </a:defRPr>
            </a:lvl2pPr>
            <a:lvl3pPr>
              <a:buClrTx/>
              <a:defRPr>
                <a:solidFill>
                  <a:schemeClr val="tx1"/>
                </a:solidFill>
              </a:defRPr>
            </a:lvl3pPr>
            <a:lvl4pPr>
              <a:buClrTx/>
              <a:defRPr>
                <a:solidFill>
                  <a:schemeClr val="tx1"/>
                </a:solidFill>
              </a:defRPr>
            </a:lvl4pPr>
            <a:lvl5pPr marL="915299" indent="-285750">
              <a:buClrTx/>
              <a:defRPr lang="en-US" sz="1400" dirty="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4" name="Content Placeholder 2"/>
          <p:cNvSpPr>
            <a:spLocks noGrp="1"/>
          </p:cNvSpPr>
          <p:nvPr>
            <p:ph sz="quarter" idx="13"/>
          </p:nvPr>
        </p:nvSpPr>
        <p:spPr>
          <a:xfrm>
            <a:off x="3044952" y="0"/>
            <a:ext cx="3044952" cy="5148072"/>
          </a:xfrm>
          <a:solidFill>
            <a:srgbClr val="343A3F"/>
          </a:solidFill>
        </p:spPr>
        <p:txBody>
          <a:bodyPr lIns="219456" tIns="1243584" rIns="228600" bIns="228600"/>
          <a:lstStyle>
            <a:lvl1pPr>
              <a:defRPr>
                <a:solidFill>
                  <a:schemeClr val="tx1"/>
                </a:solidFill>
              </a:defRPr>
            </a:lvl1pPr>
            <a:lvl2pPr>
              <a:buClrTx/>
              <a:defRPr>
                <a:solidFill>
                  <a:schemeClr val="tx1"/>
                </a:solidFill>
              </a:defRPr>
            </a:lvl2pPr>
            <a:lvl3pPr>
              <a:buClrTx/>
              <a:defRPr>
                <a:solidFill>
                  <a:schemeClr val="tx1"/>
                </a:solidFill>
              </a:defRPr>
            </a:lvl3pPr>
            <a:lvl4pPr>
              <a:buClrTx/>
              <a:defRPr>
                <a:solidFill>
                  <a:schemeClr val="tx1"/>
                </a:solidFill>
              </a:defRPr>
            </a:lvl4pPr>
            <a:lvl5pPr marL="915299" indent="-285750">
              <a:buClrTx/>
              <a:defRPr lang="en-US" sz="1400" dirty="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6" name="Content Placeholder 3"/>
          <p:cNvSpPr>
            <a:spLocks noGrp="1"/>
          </p:cNvSpPr>
          <p:nvPr>
            <p:ph sz="quarter" idx="14"/>
          </p:nvPr>
        </p:nvSpPr>
        <p:spPr>
          <a:xfrm>
            <a:off x="6090348" y="0"/>
            <a:ext cx="3044952" cy="5148072"/>
          </a:xfrm>
          <a:solidFill>
            <a:schemeClr val="accent6"/>
          </a:solidFill>
        </p:spPr>
        <p:txBody>
          <a:bodyPr lIns="219456" tIns="1243584" rIns="228600" bIns="228600"/>
          <a:lstStyle>
            <a:lvl1pPr>
              <a:defRPr>
                <a:solidFill>
                  <a:schemeClr val="tx1"/>
                </a:solidFill>
              </a:defRPr>
            </a:lvl1pPr>
            <a:lvl2pPr>
              <a:buClrTx/>
              <a:defRPr>
                <a:solidFill>
                  <a:schemeClr val="tx1"/>
                </a:solidFill>
              </a:defRPr>
            </a:lvl2pPr>
            <a:lvl3pPr>
              <a:buClrTx/>
              <a:defRPr>
                <a:solidFill>
                  <a:schemeClr val="tx1"/>
                </a:solidFill>
              </a:defRPr>
            </a:lvl3pPr>
            <a:lvl4pPr>
              <a:buClrTx/>
              <a:defRPr>
                <a:solidFill>
                  <a:schemeClr val="tx1"/>
                </a:solidFill>
              </a:defRPr>
            </a:lvl4pPr>
            <a:lvl5pPr marL="915299" indent="-285750">
              <a:buClrTx/>
              <a:defRPr lang="en-US" sz="1400" dirty="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Footer Placeholder"/>
          <p:cNvSpPr>
            <a:spLocks noGrp="1"/>
          </p:cNvSpPr>
          <p:nvPr>
            <p:ph type="ftr" sz="quarter" idx="10"/>
          </p:nvPr>
        </p:nvSpPr>
        <p:spPr/>
        <p:txBody>
          <a:bodyPr/>
          <a:lstStyle>
            <a:lvl1pPr>
              <a:defRPr lang="en-US" smtClean="0">
                <a:effectLst/>
              </a:defRPr>
            </a:lvl1pPr>
          </a:lstStyle>
          <a:p>
            <a:r>
              <a:rPr lang="en-US" dirty="0" err="1"/>
              <a:t>Qiskit</a:t>
            </a:r>
            <a:r>
              <a:rPr lang="en-US" dirty="0"/>
              <a:t> © 2020</a:t>
            </a:r>
          </a:p>
        </p:txBody>
      </p:sp>
      <p:sp>
        <p:nvSpPr>
          <p:cNvPr id="4" name="Slide Number Placeholde"/>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pic>
        <p:nvPicPr>
          <p:cNvPr id="9" name="Picture 8">
            <a:extLst>
              <a:ext uri="{FF2B5EF4-FFF2-40B4-BE49-F238E27FC236}">
                <a16:creationId xmlns:a16="http://schemas.microsoft.com/office/drawing/2014/main" id="{F4A99DF8-D7A8-3A40-9E99-F62F594FF5D3}"/>
              </a:ext>
            </a:extLst>
          </p:cNvPr>
          <p:cNvPicPr>
            <a:picLocks noChangeAspect="1"/>
          </p:cNvPicPr>
          <p:nvPr userDrawn="1"/>
        </p:nvPicPr>
        <p:blipFill>
          <a:blip r:embed="rId2"/>
          <a:stretch>
            <a:fillRect/>
          </a:stretch>
        </p:blipFill>
        <p:spPr>
          <a:xfrm>
            <a:off x="7789333" y="129710"/>
            <a:ext cx="1126000" cy="350898"/>
          </a:xfrm>
          <a:prstGeom prst="rect">
            <a:avLst/>
          </a:prstGeom>
        </p:spPr>
      </p:pic>
    </p:spTree>
    <p:extLst>
      <p:ext uri="{BB962C8B-B14F-4D97-AF65-F5344CB8AC3E}">
        <p14:creationId xmlns:p14="http://schemas.microsoft.com/office/powerpoint/2010/main" val="257858894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4 boxes">
    <p:spTree>
      <p:nvGrpSpPr>
        <p:cNvPr id="1" name=""/>
        <p:cNvGrpSpPr/>
        <p:nvPr/>
      </p:nvGrpSpPr>
      <p:grpSpPr>
        <a:xfrm>
          <a:off x="0" y="0"/>
          <a:ext cx="0" cy="0"/>
          <a:chOff x="0" y="0"/>
          <a:chExt cx="0" cy="0"/>
        </a:xfrm>
      </p:grpSpPr>
      <p:sp>
        <p:nvSpPr>
          <p:cNvPr id="11" name="Content Placeholder 1"/>
          <p:cNvSpPr>
            <a:spLocks noGrp="1"/>
          </p:cNvSpPr>
          <p:nvPr>
            <p:ph sz="quarter" idx="12"/>
          </p:nvPr>
        </p:nvSpPr>
        <p:spPr>
          <a:xfrm>
            <a:off x="0" y="0"/>
            <a:ext cx="2286000" cy="5148072"/>
          </a:xfrm>
          <a:solidFill>
            <a:schemeClr val="bg1"/>
          </a:solidFill>
        </p:spPr>
        <p:txBody>
          <a:bodyPr lIns="219456" tIns="201168" rIns="228600" bIns="228600"/>
          <a:lstStyle>
            <a:lvl1pPr>
              <a:buClr>
                <a:schemeClr val="bg1"/>
              </a:buClr>
              <a:defRPr>
                <a:solidFill>
                  <a:schemeClr val="tx1"/>
                </a:solidFill>
              </a:defRPr>
            </a:lvl1pPr>
            <a:lvl2pPr>
              <a:buClrTx/>
              <a:defRPr>
                <a:solidFill>
                  <a:schemeClr val="tx1"/>
                </a:solidFill>
              </a:defRPr>
            </a:lvl2pPr>
            <a:lvl3pPr>
              <a:buClrTx/>
              <a:defRPr>
                <a:solidFill>
                  <a:schemeClr val="tx1"/>
                </a:solidFill>
              </a:defRPr>
            </a:lvl3pPr>
            <a:lvl4pPr>
              <a:buClrTx/>
              <a:defRPr>
                <a:solidFill>
                  <a:schemeClr val="tx1"/>
                </a:solidFill>
              </a:defRPr>
            </a:lvl4pPr>
            <a:lvl5pPr marL="915299" indent="-285750">
              <a:buClrTx/>
              <a:defRPr lang="en-US" sz="1400" dirty="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4" name="Content Placeholder 2"/>
          <p:cNvSpPr>
            <a:spLocks noGrp="1"/>
          </p:cNvSpPr>
          <p:nvPr>
            <p:ph sz="quarter" idx="13"/>
          </p:nvPr>
        </p:nvSpPr>
        <p:spPr>
          <a:xfrm>
            <a:off x="2286000" y="0"/>
            <a:ext cx="2286000" cy="5148072"/>
          </a:xfrm>
          <a:solidFill>
            <a:schemeClr val="accent1"/>
          </a:solidFill>
        </p:spPr>
        <p:txBody>
          <a:bodyPr lIns="219456" tIns="201168" rIns="228600" bIns="228600"/>
          <a:lstStyle>
            <a:lvl1pPr>
              <a:defRPr>
                <a:solidFill>
                  <a:schemeClr val="tx1"/>
                </a:solidFill>
              </a:defRPr>
            </a:lvl1pPr>
            <a:lvl2pPr>
              <a:buClrTx/>
              <a:defRPr>
                <a:solidFill>
                  <a:schemeClr val="tx1"/>
                </a:solidFill>
              </a:defRPr>
            </a:lvl2pPr>
            <a:lvl3pPr>
              <a:buClrTx/>
              <a:defRPr>
                <a:solidFill>
                  <a:schemeClr val="tx1"/>
                </a:solidFill>
              </a:defRPr>
            </a:lvl3pPr>
            <a:lvl4pPr>
              <a:buClrTx/>
              <a:defRPr>
                <a:solidFill>
                  <a:schemeClr val="tx1"/>
                </a:solidFill>
              </a:defRPr>
            </a:lvl4pPr>
            <a:lvl5pPr marL="915299" indent="-285750">
              <a:buClrTx/>
              <a:defRPr lang="en-US" sz="1400" dirty="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6" name="Content Placeholder 3"/>
          <p:cNvSpPr>
            <a:spLocks noGrp="1"/>
          </p:cNvSpPr>
          <p:nvPr>
            <p:ph sz="quarter" idx="14"/>
          </p:nvPr>
        </p:nvSpPr>
        <p:spPr>
          <a:xfrm>
            <a:off x="4572000" y="0"/>
            <a:ext cx="2286000" cy="5148072"/>
          </a:xfrm>
          <a:solidFill>
            <a:schemeClr val="accent2"/>
          </a:solidFill>
        </p:spPr>
        <p:txBody>
          <a:bodyPr lIns="219456" tIns="201168" rIns="228600" bIns="228600"/>
          <a:lstStyle>
            <a:lvl1pPr>
              <a:defRPr>
                <a:solidFill>
                  <a:schemeClr val="tx1"/>
                </a:solidFill>
              </a:defRPr>
            </a:lvl1pPr>
            <a:lvl2pPr>
              <a:buClrTx/>
              <a:defRPr>
                <a:solidFill>
                  <a:schemeClr val="tx1"/>
                </a:solidFill>
              </a:defRPr>
            </a:lvl2pPr>
            <a:lvl3pPr>
              <a:buClrTx/>
              <a:defRPr>
                <a:solidFill>
                  <a:schemeClr val="tx1"/>
                </a:solidFill>
              </a:defRPr>
            </a:lvl3pPr>
            <a:lvl4pPr>
              <a:buClrTx/>
              <a:defRPr>
                <a:solidFill>
                  <a:schemeClr val="tx1"/>
                </a:solidFill>
              </a:defRPr>
            </a:lvl4pPr>
            <a:lvl5pPr marL="915299" indent="-285750">
              <a:buClrTx/>
              <a:defRPr lang="en-US" sz="1400" dirty="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8" name="Content Placeholder 4"/>
          <p:cNvSpPr>
            <a:spLocks noGrp="1"/>
          </p:cNvSpPr>
          <p:nvPr>
            <p:ph sz="quarter" idx="15"/>
          </p:nvPr>
        </p:nvSpPr>
        <p:spPr>
          <a:xfrm>
            <a:off x="6858000" y="0"/>
            <a:ext cx="2286000" cy="5148072"/>
          </a:xfrm>
          <a:solidFill>
            <a:schemeClr val="accent3"/>
          </a:solidFill>
        </p:spPr>
        <p:txBody>
          <a:bodyPr lIns="219456" tIns="201168" rIns="228600" bIns="228600"/>
          <a:lstStyle>
            <a:lvl1pPr>
              <a:defRPr>
                <a:solidFill>
                  <a:schemeClr val="tx1"/>
                </a:solidFill>
              </a:defRPr>
            </a:lvl1pPr>
            <a:lvl2pPr>
              <a:buClr>
                <a:schemeClr val="tx1"/>
              </a:buClr>
              <a:defRPr>
                <a:solidFill>
                  <a:schemeClr val="tx1"/>
                </a:solidFill>
              </a:defRPr>
            </a:lvl2pPr>
            <a:lvl3pPr>
              <a:buClr>
                <a:schemeClr val="tx1"/>
              </a:buClr>
              <a:defRPr>
                <a:solidFill>
                  <a:schemeClr val="tx1"/>
                </a:solidFill>
              </a:defRPr>
            </a:lvl3pPr>
            <a:lvl4pPr>
              <a:buClr>
                <a:schemeClr val="tx1"/>
              </a:buClr>
              <a:defRPr>
                <a:solidFill>
                  <a:schemeClr val="tx1"/>
                </a:solidFill>
              </a:defRPr>
            </a:lvl4pPr>
            <a:lvl5pPr marL="915299" indent="-285750">
              <a:buClr>
                <a:schemeClr val="tx1"/>
              </a:buClr>
              <a:defRPr lang="en-US" sz="1400" dirty="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Footer Placeholder"/>
          <p:cNvSpPr>
            <a:spLocks noGrp="1"/>
          </p:cNvSpPr>
          <p:nvPr>
            <p:ph type="ftr" sz="quarter" idx="10"/>
          </p:nvPr>
        </p:nvSpPr>
        <p:spPr/>
        <p:txBody>
          <a:bodyPr/>
          <a:lstStyle>
            <a:lvl1pPr>
              <a:defRPr lang="en-US" smtClean="0">
                <a:effectLst/>
              </a:defRPr>
            </a:lvl1pPr>
          </a:lstStyle>
          <a:p>
            <a:r>
              <a:rPr lang="en-US" dirty="0" err="1"/>
              <a:t>Qiskit</a:t>
            </a:r>
            <a:r>
              <a:rPr lang="en-US" dirty="0"/>
              <a:t> © 2020</a:t>
            </a:r>
          </a:p>
        </p:txBody>
      </p:sp>
      <p:sp>
        <p:nvSpPr>
          <p:cNvPr id="4" name="Slide Number Placeholde"/>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21855655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4 boxes gray">
    <p:spTree>
      <p:nvGrpSpPr>
        <p:cNvPr id="1" name=""/>
        <p:cNvGrpSpPr/>
        <p:nvPr/>
      </p:nvGrpSpPr>
      <p:grpSpPr>
        <a:xfrm>
          <a:off x="0" y="0"/>
          <a:ext cx="0" cy="0"/>
          <a:chOff x="0" y="0"/>
          <a:chExt cx="0" cy="0"/>
        </a:xfrm>
      </p:grpSpPr>
      <p:sp>
        <p:nvSpPr>
          <p:cNvPr id="11" name="Content Placeholder 1"/>
          <p:cNvSpPr>
            <a:spLocks noGrp="1"/>
          </p:cNvSpPr>
          <p:nvPr>
            <p:ph sz="quarter" idx="12"/>
          </p:nvPr>
        </p:nvSpPr>
        <p:spPr>
          <a:xfrm>
            <a:off x="0" y="0"/>
            <a:ext cx="2286000" cy="5148072"/>
          </a:xfrm>
          <a:solidFill>
            <a:schemeClr val="bg2"/>
          </a:solidFill>
        </p:spPr>
        <p:txBody>
          <a:bodyPr lIns="219456" tIns="1243584" rIns="228600" bIns="228600"/>
          <a:lstStyle>
            <a:lvl1pPr>
              <a:buClr>
                <a:schemeClr val="bg1"/>
              </a:buClr>
              <a:defRPr>
                <a:solidFill>
                  <a:schemeClr val="tx1"/>
                </a:solidFill>
              </a:defRPr>
            </a:lvl1pPr>
            <a:lvl2pPr>
              <a:buClrTx/>
              <a:defRPr>
                <a:solidFill>
                  <a:schemeClr val="tx1"/>
                </a:solidFill>
              </a:defRPr>
            </a:lvl2pPr>
            <a:lvl3pPr>
              <a:buClrTx/>
              <a:defRPr>
                <a:solidFill>
                  <a:schemeClr val="tx1"/>
                </a:solidFill>
              </a:defRPr>
            </a:lvl3pPr>
            <a:lvl4pPr>
              <a:buClrTx/>
              <a:defRPr>
                <a:solidFill>
                  <a:schemeClr val="tx1"/>
                </a:solidFill>
              </a:defRPr>
            </a:lvl4pPr>
            <a:lvl5pPr marL="915299" indent="-285750">
              <a:buClrTx/>
              <a:defRPr lang="en-US" sz="1400" dirty="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4" name="Content Placeholder 2"/>
          <p:cNvSpPr>
            <a:spLocks noGrp="1"/>
          </p:cNvSpPr>
          <p:nvPr>
            <p:ph sz="quarter" idx="13"/>
          </p:nvPr>
        </p:nvSpPr>
        <p:spPr>
          <a:xfrm>
            <a:off x="2286000" y="0"/>
            <a:ext cx="2286000" cy="5148072"/>
          </a:xfrm>
          <a:solidFill>
            <a:schemeClr val="bg1"/>
          </a:solidFill>
        </p:spPr>
        <p:txBody>
          <a:bodyPr lIns="219456" tIns="1243584" rIns="228600" bIns="228600"/>
          <a:lstStyle>
            <a:lvl1pPr>
              <a:defRPr>
                <a:solidFill>
                  <a:schemeClr val="tx1"/>
                </a:solidFill>
              </a:defRPr>
            </a:lvl1pPr>
            <a:lvl2pPr>
              <a:buClrTx/>
              <a:defRPr>
                <a:solidFill>
                  <a:schemeClr val="tx1"/>
                </a:solidFill>
              </a:defRPr>
            </a:lvl2pPr>
            <a:lvl3pPr>
              <a:buClrTx/>
              <a:defRPr>
                <a:solidFill>
                  <a:schemeClr val="tx1"/>
                </a:solidFill>
              </a:defRPr>
            </a:lvl3pPr>
            <a:lvl4pPr>
              <a:buClrTx/>
              <a:defRPr>
                <a:solidFill>
                  <a:schemeClr val="tx1"/>
                </a:solidFill>
              </a:defRPr>
            </a:lvl4pPr>
            <a:lvl5pPr marL="915299" indent="-285750">
              <a:buClrTx/>
              <a:defRPr lang="en-US" sz="1400" dirty="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6" name="Content Placeholder 3"/>
          <p:cNvSpPr>
            <a:spLocks noGrp="1"/>
          </p:cNvSpPr>
          <p:nvPr>
            <p:ph sz="quarter" idx="14"/>
          </p:nvPr>
        </p:nvSpPr>
        <p:spPr>
          <a:xfrm>
            <a:off x="4572000" y="0"/>
            <a:ext cx="2286000" cy="5148072"/>
          </a:xfrm>
          <a:solidFill>
            <a:srgbClr val="343A3F"/>
          </a:solidFill>
        </p:spPr>
        <p:txBody>
          <a:bodyPr lIns="219456" tIns="1243584" rIns="228600" bIns="228600"/>
          <a:lstStyle>
            <a:lvl1pPr>
              <a:defRPr>
                <a:solidFill>
                  <a:schemeClr val="tx1"/>
                </a:solidFill>
              </a:defRPr>
            </a:lvl1pPr>
            <a:lvl2pPr>
              <a:buClrTx/>
              <a:defRPr>
                <a:solidFill>
                  <a:schemeClr val="tx1"/>
                </a:solidFill>
              </a:defRPr>
            </a:lvl2pPr>
            <a:lvl3pPr>
              <a:buClrTx/>
              <a:defRPr>
                <a:solidFill>
                  <a:schemeClr val="tx1"/>
                </a:solidFill>
              </a:defRPr>
            </a:lvl3pPr>
            <a:lvl4pPr>
              <a:buClrTx/>
              <a:defRPr>
                <a:solidFill>
                  <a:schemeClr val="tx1"/>
                </a:solidFill>
              </a:defRPr>
            </a:lvl4pPr>
            <a:lvl5pPr marL="915299" indent="-285750">
              <a:buClrTx/>
              <a:defRPr lang="en-US" sz="1400" dirty="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8" name="Content Placeholder 4"/>
          <p:cNvSpPr>
            <a:spLocks noGrp="1"/>
          </p:cNvSpPr>
          <p:nvPr>
            <p:ph sz="quarter" idx="15"/>
          </p:nvPr>
        </p:nvSpPr>
        <p:spPr>
          <a:xfrm>
            <a:off x="6858000" y="0"/>
            <a:ext cx="2286000" cy="5148072"/>
          </a:xfrm>
          <a:solidFill>
            <a:schemeClr val="accent6"/>
          </a:solidFill>
        </p:spPr>
        <p:txBody>
          <a:bodyPr lIns="219456" tIns="1243584" rIns="228600" bIns="228600"/>
          <a:lstStyle>
            <a:lvl1pPr>
              <a:defRPr>
                <a:solidFill>
                  <a:schemeClr val="tx1"/>
                </a:solidFill>
              </a:defRPr>
            </a:lvl1pPr>
            <a:lvl2pPr>
              <a:buClr>
                <a:schemeClr val="tx1"/>
              </a:buClr>
              <a:defRPr>
                <a:solidFill>
                  <a:schemeClr val="tx1"/>
                </a:solidFill>
              </a:defRPr>
            </a:lvl2pPr>
            <a:lvl3pPr>
              <a:buClr>
                <a:schemeClr val="tx1"/>
              </a:buClr>
              <a:defRPr>
                <a:solidFill>
                  <a:schemeClr val="tx1"/>
                </a:solidFill>
              </a:defRPr>
            </a:lvl3pPr>
            <a:lvl4pPr>
              <a:buClr>
                <a:schemeClr val="tx1"/>
              </a:buClr>
              <a:defRPr>
                <a:solidFill>
                  <a:schemeClr val="tx1"/>
                </a:solidFill>
              </a:defRPr>
            </a:lvl4pPr>
            <a:lvl5pPr marL="915299" indent="-285750">
              <a:buClr>
                <a:schemeClr val="tx1"/>
              </a:buClr>
              <a:defRPr lang="en-US" sz="1400" dirty="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Footer Placeholder"/>
          <p:cNvSpPr>
            <a:spLocks noGrp="1"/>
          </p:cNvSpPr>
          <p:nvPr>
            <p:ph type="ftr" sz="quarter" idx="10"/>
          </p:nvPr>
        </p:nvSpPr>
        <p:spPr/>
        <p:txBody>
          <a:bodyPr/>
          <a:lstStyle>
            <a:lvl1pPr>
              <a:defRPr lang="en-US" smtClean="0">
                <a:effectLst/>
              </a:defRPr>
            </a:lvl1pPr>
          </a:lstStyle>
          <a:p>
            <a:r>
              <a:rPr lang="en-US" dirty="0" err="1"/>
              <a:t>Qiskit</a:t>
            </a:r>
            <a:r>
              <a:rPr lang="en-US" dirty="0"/>
              <a:t> © 2020</a:t>
            </a:r>
          </a:p>
        </p:txBody>
      </p:sp>
      <p:sp>
        <p:nvSpPr>
          <p:cNvPr id="4" name="Slide Number Placeholde"/>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pic>
        <p:nvPicPr>
          <p:cNvPr id="10" name="Picture 9">
            <a:extLst>
              <a:ext uri="{FF2B5EF4-FFF2-40B4-BE49-F238E27FC236}">
                <a16:creationId xmlns:a16="http://schemas.microsoft.com/office/drawing/2014/main" id="{340A9478-0A14-1949-BD8A-204CEFC95CF4}"/>
              </a:ext>
            </a:extLst>
          </p:cNvPr>
          <p:cNvPicPr>
            <a:picLocks noChangeAspect="1"/>
          </p:cNvPicPr>
          <p:nvPr userDrawn="1"/>
        </p:nvPicPr>
        <p:blipFill>
          <a:blip r:embed="rId2"/>
          <a:stretch>
            <a:fillRect/>
          </a:stretch>
        </p:blipFill>
        <p:spPr>
          <a:xfrm>
            <a:off x="7789333" y="129710"/>
            <a:ext cx="1126000" cy="350898"/>
          </a:xfrm>
          <a:prstGeom prst="rect">
            <a:avLst/>
          </a:prstGeom>
        </p:spPr>
      </p:pic>
    </p:spTree>
    <p:extLst>
      <p:ext uri="{BB962C8B-B14F-4D97-AF65-F5344CB8AC3E}">
        <p14:creationId xmlns:p14="http://schemas.microsoft.com/office/powerpoint/2010/main" val="93154668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bg1"/>
        </a:solidFill>
        <a:effectLst/>
      </p:bgPr>
    </p:bg>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210312" y="201168"/>
            <a:ext cx="4133088" cy="804672"/>
          </a:xfrm>
        </p:spPr>
        <p:txBody>
          <a:bodyPr/>
          <a:lstStyle/>
          <a:p>
            <a:r>
              <a:rPr lang="en-US" dirty="0"/>
              <a:t>Thank you</a:t>
            </a:r>
          </a:p>
        </p:txBody>
      </p:sp>
      <p:sp>
        <p:nvSpPr>
          <p:cNvPr id="8" name="Text Placeholder 1"/>
          <p:cNvSpPr>
            <a:spLocks noGrp="1"/>
          </p:cNvSpPr>
          <p:nvPr>
            <p:ph type="body" sz="quarter" idx="13" hasCustomPrompt="1"/>
          </p:nvPr>
        </p:nvSpPr>
        <p:spPr>
          <a:xfrm>
            <a:off x="223085" y="1254615"/>
            <a:ext cx="4123944" cy="1309877"/>
          </a:xfrm>
        </p:spPr>
        <p:txBody>
          <a:bodyPr/>
          <a:lstStyle>
            <a:lvl1pPr>
              <a:spcBef>
                <a:spcPts val="0"/>
              </a:spcBef>
              <a:defRPr sz="1000"/>
            </a:lvl1pPr>
            <a:lvl2pPr marL="0" indent="0">
              <a:spcBef>
                <a:spcPts val="0"/>
              </a:spcBef>
              <a:buNone/>
              <a:defRPr/>
            </a:lvl2pPr>
            <a:lvl3pPr marL="201615" indent="0">
              <a:buNone/>
              <a:defRPr/>
            </a:lvl3pPr>
            <a:lvl4pPr marL="434981" indent="0">
              <a:buNone/>
              <a:defRPr/>
            </a:lvl4pPr>
            <a:lvl5pPr marL="631833" indent="0">
              <a:buNone/>
              <a:defRPr/>
            </a:lvl5pPr>
          </a:lstStyle>
          <a:p>
            <a:r>
              <a:rPr lang="en-US" dirty="0"/>
              <a:t>First </a:t>
            </a:r>
            <a:r>
              <a:rPr lang="en-US" dirty="0" err="1"/>
              <a:t>Lastname</a:t>
            </a:r>
            <a:endParaRPr lang="en-US" dirty="0"/>
          </a:p>
          <a:p>
            <a:r>
              <a:rPr lang="en-US" dirty="0"/>
              <a:t>Job Title</a:t>
            </a:r>
          </a:p>
          <a:p>
            <a:r>
              <a:rPr lang="en-US" dirty="0"/>
              <a:t>—</a:t>
            </a:r>
          </a:p>
          <a:p>
            <a:r>
              <a:rPr lang="en-US" dirty="0" err="1"/>
              <a:t>firstlastname@us.ibm.com</a:t>
            </a:r>
            <a:endParaRPr lang="en-US" dirty="0"/>
          </a:p>
          <a:p>
            <a:r>
              <a:rPr lang="en-US" dirty="0"/>
              <a:t>+1-555-555-5555</a:t>
            </a:r>
          </a:p>
          <a:p>
            <a:r>
              <a:rPr lang="en-US" dirty="0" err="1"/>
              <a:t>ibm.com</a:t>
            </a:r>
            <a:endParaRPr lang="en-US" dirty="0"/>
          </a:p>
        </p:txBody>
      </p:sp>
      <p:sp>
        <p:nvSpPr>
          <p:cNvPr id="6" name="Text Placeholder 2">
            <a:extLst>
              <a:ext uri="{FF2B5EF4-FFF2-40B4-BE49-F238E27FC236}">
                <a16:creationId xmlns:a16="http://schemas.microsoft.com/office/drawing/2014/main" id="{1B66D531-042B-494C-8702-5C43B76E6584}"/>
              </a:ext>
            </a:extLst>
          </p:cNvPr>
          <p:cNvSpPr>
            <a:spLocks noGrp="1"/>
          </p:cNvSpPr>
          <p:nvPr>
            <p:ph type="body" sz="quarter" idx="14" hasCustomPrompt="1"/>
          </p:nvPr>
        </p:nvSpPr>
        <p:spPr>
          <a:xfrm>
            <a:off x="223658" y="3205697"/>
            <a:ext cx="6405743" cy="1309876"/>
          </a:xfrm>
        </p:spPr>
        <p:txBody>
          <a:bodyPr anchor="b"/>
          <a:lstStyle>
            <a:lvl1pPr>
              <a:spcBef>
                <a:spcPts val="300"/>
              </a:spcBef>
              <a:defRPr sz="600"/>
            </a:lvl1pPr>
            <a:lvl2pPr>
              <a:defRPr sz="600"/>
            </a:lvl2pPr>
            <a:lvl3pPr>
              <a:defRPr sz="600"/>
            </a:lvl3pPr>
            <a:lvl4pPr>
              <a:defRPr sz="600"/>
            </a:lvl4pPr>
            <a:lvl5pPr>
              <a:defRPr sz="600"/>
            </a:lvl5pPr>
          </a:lstStyle>
          <a:p>
            <a:r>
              <a:rPr lang="en-US" dirty="0"/>
              <a:t>© Copyright IBM Corporation 2020. All rights reserved. The information contained in these materials is provided for informational purposes only, and is provided AS IS without warranty of any kind, express or implied. Any statement of direction represents IBM’s current intent, is subject to change or withdrawal, and represent only goals and objectives. IBM, the IBM logo, and </a:t>
            </a:r>
            <a:r>
              <a:rPr lang="en-US" dirty="0" err="1"/>
              <a:t>ibm.com</a:t>
            </a:r>
            <a:r>
              <a:rPr lang="en-US" dirty="0"/>
              <a:t> are trademarks of IBM Corp., registered in many jurisdictions worldwide. Other product and service names might be trademarks of IBM or other companies. A current list of IBM trademarks is available at </a:t>
            </a:r>
            <a:r>
              <a:rPr lang="en-US" dirty="0">
                <a:hlinkClick r:id="rId2"/>
              </a:rPr>
              <a:t>Copyright and trademark information</a:t>
            </a:r>
            <a:r>
              <a:rPr lang="en-US" dirty="0"/>
              <a:t>.</a:t>
            </a:r>
          </a:p>
        </p:txBody>
      </p:sp>
      <p:sp>
        <p:nvSpPr>
          <p:cNvPr id="3" name="Footer Placeholder"/>
          <p:cNvSpPr>
            <a:spLocks noGrp="1"/>
          </p:cNvSpPr>
          <p:nvPr>
            <p:ph type="ftr" sz="quarter" idx="10"/>
          </p:nvPr>
        </p:nvSpPr>
        <p:spPr/>
        <p:txBody>
          <a:bodyPr/>
          <a:lstStyle>
            <a:lvl1pPr>
              <a:defRPr lang="en-US" smtClean="0">
                <a:effectLst/>
              </a:defRPr>
            </a:lvl1pPr>
          </a:lstStyle>
          <a:p>
            <a:r>
              <a:rPr lang="en-US" dirty="0" err="1"/>
              <a:t>Qiskit</a:t>
            </a:r>
            <a:r>
              <a:rPr lang="en-US" dirty="0"/>
              <a:t> © 2020</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06851802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_IBM sign off">
    <p:spTree>
      <p:nvGrpSpPr>
        <p:cNvPr id="1" name=""/>
        <p:cNvGrpSpPr/>
        <p:nvPr/>
      </p:nvGrpSpPr>
      <p:grpSpPr>
        <a:xfrm>
          <a:off x="0" y="0"/>
          <a:ext cx="0" cy="0"/>
          <a:chOff x="0" y="0"/>
          <a:chExt cx="0" cy="0"/>
        </a:xfrm>
      </p:grpSpPr>
      <p:sp>
        <p:nvSpPr>
          <p:cNvPr id="3" name="Footer Placeholder"/>
          <p:cNvSpPr>
            <a:spLocks noGrp="1"/>
          </p:cNvSpPr>
          <p:nvPr>
            <p:ph type="ftr" sz="quarter" idx="10"/>
          </p:nvPr>
        </p:nvSpPr>
        <p:spPr/>
        <p:txBody>
          <a:bodyPr/>
          <a:lstStyle/>
          <a:p>
            <a:r>
              <a:rPr lang="en-US" dirty="0" err="1"/>
              <a:t>Qiskit</a:t>
            </a:r>
            <a:r>
              <a:rPr lang="en-US" dirty="0"/>
              <a:t> © 2020</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pic>
        <p:nvPicPr>
          <p:cNvPr id="5" name="Picture 4" descr="Qiskit logo">
            <a:extLst>
              <a:ext uri="{FF2B5EF4-FFF2-40B4-BE49-F238E27FC236}">
                <a16:creationId xmlns:a16="http://schemas.microsoft.com/office/drawing/2014/main" id="{1C2497EA-22F7-A244-AECF-92451FF28788}"/>
              </a:ext>
            </a:extLst>
          </p:cNvPr>
          <p:cNvPicPr>
            <a:picLocks noChangeAspect="1"/>
          </p:cNvPicPr>
          <p:nvPr userDrawn="1"/>
        </p:nvPicPr>
        <p:blipFill>
          <a:blip r:embed="rId2"/>
          <a:stretch>
            <a:fillRect/>
          </a:stretch>
        </p:blipFill>
        <p:spPr>
          <a:xfrm>
            <a:off x="3707003" y="1706753"/>
            <a:ext cx="1729995" cy="1729995"/>
          </a:xfrm>
          <a:prstGeom prst="rect">
            <a:avLst/>
          </a:prstGeom>
        </p:spPr>
      </p:pic>
    </p:spTree>
    <p:extLst>
      <p:ext uri="{BB962C8B-B14F-4D97-AF65-F5344CB8AC3E}">
        <p14:creationId xmlns:p14="http://schemas.microsoft.com/office/powerpoint/2010/main" val="32606690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IBM sign off">
    <p:spTree>
      <p:nvGrpSpPr>
        <p:cNvPr id="1" name=""/>
        <p:cNvGrpSpPr/>
        <p:nvPr/>
      </p:nvGrpSpPr>
      <p:grpSpPr>
        <a:xfrm>
          <a:off x="0" y="0"/>
          <a:ext cx="0" cy="0"/>
          <a:chOff x="0" y="0"/>
          <a:chExt cx="0" cy="0"/>
        </a:xfrm>
      </p:grpSpPr>
      <p:pic>
        <p:nvPicPr>
          <p:cNvPr id="6" name="Picture" descr="IBM 8-bar logo"/>
          <p:cNvPicPr>
            <a:picLocks noChangeAspect="1"/>
          </p:cNvPicPr>
          <p:nvPr userDrawn="1"/>
        </p:nvPicPr>
        <p:blipFill>
          <a:blip r:embed="rId2"/>
          <a:stretch>
            <a:fillRect/>
          </a:stretch>
        </p:blipFill>
        <p:spPr>
          <a:xfrm>
            <a:off x="3925954" y="2315617"/>
            <a:ext cx="1292095" cy="512269"/>
          </a:xfrm>
          <a:prstGeom prst="rect">
            <a:avLst/>
          </a:prstGeom>
        </p:spPr>
      </p:pic>
      <p:sp>
        <p:nvSpPr>
          <p:cNvPr id="3" name="Footer Placeholder"/>
          <p:cNvSpPr>
            <a:spLocks noGrp="1"/>
          </p:cNvSpPr>
          <p:nvPr>
            <p:ph type="ftr" sz="quarter" idx="10"/>
          </p:nvPr>
        </p:nvSpPr>
        <p:spPr/>
        <p:txBody>
          <a:bodyPr/>
          <a:lstStyle/>
          <a:p>
            <a:r>
              <a:rPr lang="en-US" dirty="0" err="1"/>
              <a:t>Qiskit</a:t>
            </a:r>
            <a:r>
              <a:rPr lang="en-US" dirty="0"/>
              <a:t> © 2020</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5773967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Blank (no footer)">
    <p:bg>
      <p:bgPr>
        <a:solidFill>
          <a:schemeClr val="tx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6467682"/>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nk (footer)">
    <p:bg>
      <p:bgPr>
        <a:solidFill>
          <a:schemeClr val="tx2"/>
        </a:solidFill>
        <a:effectLst/>
      </p:bgPr>
    </p:bg>
    <p:spTree>
      <p:nvGrpSpPr>
        <p:cNvPr id="1" name=""/>
        <p:cNvGrpSpPr/>
        <p:nvPr/>
      </p:nvGrpSpPr>
      <p:grpSpPr>
        <a:xfrm>
          <a:off x="0" y="0"/>
          <a:ext cx="0" cy="0"/>
          <a:chOff x="0" y="0"/>
          <a:chExt cx="0" cy="0"/>
        </a:xfrm>
      </p:grpSpPr>
      <p:sp>
        <p:nvSpPr>
          <p:cNvPr id="3" name="Footer Placeholder"/>
          <p:cNvSpPr>
            <a:spLocks noGrp="1"/>
          </p:cNvSpPr>
          <p:nvPr>
            <p:ph type="ftr" sz="quarter" idx="10"/>
          </p:nvPr>
        </p:nvSpPr>
        <p:spPr/>
        <p:txBody>
          <a:bodyPr/>
          <a:lstStyle/>
          <a:p>
            <a:r>
              <a:rPr lang="en-US" dirty="0" err="1"/>
              <a:t>Qiskit</a:t>
            </a:r>
            <a:r>
              <a:rPr lang="en-US" dirty="0"/>
              <a:t> © 2020</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pic>
        <p:nvPicPr>
          <p:cNvPr id="7" name="Picture 6">
            <a:extLst>
              <a:ext uri="{FF2B5EF4-FFF2-40B4-BE49-F238E27FC236}">
                <a16:creationId xmlns:a16="http://schemas.microsoft.com/office/drawing/2014/main" id="{E82BF976-23CB-E744-9477-5B286402FC37}"/>
              </a:ext>
            </a:extLst>
          </p:cNvPr>
          <p:cNvPicPr>
            <a:picLocks noChangeAspect="1"/>
          </p:cNvPicPr>
          <p:nvPr userDrawn="1"/>
        </p:nvPicPr>
        <p:blipFill>
          <a:blip r:embed="rId2"/>
          <a:stretch>
            <a:fillRect/>
          </a:stretch>
        </p:blipFill>
        <p:spPr>
          <a:xfrm>
            <a:off x="7789331" y="128929"/>
            <a:ext cx="1126001" cy="350899"/>
          </a:xfrm>
          <a:prstGeom prst="rect">
            <a:avLst/>
          </a:prstGeom>
        </p:spPr>
      </p:pic>
    </p:spTree>
    <p:extLst>
      <p:ext uri="{BB962C8B-B14F-4D97-AF65-F5344CB8AC3E}">
        <p14:creationId xmlns:p14="http://schemas.microsoft.com/office/powerpoint/2010/main" val="184141220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 divider (no footer)">
    <p:bg>
      <p:bgPr>
        <a:solidFill>
          <a:schemeClr val="tx2"/>
        </a:solidFill>
        <a:effectLst/>
      </p:bgPr>
    </p:bg>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210312" y="201167"/>
            <a:ext cx="4142232" cy="1454637"/>
          </a:xfrm>
        </p:spPr>
        <p:txBody>
          <a:bodyPr/>
          <a:lstStyle>
            <a:lvl1pPr>
              <a:lnSpc>
                <a:spcPct val="90000"/>
              </a:lnSpc>
              <a:defRPr/>
            </a:lvl1pPr>
          </a:lstStyle>
          <a:p>
            <a:r>
              <a:rPr lang="en-US" dirty="0"/>
              <a:t>Click to edit Master title style (3 sizes for title text available) - no footer</a:t>
            </a:r>
          </a:p>
        </p:txBody>
      </p:sp>
      <p:pic>
        <p:nvPicPr>
          <p:cNvPr id="4" name="Picture 3">
            <a:extLst>
              <a:ext uri="{FF2B5EF4-FFF2-40B4-BE49-F238E27FC236}">
                <a16:creationId xmlns:a16="http://schemas.microsoft.com/office/drawing/2014/main" id="{6E8EBF7D-F886-3443-9560-2905D4F431E4}"/>
              </a:ext>
            </a:extLst>
          </p:cNvPr>
          <p:cNvPicPr>
            <a:picLocks noChangeAspect="1"/>
          </p:cNvPicPr>
          <p:nvPr userDrawn="1"/>
        </p:nvPicPr>
        <p:blipFill>
          <a:blip r:embed="rId2"/>
          <a:stretch>
            <a:fillRect/>
          </a:stretch>
        </p:blipFill>
        <p:spPr>
          <a:xfrm>
            <a:off x="7789331" y="128929"/>
            <a:ext cx="1126001" cy="350899"/>
          </a:xfrm>
          <a:prstGeom prst="rect">
            <a:avLst/>
          </a:prstGeom>
        </p:spPr>
      </p:pic>
    </p:spTree>
    <p:extLst>
      <p:ext uri="{BB962C8B-B14F-4D97-AF65-F5344CB8AC3E}">
        <p14:creationId xmlns:p14="http://schemas.microsoft.com/office/powerpoint/2010/main" val="41127628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no foo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2460500262"/>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 divider (footer)">
    <p:bg>
      <p:bgPr>
        <a:solidFill>
          <a:schemeClr val="tx2"/>
        </a:solidFill>
        <a:effectLst/>
      </p:bgPr>
    </p:bg>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210312" y="201167"/>
            <a:ext cx="4142232" cy="1454637"/>
          </a:xfrm>
        </p:spPr>
        <p:txBody>
          <a:bodyPr/>
          <a:lstStyle>
            <a:lvl1pPr>
              <a:lnSpc>
                <a:spcPct val="90000"/>
              </a:lnSpc>
              <a:defRPr/>
            </a:lvl1pPr>
          </a:lstStyle>
          <a:p>
            <a:r>
              <a:rPr lang="en-US" dirty="0"/>
              <a:t>Click to edit Master title style (3 sizes for title text available) - with footer</a:t>
            </a:r>
          </a:p>
        </p:txBody>
      </p:sp>
      <p:sp>
        <p:nvSpPr>
          <p:cNvPr id="3" name="Footer Placeholder"/>
          <p:cNvSpPr>
            <a:spLocks noGrp="1"/>
          </p:cNvSpPr>
          <p:nvPr>
            <p:ph type="ftr" sz="quarter" idx="10"/>
          </p:nvPr>
        </p:nvSpPr>
        <p:spPr/>
        <p:txBody>
          <a:bodyPr/>
          <a:lstStyle/>
          <a:p>
            <a:r>
              <a:rPr lang="en-US" dirty="0" err="1"/>
              <a:t>Qiskit</a:t>
            </a:r>
            <a:r>
              <a:rPr lang="en-US" dirty="0"/>
              <a:t> © 2020</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pic>
        <p:nvPicPr>
          <p:cNvPr id="7" name="Picture 6">
            <a:extLst>
              <a:ext uri="{FF2B5EF4-FFF2-40B4-BE49-F238E27FC236}">
                <a16:creationId xmlns:a16="http://schemas.microsoft.com/office/drawing/2014/main" id="{996FA949-77F5-B140-A27D-24EAB251B7D8}"/>
              </a:ext>
            </a:extLst>
          </p:cNvPr>
          <p:cNvPicPr>
            <a:picLocks noChangeAspect="1"/>
          </p:cNvPicPr>
          <p:nvPr userDrawn="1"/>
        </p:nvPicPr>
        <p:blipFill>
          <a:blip r:embed="rId2"/>
          <a:stretch>
            <a:fillRect/>
          </a:stretch>
        </p:blipFill>
        <p:spPr>
          <a:xfrm>
            <a:off x="7789331" y="128929"/>
            <a:ext cx="1126001" cy="350899"/>
          </a:xfrm>
          <a:prstGeom prst="rect">
            <a:avLst/>
          </a:prstGeom>
        </p:spPr>
      </p:pic>
    </p:spTree>
    <p:extLst>
      <p:ext uri="{BB962C8B-B14F-4D97-AF65-F5344CB8AC3E}">
        <p14:creationId xmlns:p14="http://schemas.microsoft.com/office/powerpoint/2010/main" val="2485129778"/>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Xlg text">
    <p:bg>
      <p:bgPr>
        <a:solidFill>
          <a:schemeClr val="tx2"/>
        </a:solidFill>
        <a:effectLst/>
      </p:bgPr>
    </p:bg>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137160" y="91440"/>
            <a:ext cx="6949440" cy="4404360"/>
          </a:xfrm>
        </p:spPr>
        <p:txBody>
          <a:bodyPr/>
          <a:lstStyle>
            <a:lvl1pPr>
              <a:lnSpc>
                <a:spcPct val="90000"/>
              </a:lnSpc>
              <a:defRPr sz="9200" b="0" i="0">
                <a:solidFill>
                  <a:schemeClr val="accent2"/>
                </a:solidFill>
                <a:latin typeface="IBM Plex Sans SemiBold" panose="020B0503050203000203" pitchFamily="34" charset="77"/>
              </a:defRPr>
            </a:lvl1pPr>
          </a:lstStyle>
          <a:p>
            <a:r>
              <a:rPr lang="en-US" dirty="0"/>
              <a:t>High impact </a:t>
            </a:r>
            <a:br>
              <a:rPr lang="en-US" dirty="0"/>
            </a:br>
            <a:r>
              <a:rPr lang="en-US" dirty="0" err="1"/>
              <a:t>xlg</a:t>
            </a:r>
            <a:r>
              <a:rPr lang="en-US" dirty="0"/>
              <a:t> text</a:t>
            </a:r>
          </a:p>
        </p:txBody>
      </p:sp>
      <p:sp>
        <p:nvSpPr>
          <p:cNvPr id="3" name="Footer Placeholder"/>
          <p:cNvSpPr>
            <a:spLocks noGrp="1"/>
          </p:cNvSpPr>
          <p:nvPr>
            <p:ph type="ftr" sz="quarter" idx="10"/>
          </p:nvPr>
        </p:nvSpPr>
        <p:spPr/>
        <p:txBody>
          <a:bodyPr/>
          <a:lstStyle>
            <a:lvl1pPr>
              <a:defRPr>
                <a:latin typeface="IBM Plex Sans" panose="020B0503050203000203" pitchFamily="34" charset="0"/>
              </a:defRPr>
            </a:lvl1pPr>
          </a:lstStyle>
          <a:p>
            <a:r>
              <a:rPr lang="en-US" dirty="0" err="1"/>
              <a:t>Qiskit</a:t>
            </a:r>
            <a:r>
              <a:rPr lang="en-US" dirty="0"/>
              <a:t> © 2020</a:t>
            </a:r>
          </a:p>
        </p:txBody>
      </p:sp>
      <p:sp>
        <p:nvSpPr>
          <p:cNvPr id="4" name="Slide Number Placeholder"/>
          <p:cNvSpPr>
            <a:spLocks noGrp="1"/>
          </p:cNvSpPr>
          <p:nvPr>
            <p:ph type="sldNum" sz="quarter" idx="11"/>
          </p:nvPr>
        </p:nvSpPr>
        <p:spPr/>
        <p:txBody>
          <a:bodyPr/>
          <a:lstStyle>
            <a:lvl1pPr>
              <a:defRPr>
                <a:latin typeface="IBM Plex Sans" panose="020B0503050203000203" pitchFamily="34" charset="0"/>
              </a:defRPr>
            </a:lvl1pPr>
          </a:lstStyle>
          <a:p>
            <a:fld id="{59395FB3-9C97-154F-86B2-7E381B951268}" type="slidenum">
              <a:rPr lang="en-US" smtClean="0"/>
              <a:pPr/>
              <a:t>‹#›</a:t>
            </a:fld>
            <a:endParaRPr lang="en-US" dirty="0"/>
          </a:p>
        </p:txBody>
      </p:sp>
      <p:pic>
        <p:nvPicPr>
          <p:cNvPr id="7" name="Picture 6">
            <a:extLst>
              <a:ext uri="{FF2B5EF4-FFF2-40B4-BE49-F238E27FC236}">
                <a16:creationId xmlns:a16="http://schemas.microsoft.com/office/drawing/2014/main" id="{63DFA674-6873-714F-AEBE-C37E86787B16}"/>
              </a:ext>
            </a:extLst>
          </p:cNvPr>
          <p:cNvPicPr>
            <a:picLocks noChangeAspect="1"/>
          </p:cNvPicPr>
          <p:nvPr userDrawn="1"/>
        </p:nvPicPr>
        <p:blipFill>
          <a:blip r:embed="rId2"/>
          <a:stretch>
            <a:fillRect/>
          </a:stretch>
        </p:blipFill>
        <p:spPr>
          <a:xfrm>
            <a:off x="7789331" y="128929"/>
            <a:ext cx="1126001" cy="350899"/>
          </a:xfrm>
          <a:prstGeom prst="rect">
            <a:avLst/>
          </a:prstGeom>
        </p:spPr>
      </p:pic>
    </p:spTree>
    <p:extLst>
      <p:ext uri="{BB962C8B-B14F-4D97-AF65-F5344CB8AC3E}">
        <p14:creationId xmlns:p14="http://schemas.microsoft.com/office/powerpoint/2010/main" val="3887675967"/>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Xlg text / fact + image">
    <p:spTree>
      <p:nvGrpSpPr>
        <p:cNvPr id="1" name=""/>
        <p:cNvGrpSpPr/>
        <p:nvPr/>
      </p:nvGrpSpPr>
      <p:grpSpPr>
        <a:xfrm>
          <a:off x="0" y="0"/>
          <a:ext cx="0" cy="0"/>
          <a:chOff x="0" y="0"/>
          <a:chExt cx="0" cy="0"/>
        </a:xfrm>
      </p:grpSpPr>
      <p:sp>
        <p:nvSpPr>
          <p:cNvPr id="6" name="Text Placeholder"/>
          <p:cNvSpPr>
            <a:spLocks noGrp="1"/>
          </p:cNvSpPr>
          <p:nvPr>
            <p:ph type="body" sz="quarter" idx="12" hasCustomPrompt="1"/>
          </p:nvPr>
        </p:nvSpPr>
        <p:spPr>
          <a:xfrm>
            <a:off x="155448" y="1155627"/>
            <a:ext cx="4206240" cy="3361944"/>
          </a:xfrm>
        </p:spPr>
        <p:txBody>
          <a:bodyPr/>
          <a:lstStyle>
            <a:lvl1pPr>
              <a:lnSpc>
                <a:spcPct val="90000"/>
              </a:lnSpc>
              <a:defRPr sz="9200" b="0" i="0">
                <a:solidFill>
                  <a:schemeClr val="accent2"/>
                </a:solidFill>
                <a:latin typeface="IBM Plex Sans SemiBold" panose="020B0503050203000203" pitchFamily="34" charset="77"/>
              </a:defRPr>
            </a:lvl1pPr>
          </a:lstStyle>
          <a:p>
            <a:pPr lvl="0"/>
            <a:r>
              <a:rPr lang="en-US" dirty="0"/>
              <a:t>100%</a:t>
            </a:r>
          </a:p>
        </p:txBody>
      </p:sp>
      <p:sp>
        <p:nvSpPr>
          <p:cNvPr id="7" name="Picture Placeholder">
            <a:extLst>
              <a:ext uri="{C183D7F6-B498-43B3-948B-1728B52AA6E4}">
                <adec:decorative xmlns="" xmlns:adec="http://schemas.microsoft.com/office/drawing/2017/decorative" val="1"/>
              </a:ext>
            </a:extLst>
          </p:cNvPr>
          <p:cNvSpPr>
            <a:spLocks noGrp="1"/>
          </p:cNvSpPr>
          <p:nvPr>
            <p:ph type="pic" sz="quarter" idx="13"/>
          </p:nvPr>
        </p:nvSpPr>
        <p:spPr>
          <a:xfrm>
            <a:off x="4572000" y="0"/>
            <a:ext cx="4572000" cy="5143500"/>
          </a:xfrm>
        </p:spPr>
        <p:txBody>
          <a:bodyPr lIns="91440" tIns="91440" rIns="91440" bIns="91440"/>
          <a:lstStyle>
            <a:lvl1pPr>
              <a:defRPr baseline="0"/>
            </a:lvl1pPr>
          </a:lstStyle>
          <a:p>
            <a:r>
              <a:rPr lang="en-US" dirty="0"/>
              <a:t>Click icon to add picture</a:t>
            </a:r>
          </a:p>
        </p:txBody>
      </p:sp>
      <p:sp>
        <p:nvSpPr>
          <p:cNvPr id="3" name="Footer Placeholder"/>
          <p:cNvSpPr>
            <a:spLocks noGrp="1"/>
          </p:cNvSpPr>
          <p:nvPr>
            <p:ph type="ftr" sz="quarter" idx="10"/>
          </p:nvPr>
        </p:nvSpPr>
        <p:spPr/>
        <p:txBody>
          <a:bodyPr/>
          <a:lstStyle/>
          <a:p>
            <a:r>
              <a:rPr lang="en-US" dirty="0" err="1"/>
              <a:t>Qiskit</a:t>
            </a:r>
            <a:r>
              <a:rPr lang="en-US" dirty="0"/>
              <a:t> © 2020</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9" name="Text Placeholder 8">
            <a:extLst>
              <a:ext uri="{FF2B5EF4-FFF2-40B4-BE49-F238E27FC236}">
                <a16:creationId xmlns:a16="http://schemas.microsoft.com/office/drawing/2014/main" id="{D72E93A7-C278-A142-AB3D-EA0C25ABB392}"/>
              </a:ext>
            </a:extLst>
          </p:cNvPr>
          <p:cNvSpPr>
            <a:spLocks noGrp="1"/>
          </p:cNvSpPr>
          <p:nvPr>
            <p:ph type="body" sz="quarter" idx="14" hasCustomPrompt="1"/>
          </p:nvPr>
        </p:nvSpPr>
        <p:spPr>
          <a:xfrm>
            <a:off x="219456" y="173736"/>
            <a:ext cx="3794760" cy="859536"/>
          </a:xfrm>
        </p:spPr>
        <p:txBody>
          <a:bodyPr/>
          <a:lstStyle>
            <a:lvl1pPr>
              <a:defRPr sz="2000"/>
            </a:lvl1pPr>
            <a:lvl2pPr marL="0" indent="0">
              <a:buNone/>
              <a:defRPr/>
            </a:lvl2pPr>
          </a:lstStyle>
          <a:p>
            <a:pPr lvl="0"/>
            <a:r>
              <a:rPr lang="en-US" dirty="0"/>
              <a:t>Title with </a:t>
            </a:r>
            <a:r>
              <a:rPr lang="en-US" dirty="0" err="1"/>
              <a:t>xlg</a:t>
            </a:r>
            <a:r>
              <a:rPr lang="en-US" dirty="0"/>
              <a:t> text + optional ½ image</a:t>
            </a:r>
          </a:p>
        </p:txBody>
      </p:sp>
      <p:pic>
        <p:nvPicPr>
          <p:cNvPr id="8" name="Picture 7">
            <a:extLst>
              <a:ext uri="{FF2B5EF4-FFF2-40B4-BE49-F238E27FC236}">
                <a16:creationId xmlns:a16="http://schemas.microsoft.com/office/drawing/2014/main" id="{D0CD169E-2785-9745-9264-3979FC58D4ED}"/>
              </a:ext>
            </a:extLst>
          </p:cNvPr>
          <p:cNvPicPr>
            <a:picLocks noChangeAspect="1"/>
          </p:cNvPicPr>
          <p:nvPr userDrawn="1"/>
        </p:nvPicPr>
        <p:blipFill>
          <a:blip r:embed="rId2"/>
          <a:stretch>
            <a:fillRect/>
          </a:stretch>
        </p:blipFill>
        <p:spPr>
          <a:xfrm>
            <a:off x="7789331" y="128929"/>
            <a:ext cx="1126001" cy="350899"/>
          </a:xfrm>
          <a:prstGeom prst="rect">
            <a:avLst/>
          </a:prstGeom>
        </p:spPr>
      </p:pic>
    </p:spTree>
    <p:extLst>
      <p:ext uri="{BB962C8B-B14F-4D97-AF65-F5344CB8AC3E}">
        <p14:creationId xmlns:p14="http://schemas.microsoft.com/office/powerpoint/2010/main" val="272436411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1_Quote">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73152" y="201169"/>
            <a:ext cx="5562535" cy="1729232"/>
          </a:xfrm>
        </p:spPr>
        <p:txBody>
          <a:bodyPr lIns="0" rIns="0"/>
          <a:lstStyle>
            <a:lvl1pPr marL="164592" indent="-164592">
              <a:defRPr>
                <a:solidFill>
                  <a:schemeClr val="accent2"/>
                </a:solidFill>
              </a:defRPr>
            </a:lvl1pPr>
          </a:lstStyle>
          <a:p>
            <a:r>
              <a:rPr lang="en-US" dirty="0"/>
              <a:t>“Template for a single quote: adjust optional author information to have similar spacing at the end of the quote.”</a:t>
            </a:r>
          </a:p>
        </p:txBody>
      </p:sp>
      <p:sp>
        <p:nvSpPr>
          <p:cNvPr id="3" name="Footer Placeholder"/>
          <p:cNvSpPr>
            <a:spLocks noGrp="1"/>
          </p:cNvSpPr>
          <p:nvPr>
            <p:ph type="ftr" sz="quarter" idx="10"/>
          </p:nvPr>
        </p:nvSpPr>
        <p:spPr/>
        <p:txBody>
          <a:bodyPr/>
          <a:lstStyle/>
          <a:p>
            <a:r>
              <a:rPr lang="en-US" dirty="0" err="1"/>
              <a:t>Qiskit</a:t>
            </a:r>
            <a:r>
              <a:rPr lang="en-US" dirty="0"/>
              <a:t> © 2020</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11" name="Text Placeholder 10">
            <a:extLst>
              <a:ext uri="{FF2B5EF4-FFF2-40B4-BE49-F238E27FC236}">
                <a16:creationId xmlns:a16="http://schemas.microsoft.com/office/drawing/2014/main" id="{05A10955-0FA2-0B41-9E47-492323D6BFB2}"/>
              </a:ext>
            </a:extLst>
          </p:cNvPr>
          <p:cNvSpPr>
            <a:spLocks noGrp="1"/>
          </p:cNvSpPr>
          <p:nvPr>
            <p:ph type="body" sz="quarter" idx="14" hasCustomPrompt="1"/>
          </p:nvPr>
        </p:nvSpPr>
        <p:spPr>
          <a:xfrm>
            <a:off x="219456" y="1947672"/>
            <a:ext cx="4123944" cy="246888"/>
          </a:xfrm>
        </p:spPr>
        <p:txBody>
          <a:bodyPr/>
          <a:lstStyle>
            <a:lvl1pPr>
              <a:defRPr>
                <a:solidFill>
                  <a:schemeClr val="bg2"/>
                </a:solidFill>
              </a:defRPr>
            </a:lvl1pPr>
            <a:lvl2pPr marL="0" indent="0">
              <a:buNone/>
              <a:defRPr/>
            </a:lvl2pPr>
          </a:lstStyle>
          <a:p>
            <a:pPr lvl="0"/>
            <a:r>
              <a:rPr lang="en-US" dirty="0"/>
              <a:t>Richard P. Feynman</a:t>
            </a:r>
          </a:p>
        </p:txBody>
      </p:sp>
      <p:sp>
        <p:nvSpPr>
          <p:cNvPr id="13" name="Text Placeholder 12">
            <a:extLst>
              <a:ext uri="{FF2B5EF4-FFF2-40B4-BE49-F238E27FC236}">
                <a16:creationId xmlns:a16="http://schemas.microsoft.com/office/drawing/2014/main" id="{128095EB-9F92-1242-9308-650B1A6E2BD7}"/>
              </a:ext>
            </a:extLst>
          </p:cNvPr>
          <p:cNvSpPr>
            <a:spLocks noGrp="1"/>
          </p:cNvSpPr>
          <p:nvPr>
            <p:ph type="body" sz="quarter" idx="15" hasCustomPrompt="1"/>
          </p:nvPr>
        </p:nvSpPr>
        <p:spPr>
          <a:xfrm>
            <a:off x="219456" y="2203704"/>
            <a:ext cx="4123944" cy="246888"/>
          </a:xfrm>
        </p:spPr>
        <p:txBody>
          <a:bodyPr/>
          <a:lstStyle>
            <a:lvl1pPr>
              <a:defRPr b="0" i="1">
                <a:solidFill>
                  <a:schemeClr val="bg2"/>
                </a:solidFill>
                <a:latin typeface="IBM Plex Sans" panose="020B0503050203000203" pitchFamily="34" charset="0"/>
              </a:defRPr>
            </a:lvl1pPr>
            <a:lvl2pPr marL="0" indent="0">
              <a:buNone/>
              <a:defRPr/>
            </a:lvl2pPr>
          </a:lstStyle>
          <a:p>
            <a:pPr lvl="0"/>
            <a:r>
              <a:rPr lang="en-US" dirty="0"/>
              <a:t>Simulating Physics with Computers</a:t>
            </a:r>
          </a:p>
        </p:txBody>
      </p:sp>
      <p:pic>
        <p:nvPicPr>
          <p:cNvPr id="8" name="Picture 7">
            <a:extLst>
              <a:ext uri="{FF2B5EF4-FFF2-40B4-BE49-F238E27FC236}">
                <a16:creationId xmlns:a16="http://schemas.microsoft.com/office/drawing/2014/main" id="{630502A4-D5DC-3C41-9981-32A9D4D6790C}"/>
              </a:ext>
            </a:extLst>
          </p:cNvPr>
          <p:cNvPicPr>
            <a:picLocks noChangeAspect="1"/>
          </p:cNvPicPr>
          <p:nvPr userDrawn="1"/>
        </p:nvPicPr>
        <p:blipFill>
          <a:blip r:embed="rId2"/>
          <a:stretch>
            <a:fillRect/>
          </a:stretch>
        </p:blipFill>
        <p:spPr>
          <a:xfrm>
            <a:off x="7789331" y="128929"/>
            <a:ext cx="1126001" cy="350899"/>
          </a:xfrm>
          <a:prstGeom prst="rect">
            <a:avLst/>
          </a:prstGeom>
        </p:spPr>
      </p:pic>
    </p:spTree>
    <p:extLst>
      <p:ext uri="{BB962C8B-B14F-4D97-AF65-F5344CB8AC3E}">
        <p14:creationId xmlns:p14="http://schemas.microsoft.com/office/powerpoint/2010/main" val="1896067972"/>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tle + full width image ">
    <p:spTree>
      <p:nvGrpSpPr>
        <p:cNvPr id="1" name=""/>
        <p:cNvGrpSpPr/>
        <p:nvPr/>
      </p:nvGrpSpPr>
      <p:grpSpPr>
        <a:xfrm>
          <a:off x="0" y="0"/>
          <a:ext cx="0" cy="0"/>
          <a:chOff x="0" y="0"/>
          <a:chExt cx="0" cy="0"/>
        </a:xfrm>
      </p:grpSpPr>
      <p:sp>
        <p:nvSpPr>
          <p:cNvPr id="3" name="Footer Placeholder"/>
          <p:cNvSpPr>
            <a:spLocks noGrp="1"/>
          </p:cNvSpPr>
          <p:nvPr>
            <p:ph type="ftr" sz="quarter" idx="10"/>
          </p:nvPr>
        </p:nvSpPr>
        <p:spPr/>
        <p:txBody>
          <a:bodyPr/>
          <a:lstStyle/>
          <a:p>
            <a:r>
              <a:rPr lang="en-US" dirty="0" err="1"/>
              <a:t>Qiskit</a:t>
            </a:r>
            <a:r>
              <a:rPr lang="en-US" dirty="0"/>
              <a:t> © 2020</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5" name="Picture Placeholder">
            <a:extLst>
              <a:ext uri="{FF2B5EF4-FFF2-40B4-BE49-F238E27FC236}">
                <a16:creationId xmlns:a16="http://schemas.microsoft.com/office/drawing/2014/main" id="{4689A64A-A783-D24D-9765-5E12B636FF62}"/>
              </a:ext>
            </a:extLst>
          </p:cNvPr>
          <p:cNvSpPr>
            <a:spLocks noGrp="1"/>
          </p:cNvSpPr>
          <p:nvPr>
            <p:ph type="pic" sz="quarter" idx="12"/>
          </p:nvPr>
        </p:nvSpPr>
        <p:spPr>
          <a:xfrm>
            <a:off x="0" y="1276350"/>
            <a:ext cx="9144000" cy="3867150"/>
          </a:xfrm>
        </p:spPr>
        <p:txBody>
          <a:bodyPr lIns="91440" tIns="91440" rIns="91440" bIns="91440"/>
          <a:lstStyle/>
          <a:p>
            <a:r>
              <a:rPr lang="en-US" dirty="0"/>
              <a:t>Click icon to add picture</a:t>
            </a:r>
          </a:p>
        </p:txBody>
      </p:sp>
      <p:sp>
        <p:nvSpPr>
          <p:cNvPr id="8" name="Text Placeholder 7">
            <a:extLst>
              <a:ext uri="{FF2B5EF4-FFF2-40B4-BE49-F238E27FC236}">
                <a16:creationId xmlns:a16="http://schemas.microsoft.com/office/drawing/2014/main" id="{1E0E60D0-D366-764B-8A91-8A28056057DA}"/>
              </a:ext>
            </a:extLst>
          </p:cNvPr>
          <p:cNvSpPr>
            <a:spLocks noGrp="1"/>
          </p:cNvSpPr>
          <p:nvPr>
            <p:ph type="body" sz="quarter" idx="13" hasCustomPrompt="1"/>
          </p:nvPr>
        </p:nvSpPr>
        <p:spPr>
          <a:xfrm>
            <a:off x="219456" y="173736"/>
            <a:ext cx="4142232" cy="804672"/>
          </a:xfrm>
        </p:spPr>
        <p:txBody>
          <a:bodyPr/>
          <a:lstStyle>
            <a:lvl1pPr>
              <a:defRPr sz="2000"/>
            </a:lvl1pPr>
            <a:lvl2pPr marL="0" indent="0">
              <a:buNone/>
              <a:defRPr/>
            </a:lvl2pPr>
          </a:lstStyle>
          <a:p>
            <a:pPr lvl="0"/>
            <a:r>
              <a:rPr lang="en-US" dirty="0"/>
              <a:t>Title + image below</a:t>
            </a:r>
          </a:p>
        </p:txBody>
      </p:sp>
      <p:pic>
        <p:nvPicPr>
          <p:cNvPr id="7" name="Picture 6">
            <a:extLst>
              <a:ext uri="{FF2B5EF4-FFF2-40B4-BE49-F238E27FC236}">
                <a16:creationId xmlns:a16="http://schemas.microsoft.com/office/drawing/2014/main" id="{8DAC7144-2488-B74B-9213-2428C8635C15}"/>
              </a:ext>
            </a:extLst>
          </p:cNvPr>
          <p:cNvPicPr>
            <a:picLocks noChangeAspect="1"/>
          </p:cNvPicPr>
          <p:nvPr userDrawn="1"/>
        </p:nvPicPr>
        <p:blipFill>
          <a:blip r:embed="rId2"/>
          <a:stretch>
            <a:fillRect/>
          </a:stretch>
        </p:blipFill>
        <p:spPr>
          <a:xfrm>
            <a:off x="7789331" y="128929"/>
            <a:ext cx="1126001" cy="350899"/>
          </a:xfrm>
          <a:prstGeom prst="rect">
            <a:avLst/>
          </a:prstGeom>
        </p:spPr>
      </p:pic>
    </p:spTree>
    <p:extLst>
      <p:ext uri="{BB962C8B-B14F-4D97-AF65-F5344CB8AC3E}">
        <p14:creationId xmlns:p14="http://schemas.microsoft.com/office/powerpoint/2010/main" val="207489453"/>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 content right">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210312" y="201168"/>
            <a:ext cx="4142232" cy="4294632"/>
          </a:xfrm>
        </p:spPr>
        <p:txBody>
          <a:bodyPr/>
          <a:lstStyle/>
          <a:p>
            <a:r>
              <a:rPr lang="en-US" dirty="0"/>
              <a:t>Title + content right</a:t>
            </a:r>
          </a:p>
        </p:txBody>
      </p:sp>
      <p:sp>
        <p:nvSpPr>
          <p:cNvPr id="6" name="Text Placeholder"/>
          <p:cNvSpPr>
            <a:spLocks noGrp="1"/>
          </p:cNvSpPr>
          <p:nvPr>
            <p:ph type="body" sz="quarter" idx="12"/>
          </p:nvPr>
        </p:nvSpPr>
        <p:spPr>
          <a:xfrm>
            <a:off x="4791456" y="201168"/>
            <a:ext cx="4123944" cy="429463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p:cNvSpPr>
            <a:spLocks noGrp="1"/>
          </p:cNvSpPr>
          <p:nvPr>
            <p:ph type="ftr" sz="quarter" idx="10"/>
          </p:nvPr>
        </p:nvSpPr>
        <p:spPr/>
        <p:txBody>
          <a:bodyPr/>
          <a:lstStyle/>
          <a:p>
            <a:r>
              <a:rPr lang="en-US" dirty="0" err="1"/>
              <a:t>Qiskit</a:t>
            </a:r>
            <a:r>
              <a:rPr lang="en-US" dirty="0"/>
              <a:t> © 2020</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4024815456"/>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le + 1 column">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210311" y="201168"/>
            <a:ext cx="6437623" cy="804672"/>
          </a:xfrm>
        </p:spPr>
        <p:txBody>
          <a:bodyPr/>
          <a:lstStyle>
            <a:lvl1pPr>
              <a:defRPr/>
            </a:lvl1pPr>
          </a:lstStyle>
          <a:p>
            <a:r>
              <a:rPr lang="en-US" dirty="0"/>
              <a:t>Title + 1 column</a:t>
            </a:r>
          </a:p>
        </p:txBody>
      </p:sp>
      <p:sp>
        <p:nvSpPr>
          <p:cNvPr id="6" name="Text Placeholder"/>
          <p:cNvSpPr>
            <a:spLocks noGrp="1"/>
          </p:cNvSpPr>
          <p:nvPr>
            <p:ph type="body" sz="quarter" idx="12"/>
          </p:nvPr>
        </p:nvSpPr>
        <p:spPr>
          <a:xfrm>
            <a:off x="219456" y="1243584"/>
            <a:ext cx="8705269"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p:cNvSpPr>
            <a:spLocks noGrp="1"/>
          </p:cNvSpPr>
          <p:nvPr>
            <p:ph type="ftr" sz="quarter" idx="10"/>
          </p:nvPr>
        </p:nvSpPr>
        <p:spPr/>
        <p:txBody>
          <a:bodyPr/>
          <a:lstStyle/>
          <a:p>
            <a:r>
              <a:rPr lang="en-US" dirty="0" err="1"/>
              <a:t>Qiskit</a:t>
            </a:r>
            <a:r>
              <a:rPr lang="en-US" dirty="0"/>
              <a:t> © 2020</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pic>
        <p:nvPicPr>
          <p:cNvPr id="8" name="Picture 7">
            <a:extLst>
              <a:ext uri="{FF2B5EF4-FFF2-40B4-BE49-F238E27FC236}">
                <a16:creationId xmlns:a16="http://schemas.microsoft.com/office/drawing/2014/main" id="{809ECAC6-FC3D-7F41-B259-F7EC92E2368A}"/>
              </a:ext>
            </a:extLst>
          </p:cNvPr>
          <p:cNvPicPr>
            <a:picLocks noChangeAspect="1"/>
          </p:cNvPicPr>
          <p:nvPr userDrawn="1"/>
        </p:nvPicPr>
        <p:blipFill>
          <a:blip r:embed="rId2"/>
          <a:stretch>
            <a:fillRect/>
          </a:stretch>
        </p:blipFill>
        <p:spPr>
          <a:xfrm>
            <a:off x="7789331" y="128929"/>
            <a:ext cx="1126001" cy="350899"/>
          </a:xfrm>
          <a:prstGeom prst="rect">
            <a:avLst/>
          </a:prstGeom>
        </p:spPr>
      </p:pic>
    </p:spTree>
    <p:extLst>
      <p:ext uri="{BB962C8B-B14F-4D97-AF65-F5344CB8AC3E}">
        <p14:creationId xmlns:p14="http://schemas.microsoft.com/office/powerpoint/2010/main" val="545482628"/>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le + 2 columns (1/4 - 3/4)">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210312" y="201168"/>
            <a:ext cx="6419088" cy="804672"/>
          </a:xfrm>
        </p:spPr>
        <p:txBody>
          <a:bodyPr/>
          <a:lstStyle>
            <a:lvl1pPr>
              <a:defRPr/>
            </a:lvl1pPr>
          </a:lstStyle>
          <a:p>
            <a:r>
              <a:rPr lang="en-US" dirty="0"/>
              <a:t>Title + 2 columns (¼ - ¾)</a:t>
            </a:r>
          </a:p>
        </p:txBody>
      </p:sp>
      <p:sp>
        <p:nvSpPr>
          <p:cNvPr id="6" name="Text Placeholder 1"/>
          <p:cNvSpPr>
            <a:spLocks noGrp="1"/>
          </p:cNvSpPr>
          <p:nvPr>
            <p:ph type="body" sz="quarter" idx="12"/>
          </p:nvPr>
        </p:nvSpPr>
        <p:spPr>
          <a:xfrm>
            <a:off x="219456" y="1243584"/>
            <a:ext cx="1837944"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p:cNvSpPr>
            <a:spLocks noGrp="1"/>
          </p:cNvSpPr>
          <p:nvPr>
            <p:ph type="ftr" sz="quarter" idx="10"/>
          </p:nvPr>
        </p:nvSpPr>
        <p:spPr/>
        <p:txBody>
          <a:bodyPr/>
          <a:lstStyle/>
          <a:p>
            <a:r>
              <a:rPr lang="en-US" dirty="0" err="1"/>
              <a:t>Qiskit</a:t>
            </a:r>
            <a:r>
              <a:rPr lang="en-US" dirty="0"/>
              <a:t> © 2020</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9" name="Content Placeholder">
            <a:extLst>
              <a:ext uri="{FF2B5EF4-FFF2-40B4-BE49-F238E27FC236}">
                <a16:creationId xmlns:a16="http://schemas.microsoft.com/office/drawing/2014/main" id="{F7249840-2394-A649-8C84-9EF12C95BA1B}"/>
              </a:ext>
            </a:extLst>
          </p:cNvPr>
          <p:cNvSpPr>
            <a:spLocks noGrp="1"/>
          </p:cNvSpPr>
          <p:nvPr>
            <p:ph sz="quarter" idx="13"/>
          </p:nvPr>
        </p:nvSpPr>
        <p:spPr>
          <a:xfrm>
            <a:off x="2505456" y="1243584"/>
            <a:ext cx="6400800"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0" name="Picture 9">
            <a:extLst>
              <a:ext uri="{FF2B5EF4-FFF2-40B4-BE49-F238E27FC236}">
                <a16:creationId xmlns:a16="http://schemas.microsoft.com/office/drawing/2014/main" id="{0957E866-D743-DE4B-A3EE-5E6528195D70}"/>
              </a:ext>
            </a:extLst>
          </p:cNvPr>
          <p:cNvPicPr>
            <a:picLocks noChangeAspect="1"/>
          </p:cNvPicPr>
          <p:nvPr userDrawn="1"/>
        </p:nvPicPr>
        <p:blipFill>
          <a:blip r:embed="rId2"/>
          <a:stretch>
            <a:fillRect/>
          </a:stretch>
        </p:blipFill>
        <p:spPr>
          <a:xfrm>
            <a:off x="7789331" y="128929"/>
            <a:ext cx="1126001" cy="350899"/>
          </a:xfrm>
          <a:prstGeom prst="rect">
            <a:avLst/>
          </a:prstGeom>
        </p:spPr>
      </p:pic>
    </p:spTree>
    <p:extLst>
      <p:ext uri="{BB962C8B-B14F-4D97-AF65-F5344CB8AC3E}">
        <p14:creationId xmlns:p14="http://schemas.microsoft.com/office/powerpoint/2010/main" val="1880097215"/>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itle + 3 columns (1/4 - 1/2)">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210312" y="201168"/>
            <a:ext cx="6419088" cy="804672"/>
          </a:xfrm>
        </p:spPr>
        <p:txBody>
          <a:bodyPr/>
          <a:lstStyle>
            <a:lvl1pPr>
              <a:defRPr/>
            </a:lvl1pPr>
          </a:lstStyle>
          <a:p>
            <a:r>
              <a:rPr lang="en-US" dirty="0"/>
              <a:t>Title + 3 columns (¼ - ¼ - ½) </a:t>
            </a:r>
          </a:p>
        </p:txBody>
      </p:sp>
      <p:sp>
        <p:nvSpPr>
          <p:cNvPr id="6" name="Text Placeholder 1"/>
          <p:cNvSpPr>
            <a:spLocks noGrp="1"/>
          </p:cNvSpPr>
          <p:nvPr>
            <p:ph type="body" sz="quarter" idx="12"/>
          </p:nvPr>
        </p:nvSpPr>
        <p:spPr>
          <a:xfrm>
            <a:off x="219456" y="1243584"/>
            <a:ext cx="1837944"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2"/>
          <p:cNvSpPr>
            <a:spLocks noGrp="1"/>
          </p:cNvSpPr>
          <p:nvPr>
            <p:ph type="body" sz="quarter" idx="13" hasCustomPrompt="1"/>
          </p:nvPr>
        </p:nvSpPr>
        <p:spPr>
          <a:xfrm>
            <a:off x="2505456" y="1243584"/>
            <a:ext cx="1837944" cy="3252216"/>
          </a:xfrm>
        </p:spPr>
        <p:txBody>
          <a:bodyPr/>
          <a:lstStyle/>
          <a:p>
            <a:pPr lvl="0"/>
            <a:r>
              <a:rPr lang="en-US" dirty="0"/>
              <a:t>Optional 2nd </a:t>
            </a:r>
          </a:p>
        </p:txBody>
      </p:sp>
      <p:sp>
        <p:nvSpPr>
          <p:cNvPr id="3" name="Footer Placeholder"/>
          <p:cNvSpPr>
            <a:spLocks noGrp="1"/>
          </p:cNvSpPr>
          <p:nvPr>
            <p:ph type="ftr" sz="quarter" idx="10"/>
          </p:nvPr>
        </p:nvSpPr>
        <p:spPr/>
        <p:txBody>
          <a:bodyPr/>
          <a:lstStyle/>
          <a:p>
            <a:r>
              <a:rPr lang="en-US" dirty="0" err="1"/>
              <a:t>Qiskit</a:t>
            </a:r>
            <a:r>
              <a:rPr lang="en-US" dirty="0"/>
              <a:t> © 2020</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11" name="Content Placeholder">
            <a:extLst>
              <a:ext uri="{FF2B5EF4-FFF2-40B4-BE49-F238E27FC236}">
                <a16:creationId xmlns:a16="http://schemas.microsoft.com/office/drawing/2014/main" id="{28498EF9-40E8-9442-BA1B-A45C4AF83CB5}"/>
              </a:ext>
            </a:extLst>
          </p:cNvPr>
          <p:cNvSpPr>
            <a:spLocks noGrp="1"/>
          </p:cNvSpPr>
          <p:nvPr>
            <p:ph sz="quarter" idx="14"/>
          </p:nvPr>
        </p:nvSpPr>
        <p:spPr>
          <a:xfrm>
            <a:off x="4791456" y="1243584"/>
            <a:ext cx="4142232" cy="3279648"/>
          </a:xfrm>
        </p:spPr>
        <p:txBody>
          <a:bodyPr/>
          <a:lstStyle>
            <a:lvl1pPr>
              <a:defRPr sz="1400"/>
            </a:lvl1pPr>
          </a:lstStyle>
          <a:p>
            <a:pPr lvl="0"/>
            <a:r>
              <a:rPr lang="en-US" dirty="0"/>
              <a:t>Click to edit Master text styles</a:t>
            </a:r>
          </a:p>
        </p:txBody>
      </p:sp>
      <p:pic>
        <p:nvPicPr>
          <p:cNvPr id="9" name="Picture 8">
            <a:extLst>
              <a:ext uri="{FF2B5EF4-FFF2-40B4-BE49-F238E27FC236}">
                <a16:creationId xmlns:a16="http://schemas.microsoft.com/office/drawing/2014/main" id="{C6CF7396-631B-3640-8F42-ED6FE4955FE9}"/>
              </a:ext>
            </a:extLst>
          </p:cNvPr>
          <p:cNvPicPr>
            <a:picLocks noChangeAspect="1"/>
          </p:cNvPicPr>
          <p:nvPr userDrawn="1"/>
        </p:nvPicPr>
        <p:blipFill>
          <a:blip r:embed="rId2"/>
          <a:stretch>
            <a:fillRect/>
          </a:stretch>
        </p:blipFill>
        <p:spPr>
          <a:xfrm>
            <a:off x="7789331" y="128929"/>
            <a:ext cx="1126001" cy="350899"/>
          </a:xfrm>
          <a:prstGeom prst="rect">
            <a:avLst/>
          </a:prstGeom>
        </p:spPr>
      </p:pic>
    </p:spTree>
    <p:extLst>
      <p:ext uri="{BB962C8B-B14F-4D97-AF65-F5344CB8AC3E}">
        <p14:creationId xmlns:p14="http://schemas.microsoft.com/office/powerpoint/2010/main" val="2515278434"/>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itle + 4 columns (1/4)">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210312" y="201168"/>
            <a:ext cx="6419088" cy="804672"/>
          </a:xfrm>
        </p:spPr>
        <p:txBody>
          <a:bodyPr/>
          <a:lstStyle/>
          <a:p>
            <a:r>
              <a:rPr lang="en-US" dirty="0"/>
              <a:t>Title + 4 columns (¼)</a:t>
            </a:r>
          </a:p>
        </p:txBody>
      </p:sp>
      <p:sp>
        <p:nvSpPr>
          <p:cNvPr id="6" name="Text Placeholder 1"/>
          <p:cNvSpPr>
            <a:spLocks noGrp="1"/>
          </p:cNvSpPr>
          <p:nvPr>
            <p:ph type="body" sz="quarter" idx="12"/>
          </p:nvPr>
        </p:nvSpPr>
        <p:spPr>
          <a:xfrm>
            <a:off x="219456" y="1243584"/>
            <a:ext cx="1837944"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2"/>
          <p:cNvSpPr>
            <a:spLocks noGrp="1"/>
          </p:cNvSpPr>
          <p:nvPr>
            <p:ph type="body" sz="quarter" idx="13" hasCustomPrompt="1"/>
          </p:nvPr>
        </p:nvSpPr>
        <p:spPr>
          <a:xfrm>
            <a:off x="2505456" y="1243584"/>
            <a:ext cx="1837944" cy="3252216"/>
          </a:xfrm>
        </p:spPr>
        <p:txBody>
          <a:bodyPr/>
          <a:lstStyle/>
          <a:p>
            <a:pPr lvl="0"/>
            <a:r>
              <a:rPr lang="en-US" dirty="0"/>
              <a:t>Optional 2nd </a:t>
            </a:r>
          </a:p>
        </p:txBody>
      </p:sp>
      <p:sp>
        <p:nvSpPr>
          <p:cNvPr id="10" name="Text Placeholder 3"/>
          <p:cNvSpPr>
            <a:spLocks noGrp="1"/>
          </p:cNvSpPr>
          <p:nvPr>
            <p:ph type="body" sz="quarter" idx="14" hasCustomPrompt="1"/>
          </p:nvPr>
        </p:nvSpPr>
        <p:spPr>
          <a:xfrm>
            <a:off x="4791456" y="1243584"/>
            <a:ext cx="1837944" cy="3252216"/>
          </a:xfrm>
        </p:spPr>
        <p:txBody>
          <a:bodyPr/>
          <a:lstStyle/>
          <a:p>
            <a:pPr lvl="0"/>
            <a:r>
              <a:rPr lang="en-US" dirty="0"/>
              <a:t>Optional 3rd</a:t>
            </a:r>
          </a:p>
        </p:txBody>
      </p:sp>
      <p:sp>
        <p:nvSpPr>
          <p:cNvPr id="12" name="Text Placeholder 4"/>
          <p:cNvSpPr>
            <a:spLocks noGrp="1"/>
          </p:cNvSpPr>
          <p:nvPr>
            <p:ph type="body" sz="quarter" idx="15" hasCustomPrompt="1"/>
          </p:nvPr>
        </p:nvSpPr>
        <p:spPr>
          <a:xfrm>
            <a:off x="7086600" y="1243584"/>
            <a:ext cx="1837944" cy="3252216"/>
          </a:xfrm>
        </p:spPr>
        <p:txBody>
          <a:bodyPr/>
          <a:lstStyle/>
          <a:p>
            <a:pPr lvl="0"/>
            <a:r>
              <a:rPr lang="en-US" dirty="0"/>
              <a:t>Optional 4th</a:t>
            </a:r>
          </a:p>
        </p:txBody>
      </p:sp>
      <p:sp>
        <p:nvSpPr>
          <p:cNvPr id="3" name="Footer Placeholder"/>
          <p:cNvSpPr>
            <a:spLocks noGrp="1"/>
          </p:cNvSpPr>
          <p:nvPr>
            <p:ph type="ftr" sz="quarter" idx="10"/>
          </p:nvPr>
        </p:nvSpPr>
        <p:spPr/>
        <p:txBody>
          <a:bodyPr/>
          <a:lstStyle/>
          <a:p>
            <a:r>
              <a:rPr lang="en-US" dirty="0" err="1"/>
              <a:t>Qiskit</a:t>
            </a:r>
            <a:r>
              <a:rPr lang="en-US" dirty="0"/>
              <a:t> © 2020</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pic>
        <p:nvPicPr>
          <p:cNvPr id="13" name="Picture 12">
            <a:extLst>
              <a:ext uri="{FF2B5EF4-FFF2-40B4-BE49-F238E27FC236}">
                <a16:creationId xmlns:a16="http://schemas.microsoft.com/office/drawing/2014/main" id="{E3A2FD53-02F5-0043-9377-EABE2CAFF03B}"/>
              </a:ext>
            </a:extLst>
          </p:cNvPr>
          <p:cNvPicPr>
            <a:picLocks noChangeAspect="1"/>
          </p:cNvPicPr>
          <p:nvPr userDrawn="1"/>
        </p:nvPicPr>
        <p:blipFill>
          <a:blip r:embed="rId2"/>
          <a:stretch>
            <a:fillRect/>
          </a:stretch>
        </p:blipFill>
        <p:spPr>
          <a:xfrm>
            <a:off x="7789331" y="128929"/>
            <a:ext cx="1126001" cy="350899"/>
          </a:xfrm>
          <a:prstGeom prst="rect">
            <a:avLst/>
          </a:prstGeom>
        </p:spPr>
      </p:pic>
    </p:spTree>
    <p:extLst>
      <p:ext uri="{BB962C8B-B14F-4D97-AF65-F5344CB8AC3E}">
        <p14:creationId xmlns:p14="http://schemas.microsoft.com/office/powerpoint/2010/main" val="40560348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lank (footer)">
    <p:spTree>
      <p:nvGrpSpPr>
        <p:cNvPr id="1" name=""/>
        <p:cNvGrpSpPr/>
        <p:nvPr/>
      </p:nvGrpSpPr>
      <p:grpSpPr>
        <a:xfrm>
          <a:off x="0" y="0"/>
          <a:ext cx="0" cy="0"/>
          <a:chOff x="0" y="0"/>
          <a:chExt cx="0" cy="0"/>
        </a:xfrm>
      </p:grpSpPr>
      <p:sp>
        <p:nvSpPr>
          <p:cNvPr id="3" name="Footer Placeholder"/>
          <p:cNvSpPr>
            <a:spLocks noGrp="1"/>
          </p:cNvSpPr>
          <p:nvPr>
            <p:ph type="ftr" sz="quarter" idx="10"/>
          </p:nvPr>
        </p:nvSpPr>
        <p:spPr/>
        <p:txBody>
          <a:bodyPr/>
          <a:lstStyle>
            <a:lvl1pPr>
              <a:defRPr lang="en-US" smtClean="0">
                <a:effectLst/>
              </a:defRPr>
            </a:lvl1pPr>
          </a:lstStyle>
          <a:p>
            <a:r>
              <a:rPr lang="en-US" dirty="0" err="1"/>
              <a:t>Qiskit</a:t>
            </a:r>
            <a:r>
              <a:rPr lang="en-US" dirty="0"/>
              <a:t> © 2020</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pic>
        <p:nvPicPr>
          <p:cNvPr id="2" name="Picture 1">
            <a:extLst>
              <a:ext uri="{FF2B5EF4-FFF2-40B4-BE49-F238E27FC236}">
                <a16:creationId xmlns:a16="http://schemas.microsoft.com/office/drawing/2014/main" id="{AEB11393-AF51-184A-8A1C-6F7D9B74FEA2}"/>
              </a:ext>
            </a:extLst>
          </p:cNvPr>
          <p:cNvPicPr>
            <a:picLocks noChangeAspect="1"/>
          </p:cNvPicPr>
          <p:nvPr userDrawn="1"/>
        </p:nvPicPr>
        <p:blipFill>
          <a:blip r:embed="rId2"/>
          <a:stretch>
            <a:fillRect/>
          </a:stretch>
        </p:blipFill>
        <p:spPr>
          <a:xfrm>
            <a:off x="7789333" y="129710"/>
            <a:ext cx="1126000" cy="350898"/>
          </a:xfrm>
          <a:prstGeom prst="rect">
            <a:avLst/>
          </a:prstGeom>
        </p:spPr>
      </p:pic>
    </p:spTree>
    <p:extLst>
      <p:ext uri="{BB962C8B-B14F-4D97-AF65-F5344CB8AC3E}">
        <p14:creationId xmlns:p14="http://schemas.microsoft.com/office/powerpoint/2010/main" val="578817454"/>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tle + 4 columns (with numbers)">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210312" y="201168"/>
            <a:ext cx="6876289" cy="804672"/>
          </a:xfrm>
        </p:spPr>
        <p:txBody>
          <a:bodyPr/>
          <a:lstStyle/>
          <a:p>
            <a:r>
              <a:rPr lang="en-US" dirty="0"/>
              <a:t>Title + 4 columns (¼) with number or pictogram space</a:t>
            </a:r>
          </a:p>
        </p:txBody>
      </p:sp>
      <p:sp>
        <p:nvSpPr>
          <p:cNvPr id="6" name="Text Placeholder 1"/>
          <p:cNvSpPr>
            <a:spLocks noGrp="1"/>
          </p:cNvSpPr>
          <p:nvPr>
            <p:ph type="body" sz="quarter" idx="12"/>
          </p:nvPr>
        </p:nvSpPr>
        <p:spPr>
          <a:xfrm>
            <a:off x="219456" y="1929384"/>
            <a:ext cx="1837944" cy="238489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2"/>
          <p:cNvSpPr>
            <a:spLocks noGrp="1"/>
          </p:cNvSpPr>
          <p:nvPr>
            <p:ph type="body" sz="quarter" idx="13" hasCustomPrompt="1"/>
          </p:nvPr>
        </p:nvSpPr>
        <p:spPr>
          <a:xfrm>
            <a:off x="2500884" y="1930400"/>
            <a:ext cx="1837944" cy="2384899"/>
          </a:xfrm>
        </p:spPr>
        <p:txBody>
          <a:bodyPr/>
          <a:lstStyle/>
          <a:p>
            <a:pPr lvl="0"/>
            <a:r>
              <a:rPr lang="en-US" dirty="0"/>
              <a:t>Optional 2nd </a:t>
            </a:r>
          </a:p>
        </p:txBody>
      </p:sp>
      <p:sp>
        <p:nvSpPr>
          <p:cNvPr id="10" name="Text Placeholder 3"/>
          <p:cNvSpPr>
            <a:spLocks noGrp="1"/>
          </p:cNvSpPr>
          <p:nvPr>
            <p:ph type="body" sz="quarter" idx="14" hasCustomPrompt="1"/>
          </p:nvPr>
        </p:nvSpPr>
        <p:spPr>
          <a:xfrm>
            <a:off x="4791456" y="1929384"/>
            <a:ext cx="1837944" cy="2384900"/>
          </a:xfrm>
        </p:spPr>
        <p:txBody>
          <a:bodyPr/>
          <a:lstStyle/>
          <a:p>
            <a:pPr lvl="0"/>
            <a:r>
              <a:rPr lang="en-US" dirty="0"/>
              <a:t>Optional 3rd</a:t>
            </a:r>
          </a:p>
        </p:txBody>
      </p:sp>
      <p:sp>
        <p:nvSpPr>
          <p:cNvPr id="12" name="Text Placeholder 4"/>
          <p:cNvSpPr>
            <a:spLocks noGrp="1"/>
          </p:cNvSpPr>
          <p:nvPr>
            <p:ph type="body" sz="quarter" idx="15" hasCustomPrompt="1"/>
          </p:nvPr>
        </p:nvSpPr>
        <p:spPr>
          <a:xfrm>
            <a:off x="7086600" y="1930399"/>
            <a:ext cx="1837944" cy="2384900"/>
          </a:xfrm>
        </p:spPr>
        <p:txBody>
          <a:bodyPr/>
          <a:lstStyle/>
          <a:p>
            <a:pPr lvl="0"/>
            <a:r>
              <a:rPr lang="en-US" dirty="0"/>
              <a:t>Optional 4th</a:t>
            </a:r>
          </a:p>
        </p:txBody>
      </p:sp>
      <p:sp>
        <p:nvSpPr>
          <p:cNvPr id="3" name="Footer Placeholder"/>
          <p:cNvSpPr>
            <a:spLocks noGrp="1"/>
          </p:cNvSpPr>
          <p:nvPr>
            <p:ph type="ftr" sz="quarter" idx="10"/>
          </p:nvPr>
        </p:nvSpPr>
        <p:spPr/>
        <p:txBody>
          <a:bodyPr/>
          <a:lstStyle/>
          <a:p>
            <a:r>
              <a:rPr lang="en-US" dirty="0" err="1"/>
              <a:t>Qiskit</a:t>
            </a:r>
            <a:r>
              <a:rPr lang="en-US" dirty="0"/>
              <a:t> © 2020</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9" name="Text Placeholder 1">
            <a:extLst>
              <a:ext uri="{FF2B5EF4-FFF2-40B4-BE49-F238E27FC236}">
                <a16:creationId xmlns:a16="http://schemas.microsoft.com/office/drawing/2014/main" id="{98802FAD-6C13-8842-9D68-EBEF9892F4CA}"/>
              </a:ext>
            </a:extLst>
          </p:cNvPr>
          <p:cNvSpPr>
            <a:spLocks noGrp="1"/>
          </p:cNvSpPr>
          <p:nvPr>
            <p:ph type="body" sz="quarter" idx="16" hasCustomPrompt="1"/>
          </p:nvPr>
        </p:nvSpPr>
        <p:spPr>
          <a:xfrm>
            <a:off x="228666" y="1289050"/>
            <a:ext cx="763296" cy="460715"/>
          </a:xfrm>
        </p:spPr>
        <p:txBody>
          <a:bodyPr/>
          <a:lstStyle>
            <a:lvl1pPr>
              <a:defRPr sz="2800" b="1">
                <a:solidFill>
                  <a:schemeClr val="accent2"/>
                </a:solidFill>
              </a:defRPr>
            </a:lvl1pPr>
          </a:lstStyle>
          <a:p>
            <a:pPr lvl="0"/>
            <a:r>
              <a:rPr lang="en-US" dirty="0"/>
              <a:t>1.</a:t>
            </a:r>
          </a:p>
        </p:txBody>
      </p:sp>
      <p:sp>
        <p:nvSpPr>
          <p:cNvPr id="11" name="Text Placeholder 1">
            <a:extLst>
              <a:ext uri="{FF2B5EF4-FFF2-40B4-BE49-F238E27FC236}">
                <a16:creationId xmlns:a16="http://schemas.microsoft.com/office/drawing/2014/main" id="{432D1B43-E0F6-4246-9ED3-5AF9DAAA1D0C}"/>
              </a:ext>
            </a:extLst>
          </p:cNvPr>
          <p:cNvSpPr>
            <a:spLocks noGrp="1"/>
          </p:cNvSpPr>
          <p:nvPr>
            <p:ph type="body" sz="quarter" idx="17" hasCustomPrompt="1"/>
          </p:nvPr>
        </p:nvSpPr>
        <p:spPr>
          <a:xfrm>
            <a:off x="2514666" y="1303009"/>
            <a:ext cx="763296" cy="460715"/>
          </a:xfrm>
        </p:spPr>
        <p:txBody>
          <a:bodyPr/>
          <a:lstStyle>
            <a:lvl1pPr>
              <a:defRPr sz="2800" b="1">
                <a:solidFill>
                  <a:schemeClr val="accent2"/>
                </a:solidFill>
              </a:defRPr>
            </a:lvl1pPr>
          </a:lstStyle>
          <a:p>
            <a:pPr lvl="0"/>
            <a:r>
              <a:rPr lang="en-US" dirty="0"/>
              <a:t>2.</a:t>
            </a:r>
          </a:p>
        </p:txBody>
      </p:sp>
      <p:sp>
        <p:nvSpPr>
          <p:cNvPr id="13" name="Text Placeholder 1">
            <a:extLst>
              <a:ext uri="{FF2B5EF4-FFF2-40B4-BE49-F238E27FC236}">
                <a16:creationId xmlns:a16="http://schemas.microsoft.com/office/drawing/2014/main" id="{AAC37EE1-F1D4-9045-9E89-26832C0CF036}"/>
              </a:ext>
            </a:extLst>
          </p:cNvPr>
          <p:cNvSpPr>
            <a:spLocks noGrp="1"/>
          </p:cNvSpPr>
          <p:nvPr>
            <p:ph type="body" sz="quarter" idx="18" hasCustomPrompt="1"/>
          </p:nvPr>
        </p:nvSpPr>
        <p:spPr>
          <a:xfrm>
            <a:off x="4800666" y="1303008"/>
            <a:ext cx="763296" cy="460715"/>
          </a:xfrm>
        </p:spPr>
        <p:txBody>
          <a:bodyPr/>
          <a:lstStyle>
            <a:lvl1pPr>
              <a:defRPr sz="2800" b="1">
                <a:solidFill>
                  <a:schemeClr val="accent2"/>
                </a:solidFill>
              </a:defRPr>
            </a:lvl1pPr>
          </a:lstStyle>
          <a:p>
            <a:pPr lvl="0"/>
            <a:r>
              <a:rPr lang="en-US" dirty="0"/>
              <a:t>3.</a:t>
            </a:r>
          </a:p>
        </p:txBody>
      </p:sp>
      <p:sp>
        <p:nvSpPr>
          <p:cNvPr id="14" name="Text Placeholder 1">
            <a:extLst>
              <a:ext uri="{FF2B5EF4-FFF2-40B4-BE49-F238E27FC236}">
                <a16:creationId xmlns:a16="http://schemas.microsoft.com/office/drawing/2014/main" id="{28AA39A6-3821-7B4E-BC00-3420DFF4E176}"/>
              </a:ext>
            </a:extLst>
          </p:cNvPr>
          <p:cNvSpPr>
            <a:spLocks noGrp="1"/>
          </p:cNvSpPr>
          <p:nvPr>
            <p:ph type="body" sz="quarter" idx="19" hasCustomPrompt="1"/>
          </p:nvPr>
        </p:nvSpPr>
        <p:spPr>
          <a:xfrm>
            <a:off x="7086600" y="1285916"/>
            <a:ext cx="763296" cy="460715"/>
          </a:xfrm>
        </p:spPr>
        <p:txBody>
          <a:bodyPr/>
          <a:lstStyle>
            <a:lvl1pPr>
              <a:defRPr sz="2800" b="1">
                <a:solidFill>
                  <a:schemeClr val="accent2"/>
                </a:solidFill>
              </a:defRPr>
            </a:lvl1pPr>
          </a:lstStyle>
          <a:p>
            <a:pPr lvl="0"/>
            <a:r>
              <a:rPr lang="en-US" dirty="0"/>
              <a:t>4.</a:t>
            </a:r>
          </a:p>
        </p:txBody>
      </p:sp>
      <p:pic>
        <p:nvPicPr>
          <p:cNvPr id="15" name="Picture 14">
            <a:extLst>
              <a:ext uri="{FF2B5EF4-FFF2-40B4-BE49-F238E27FC236}">
                <a16:creationId xmlns:a16="http://schemas.microsoft.com/office/drawing/2014/main" id="{E8825B79-2A47-8A4A-8D22-03B1609F1540}"/>
              </a:ext>
            </a:extLst>
          </p:cNvPr>
          <p:cNvPicPr>
            <a:picLocks noChangeAspect="1"/>
          </p:cNvPicPr>
          <p:nvPr userDrawn="1"/>
        </p:nvPicPr>
        <p:blipFill>
          <a:blip r:embed="rId2"/>
          <a:stretch>
            <a:fillRect/>
          </a:stretch>
        </p:blipFill>
        <p:spPr>
          <a:xfrm>
            <a:off x="7789331" y="128929"/>
            <a:ext cx="1126001" cy="350899"/>
          </a:xfrm>
          <a:prstGeom prst="rect">
            <a:avLst/>
          </a:prstGeom>
        </p:spPr>
      </p:pic>
    </p:spTree>
    <p:extLst>
      <p:ext uri="{BB962C8B-B14F-4D97-AF65-F5344CB8AC3E}">
        <p14:creationId xmlns:p14="http://schemas.microsoft.com/office/powerpoint/2010/main" val="80499533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itle + 1 column + image">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210312" y="201168"/>
            <a:ext cx="4142232" cy="804672"/>
          </a:xfrm>
        </p:spPr>
        <p:txBody>
          <a:bodyPr/>
          <a:lstStyle/>
          <a:p>
            <a:r>
              <a:rPr lang="en-US" dirty="0"/>
              <a:t>Title + 1 column + full bleed image </a:t>
            </a:r>
          </a:p>
        </p:txBody>
      </p:sp>
      <p:sp>
        <p:nvSpPr>
          <p:cNvPr id="8" name="Text Placeholder"/>
          <p:cNvSpPr>
            <a:spLocks noGrp="1"/>
          </p:cNvSpPr>
          <p:nvPr>
            <p:ph type="body" sz="quarter" idx="13"/>
          </p:nvPr>
        </p:nvSpPr>
        <p:spPr>
          <a:xfrm>
            <a:off x="219456" y="1243584"/>
            <a:ext cx="4123944"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Picture Placeholder"/>
          <p:cNvSpPr>
            <a:spLocks noGrp="1"/>
          </p:cNvSpPr>
          <p:nvPr>
            <p:ph type="pic" sz="quarter" idx="14"/>
          </p:nvPr>
        </p:nvSpPr>
        <p:spPr>
          <a:xfrm>
            <a:off x="4572000" y="0"/>
            <a:ext cx="4572000" cy="5143500"/>
          </a:xfrm>
        </p:spPr>
        <p:txBody>
          <a:bodyPr lIns="91440" tIns="91440" rIns="91440" bIns="91440"/>
          <a:lstStyle/>
          <a:p>
            <a:r>
              <a:rPr lang="en-US"/>
              <a:t>Click icon to add picture</a:t>
            </a:r>
            <a:endParaRPr lang="en-US" dirty="0"/>
          </a:p>
        </p:txBody>
      </p:sp>
      <p:sp>
        <p:nvSpPr>
          <p:cNvPr id="3" name="Footer Placeholder"/>
          <p:cNvSpPr>
            <a:spLocks noGrp="1"/>
          </p:cNvSpPr>
          <p:nvPr>
            <p:ph type="ftr" sz="quarter" idx="10"/>
          </p:nvPr>
        </p:nvSpPr>
        <p:spPr/>
        <p:txBody>
          <a:bodyPr/>
          <a:lstStyle/>
          <a:p>
            <a:r>
              <a:rPr lang="en-US" dirty="0" err="1"/>
              <a:t>Qiskit</a:t>
            </a:r>
            <a:r>
              <a:rPr lang="en-US" dirty="0"/>
              <a:t> © 2020</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pic>
        <p:nvPicPr>
          <p:cNvPr id="9" name="Picture 8">
            <a:extLst>
              <a:ext uri="{FF2B5EF4-FFF2-40B4-BE49-F238E27FC236}">
                <a16:creationId xmlns:a16="http://schemas.microsoft.com/office/drawing/2014/main" id="{A9AC94D8-ECC6-2946-9DA1-0E11B5EC2BDB}"/>
              </a:ext>
            </a:extLst>
          </p:cNvPr>
          <p:cNvPicPr>
            <a:picLocks noChangeAspect="1"/>
          </p:cNvPicPr>
          <p:nvPr userDrawn="1"/>
        </p:nvPicPr>
        <p:blipFill>
          <a:blip r:embed="rId2"/>
          <a:stretch>
            <a:fillRect/>
          </a:stretch>
        </p:blipFill>
        <p:spPr>
          <a:xfrm>
            <a:off x="7789331" y="128929"/>
            <a:ext cx="1126001" cy="350899"/>
          </a:xfrm>
          <a:prstGeom prst="rect">
            <a:avLst/>
          </a:prstGeom>
        </p:spPr>
      </p:pic>
    </p:spTree>
    <p:extLst>
      <p:ext uri="{BB962C8B-B14F-4D97-AF65-F5344CB8AC3E}">
        <p14:creationId xmlns:p14="http://schemas.microsoft.com/office/powerpoint/2010/main" val="572369643"/>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itle + 2 column + image">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210312" y="201168"/>
            <a:ext cx="4142232" cy="804672"/>
          </a:xfrm>
        </p:spPr>
        <p:txBody>
          <a:bodyPr/>
          <a:lstStyle/>
          <a:p>
            <a:r>
              <a:rPr lang="en-US" dirty="0"/>
              <a:t>Title + 2 column + full bleed image </a:t>
            </a:r>
          </a:p>
        </p:txBody>
      </p:sp>
      <p:sp>
        <p:nvSpPr>
          <p:cNvPr id="8" name="Text Placeholder"/>
          <p:cNvSpPr>
            <a:spLocks noGrp="1"/>
          </p:cNvSpPr>
          <p:nvPr>
            <p:ph type="body" sz="quarter" idx="13"/>
          </p:nvPr>
        </p:nvSpPr>
        <p:spPr>
          <a:xfrm>
            <a:off x="219456" y="1243584"/>
            <a:ext cx="1837944"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Picture Placeholder"/>
          <p:cNvSpPr>
            <a:spLocks noGrp="1"/>
          </p:cNvSpPr>
          <p:nvPr>
            <p:ph type="pic" sz="quarter" idx="14"/>
          </p:nvPr>
        </p:nvSpPr>
        <p:spPr>
          <a:xfrm>
            <a:off x="4572000" y="0"/>
            <a:ext cx="4572000" cy="5143500"/>
          </a:xfrm>
        </p:spPr>
        <p:txBody>
          <a:bodyPr lIns="91440" tIns="91440" rIns="91440" bIns="91440"/>
          <a:lstStyle/>
          <a:p>
            <a:r>
              <a:rPr lang="en-US" dirty="0"/>
              <a:t>Click icon to add picture</a:t>
            </a:r>
          </a:p>
        </p:txBody>
      </p:sp>
      <p:sp>
        <p:nvSpPr>
          <p:cNvPr id="3" name="Footer Placeholder"/>
          <p:cNvSpPr>
            <a:spLocks noGrp="1"/>
          </p:cNvSpPr>
          <p:nvPr>
            <p:ph type="ftr" sz="quarter" idx="10"/>
          </p:nvPr>
        </p:nvSpPr>
        <p:spPr/>
        <p:txBody>
          <a:bodyPr/>
          <a:lstStyle/>
          <a:p>
            <a:r>
              <a:rPr lang="en-US" dirty="0" err="1"/>
              <a:t>Qiskit</a:t>
            </a:r>
            <a:r>
              <a:rPr lang="en-US" dirty="0"/>
              <a:t> © 2020</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10" name="Text Placeholder 9">
            <a:extLst>
              <a:ext uri="{FF2B5EF4-FFF2-40B4-BE49-F238E27FC236}">
                <a16:creationId xmlns:a16="http://schemas.microsoft.com/office/drawing/2014/main" id="{2AD16343-3128-3240-BC32-2E94E02D825C}"/>
              </a:ext>
            </a:extLst>
          </p:cNvPr>
          <p:cNvSpPr>
            <a:spLocks noGrp="1"/>
          </p:cNvSpPr>
          <p:nvPr>
            <p:ph type="body" sz="quarter" idx="16"/>
          </p:nvPr>
        </p:nvSpPr>
        <p:spPr>
          <a:xfrm>
            <a:off x="2505456" y="1243584"/>
            <a:ext cx="1837943" cy="325526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9" name="Picture 8">
            <a:extLst>
              <a:ext uri="{FF2B5EF4-FFF2-40B4-BE49-F238E27FC236}">
                <a16:creationId xmlns:a16="http://schemas.microsoft.com/office/drawing/2014/main" id="{5A4F764B-1ED9-5D46-A500-2ADC50C24F57}"/>
              </a:ext>
            </a:extLst>
          </p:cNvPr>
          <p:cNvPicPr>
            <a:picLocks noChangeAspect="1"/>
          </p:cNvPicPr>
          <p:nvPr userDrawn="1"/>
        </p:nvPicPr>
        <p:blipFill>
          <a:blip r:embed="rId2"/>
          <a:stretch>
            <a:fillRect/>
          </a:stretch>
        </p:blipFill>
        <p:spPr>
          <a:xfrm>
            <a:off x="7789331" y="128929"/>
            <a:ext cx="1126001" cy="350899"/>
          </a:xfrm>
          <a:prstGeom prst="rect">
            <a:avLst/>
          </a:prstGeom>
        </p:spPr>
      </p:pic>
    </p:spTree>
    <p:extLst>
      <p:ext uri="{BB962C8B-B14F-4D97-AF65-F5344CB8AC3E}">
        <p14:creationId xmlns:p14="http://schemas.microsoft.com/office/powerpoint/2010/main" val="1032132092"/>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Small title + 3/4 image/content">
    <p:spTree>
      <p:nvGrpSpPr>
        <p:cNvPr id="1" name=""/>
        <p:cNvGrpSpPr/>
        <p:nvPr/>
      </p:nvGrpSpPr>
      <p:grpSpPr>
        <a:xfrm>
          <a:off x="0" y="0"/>
          <a:ext cx="0" cy="0"/>
          <a:chOff x="0" y="0"/>
          <a:chExt cx="0" cy="0"/>
        </a:xfrm>
      </p:grpSpPr>
      <p:sp>
        <p:nvSpPr>
          <p:cNvPr id="3" name="Footer Placeholder"/>
          <p:cNvSpPr>
            <a:spLocks noGrp="1"/>
          </p:cNvSpPr>
          <p:nvPr>
            <p:ph type="ftr" sz="quarter" idx="10"/>
          </p:nvPr>
        </p:nvSpPr>
        <p:spPr/>
        <p:txBody>
          <a:bodyPr/>
          <a:lstStyle/>
          <a:p>
            <a:r>
              <a:rPr lang="en-US" dirty="0" err="1"/>
              <a:t>Qiskit</a:t>
            </a:r>
            <a:r>
              <a:rPr lang="en-US" dirty="0"/>
              <a:t> © 2020</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9" name="Content Placeholder">
            <a:extLst>
              <a:ext uri="{FF2B5EF4-FFF2-40B4-BE49-F238E27FC236}">
                <a16:creationId xmlns:a16="http://schemas.microsoft.com/office/drawing/2014/main" id="{F7249840-2394-A649-8C84-9EF12C95BA1B}"/>
              </a:ext>
            </a:extLst>
          </p:cNvPr>
          <p:cNvSpPr>
            <a:spLocks noGrp="1"/>
          </p:cNvSpPr>
          <p:nvPr>
            <p:ph sz="quarter" idx="13"/>
          </p:nvPr>
        </p:nvSpPr>
        <p:spPr>
          <a:xfrm>
            <a:off x="2505456" y="201168"/>
            <a:ext cx="6400800" cy="430688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CF5C57F9-E2FB-6641-A078-B8758C68659C}"/>
              </a:ext>
            </a:extLst>
          </p:cNvPr>
          <p:cNvSpPr>
            <a:spLocks noGrp="1"/>
          </p:cNvSpPr>
          <p:nvPr>
            <p:ph type="body" sz="quarter" idx="14" hasCustomPrompt="1"/>
          </p:nvPr>
        </p:nvSpPr>
        <p:spPr>
          <a:xfrm>
            <a:off x="219456" y="201168"/>
            <a:ext cx="1828800" cy="2370582"/>
          </a:xfrm>
        </p:spPr>
        <p:txBody>
          <a:bodyPr/>
          <a:lstStyle>
            <a:lvl2pPr marL="0" indent="0">
              <a:buNone/>
              <a:defRPr/>
            </a:lvl2pPr>
          </a:lstStyle>
          <a:p>
            <a:pPr lvl="0"/>
            <a:r>
              <a:rPr lang="en-US" dirty="0"/>
              <a:t>Small title, image or content on right  </a:t>
            </a:r>
          </a:p>
        </p:txBody>
      </p:sp>
    </p:spTree>
    <p:extLst>
      <p:ext uri="{BB962C8B-B14F-4D97-AF65-F5344CB8AC3E}">
        <p14:creationId xmlns:p14="http://schemas.microsoft.com/office/powerpoint/2010/main" val="10115707"/>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Left panel title + 4 column">
    <p:bg>
      <p:bgPr>
        <a:solidFill>
          <a:schemeClr val="tx1"/>
        </a:solidFill>
        <a:effectLst/>
      </p:bgPr>
    </p:bg>
    <p:spTree>
      <p:nvGrpSpPr>
        <p:cNvPr id="1" name=""/>
        <p:cNvGrpSpPr/>
        <p:nvPr/>
      </p:nvGrpSpPr>
      <p:grpSpPr>
        <a:xfrm>
          <a:off x="0" y="0"/>
          <a:ext cx="0" cy="0"/>
          <a:chOff x="0" y="0"/>
          <a:chExt cx="0" cy="0"/>
        </a:xfrm>
      </p:grpSpPr>
      <p:sp>
        <p:nvSpPr>
          <p:cNvPr id="7" name="Cool gray 10 rectangle">
            <a:extLst>
              <a:ext uri="{FF2B5EF4-FFF2-40B4-BE49-F238E27FC236}">
                <a16:creationId xmlns:a16="http://schemas.microsoft.com/office/drawing/2014/main" id="{838ABCAC-D266-7244-9068-DAD3FE4E7CA7}"/>
              </a:ext>
              <a:ext uri="{C183D7F6-B498-43B3-948B-1728B52AA6E4}">
                <adec:decorative xmlns="" xmlns:adec="http://schemas.microsoft.com/office/drawing/2017/decorative" val="1"/>
              </a:ext>
            </a:extLst>
          </p:cNvPr>
          <p:cNvSpPr/>
          <p:nvPr userDrawn="1"/>
        </p:nvSpPr>
        <p:spPr>
          <a:xfrm>
            <a:off x="2304535" y="0"/>
            <a:ext cx="6839465" cy="5143500"/>
          </a:xfrm>
          <a:prstGeom prst="rect">
            <a:avLst/>
          </a:prstGeom>
          <a:solidFill>
            <a:schemeClr val="tx2"/>
          </a:solidFill>
        </p:spPr>
        <p:txBody>
          <a:bodyPr wrap="square" lIns="0" tIns="0" rIns="0" bIns="0" rtlCol="0" anchor="ctr">
            <a:noAutofit/>
          </a:bodyPr>
          <a:lstStyle/>
          <a:p>
            <a:pPr algn="ctr"/>
            <a:endParaRPr lang="en-US" sz="1200" b="0" i="0" dirty="0">
              <a:solidFill>
                <a:srgbClr val="FFFFFF"/>
              </a:solidFill>
              <a:latin typeface="IBM Plex Sans" panose="020B0503050203000203" pitchFamily="34" charset="0"/>
              <a:cs typeface="Arial"/>
            </a:endParaRPr>
          </a:p>
        </p:txBody>
      </p:sp>
      <p:sp>
        <p:nvSpPr>
          <p:cNvPr id="3" name="Footer Placeholder"/>
          <p:cNvSpPr>
            <a:spLocks noGrp="1"/>
          </p:cNvSpPr>
          <p:nvPr>
            <p:ph type="ftr" sz="quarter" idx="10"/>
          </p:nvPr>
        </p:nvSpPr>
        <p:spPr/>
        <p:txBody>
          <a:bodyPr/>
          <a:lstStyle>
            <a:lvl1pPr>
              <a:defRPr>
                <a:latin typeface="IBM Plex Sans" panose="020B0503050203000203" pitchFamily="34" charset="0"/>
              </a:defRPr>
            </a:lvl1pPr>
          </a:lstStyle>
          <a:p>
            <a:r>
              <a:rPr lang="en-US" dirty="0" err="1"/>
              <a:t>Qiskit</a:t>
            </a:r>
            <a:r>
              <a:rPr lang="en-US" dirty="0"/>
              <a:t> © 2020</a:t>
            </a:r>
          </a:p>
        </p:txBody>
      </p:sp>
      <p:sp>
        <p:nvSpPr>
          <p:cNvPr id="4" name="Slide Number Placeholder"/>
          <p:cNvSpPr>
            <a:spLocks noGrp="1"/>
          </p:cNvSpPr>
          <p:nvPr>
            <p:ph type="sldNum" sz="quarter" idx="11"/>
          </p:nvPr>
        </p:nvSpPr>
        <p:spPr/>
        <p:txBody>
          <a:bodyPr/>
          <a:lstStyle>
            <a:lvl1pPr>
              <a:defRPr>
                <a:solidFill>
                  <a:schemeClr val="bg1"/>
                </a:solidFill>
                <a:latin typeface="IBM Plex Sans" panose="020B0503050203000203" pitchFamily="34" charset="0"/>
              </a:defRPr>
            </a:lvl1pPr>
          </a:lstStyle>
          <a:p>
            <a:fld id="{59395FB3-9C97-154F-86B2-7E381B951268}" type="slidenum">
              <a:rPr lang="en-US" smtClean="0"/>
              <a:pPr/>
              <a:t>‹#›</a:t>
            </a:fld>
            <a:endParaRPr lang="en-US" dirty="0"/>
          </a:p>
        </p:txBody>
      </p:sp>
      <p:sp>
        <p:nvSpPr>
          <p:cNvPr id="10" name="Text Placeholder">
            <a:extLst>
              <a:ext uri="{FF2B5EF4-FFF2-40B4-BE49-F238E27FC236}">
                <a16:creationId xmlns:a16="http://schemas.microsoft.com/office/drawing/2014/main" id="{0E9A48A1-C4A9-1F41-B241-8E09A720A9E7}"/>
              </a:ext>
            </a:extLst>
          </p:cNvPr>
          <p:cNvSpPr>
            <a:spLocks noGrp="1"/>
          </p:cNvSpPr>
          <p:nvPr>
            <p:ph type="body" sz="quarter" idx="14" hasCustomPrompt="1"/>
          </p:nvPr>
        </p:nvSpPr>
        <p:spPr>
          <a:xfrm>
            <a:off x="4791456" y="1243584"/>
            <a:ext cx="1833373" cy="3195066"/>
          </a:xfrm>
        </p:spPr>
        <p:txBody>
          <a:bodyPr/>
          <a:lstStyle>
            <a:lvl1pPr>
              <a:lnSpc>
                <a:spcPct val="130000"/>
              </a:lnSpc>
              <a:defRPr sz="1100" b="0" i="0">
                <a:solidFill>
                  <a:schemeClr val="bg1"/>
                </a:solidFill>
                <a:latin typeface="IBM Plex Sans" panose="020B0503050203000203" pitchFamily="34" charset="77"/>
              </a:defRPr>
            </a:lvl1pPr>
            <a:lvl2pPr>
              <a:buClr>
                <a:schemeClr val="tx1"/>
              </a:buClr>
              <a:defRPr b="0" i="0">
                <a:solidFill>
                  <a:schemeClr val="tx2"/>
                </a:solidFill>
                <a:latin typeface="IBM Plex Sans" panose="020B0503050203000203" pitchFamily="34" charset="77"/>
              </a:defRPr>
            </a:lvl2pPr>
            <a:lvl3pPr>
              <a:buClr>
                <a:schemeClr val="tx1"/>
              </a:buClr>
              <a:defRPr b="0" i="0">
                <a:solidFill>
                  <a:schemeClr val="tx2"/>
                </a:solidFill>
                <a:latin typeface="IBM Plex Sans" panose="020B0503050203000203" pitchFamily="34" charset="77"/>
              </a:defRPr>
            </a:lvl3pPr>
            <a:lvl4pPr>
              <a:buClr>
                <a:schemeClr val="tx1"/>
              </a:buClr>
              <a:defRPr b="0" i="0">
                <a:solidFill>
                  <a:schemeClr val="tx2"/>
                </a:solidFill>
                <a:latin typeface="IBM Plex Sans" panose="020B0503050203000203" pitchFamily="34" charset="77"/>
              </a:defRPr>
            </a:lvl4pPr>
            <a:lvl5pPr>
              <a:buClr>
                <a:schemeClr val="tx1"/>
              </a:buClr>
              <a:defRPr b="0" i="0">
                <a:solidFill>
                  <a:schemeClr val="tx2"/>
                </a:solidFill>
                <a:latin typeface="IBM Plex Sans" panose="020B0503050203000203" pitchFamily="34" charset="77"/>
              </a:defRPr>
            </a:lvl5pPr>
          </a:lstStyle>
          <a:p>
            <a:pPr lvl="0"/>
            <a:r>
              <a:rPr lang="en-US" dirty="0"/>
              <a:t>Optional styling for small body copy (11px)</a:t>
            </a:r>
          </a:p>
        </p:txBody>
      </p:sp>
      <p:sp>
        <p:nvSpPr>
          <p:cNvPr id="11" name="Text Placeholder">
            <a:extLst>
              <a:ext uri="{FF2B5EF4-FFF2-40B4-BE49-F238E27FC236}">
                <a16:creationId xmlns:a16="http://schemas.microsoft.com/office/drawing/2014/main" id="{6C43629F-166D-4548-8325-016D207D1220}"/>
              </a:ext>
            </a:extLst>
          </p:cNvPr>
          <p:cNvSpPr>
            <a:spLocks noGrp="1"/>
          </p:cNvSpPr>
          <p:nvPr>
            <p:ph type="body" sz="quarter" idx="15" hasCustomPrompt="1"/>
          </p:nvPr>
        </p:nvSpPr>
        <p:spPr>
          <a:xfrm>
            <a:off x="7086600" y="1243584"/>
            <a:ext cx="1833373" cy="3182811"/>
          </a:xfrm>
        </p:spPr>
        <p:txBody>
          <a:bodyPr/>
          <a:lstStyle>
            <a:lvl1pPr>
              <a:lnSpc>
                <a:spcPct val="110000"/>
              </a:lnSpc>
              <a:defRPr lang="en-US" sz="1400" dirty="0">
                <a:solidFill>
                  <a:schemeClr val="accent2"/>
                </a:solidFill>
                <a:latin typeface="IBM Plex Sans" panose="020B0503050203000203" pitchFamily="34" charset="0"/>
                <a:ea typeface="IBM Plex Sans" panose="020B0503050203000203" pitchFamily="34" charset="0"/>
                <a:cs typeface="IBM Plex Sans" panose="020B0503050203000203" pitchFamily="34" charset="0"/>
              </a:defRPr>
            </a:lvl1pPr>
            <a:lvl2pPr>
              <a:buClr>
                <a:schemeClr val="tx1"/>
              </a:buClr>
              <a:defRPr b="0" i="0">
                <a:solidFill>
                  <a:schemeClr val="tx2"/>
                </a:solidFill>
                <a:latin typeface="IBM Plex Sans" panose="020B0503050203000203" pitchFamily="34" charset="77"/>
              </a:defRPr>
            </a:lvl2pPr>
            <a:lvl3pPr>
              <a:buClr>
                <a:schemeClr val="tx1"/>
              </a:buClr>
              <a:defRPr b="0" i="0">
                <a:solidFill>
                  <a:schemeClr val="tx2"/>
                </a:solidFill>
                <a:latin typeface="IBM Plex Sans" panose="020B0503050203000203" pitchFamily="34" charset="77"/>
              </a:defRPr>
            </a:lvl3pPr>
            <a:lvl4pPr>
              <a:buClr>
                <a:schemeClr val="tx1"/>
              </a:buClr>
              <a:defRPr b="0" i="0">
                <a:solidFill>
                  <a:schemeClr val="tx2"/>
                </a:solidFill>
                <a:latin typeface="IBM Plex Sans" panose="020B0503050203000203" pitchFamily="34" charset="77"/>
              </a:defRPr>
            </a:lvl4pPr>
            <a:lvl5pPr>
              <a:buClr>
                <a:schemeClr val="tx1"/>
              </a:buClr>
              <a:defRPr b="0" i="0">
                <a:solidFill>
                  <a:schemeClr val="tx2"/>
                </a:solidFill>
                <a:latin typeface="IBM Plex Sans" panose="020B0503050203000203" pitchFamily="34" charset="77"/>
              </a:defRPr>
            </a:lvl5pPr>
          </a:lstStyle>
          <a:p>
            <a:pPr marL="0" lvl="0" indent="0" algn="l" rtl="0" eaLnBrk="1" fontAlgn="base" hangingPunct="1">
              <a:lnSpc>
                <a:spcPct val="120000"/>
              </a:lnSpc>
              <a:spcBef>
                <a:spcPts val="1100"/>
              </a:spcBef>
              <a:spcAft>
                <a:spcPct val="0"/>
              </a:spcAft>
              <a:buClr>
                <a:srgbClr val="6D6E70"/>
              </a:buClr>
              <a:buSzPct val="90000"/>
              <a:buFont typeface="Wingdings" pitchFamily="2" charset="2"/>
              <a:buNone/>
            </a:pPr>
            <a:r>
              <a:rPr lang="en-US" dirty="0"/>
              <a:t>Optional text styling for quotes or callouts (20px or 14px depending on length)</a:t>
            </a:r>
          </a:p>
        </p:txBody>
      </p:sp>
      <p:sp>
        <p:nvSpPr>
          <p:cNvPr id="8" name="Text Placeholder 7">
            <a:extLst>
              <a:ext uri="{FF2B5EF4-FFF2-40B4-BE49-F238E27FC236}">
                <a16:creationId xmlns:a16="http://schemas.microsoft.com/office/drawing/2014/main" id="{1DDB3BF9-8155-2D4E-A9D1-1843E9DCAEDA}"/>
              </a:ext>
            </a:extLst>
          </p:cNvPr>
          <p:cNvSpPr>
            <a:spLocks noGrp="1"/>
          </p:cNvSpPr>
          <p:nvPr>
            <p:ph type="body" sz="quarter" idx="16" hasCustomPrompt="1"/>
          </p:nvPr>
        </p:nvSpPr>
        <p:spPr>
          <a:xfrm>
            <a:off x="219456" y="173736"/>
            <a:ext cx="1892807" cy="841248"/>
          </a:xfrm>
        </p:spPr>
        <p:txBody>
          <a:bodyPr/>
          <a:lstStyle>
            <a:lvl1pPr>
              <a:defRPr sz="2000"/>
            </a:lvl1pPr>
            <a:lvl2pPr marL="0" indent="0">
              <a:buNone/>
              <a:defRPr/>
            </a:lvl2pPr>
          </a:lstStyle>
          <a:p>
            <a:pPr lvl="0"/>
            <a:r>
              <a:rPr lang="en-US" dirty="0"/>
              <a:t>Left panel title + description</a:t>
            </a:r>
          </a:p>
        </p:txBody>
      </p:sp>
      <p:sp>
        <p:nvSpPr>
          <p:cNvPr id="14" name="Text Placeholder 13">
            <a:extLst>
              <a:ext uri="{FF2B5EF4-FFF2-40B4-BE49-F238E27FC236}">
                <a16:creationId xmlns:a16="http://schemas.microsoft.com/office/drawing/2014/main" id="{E20AA622-AA52-EB46-977F-64DF63AD1C91}"/>
              </a:ext>
            </a:extLst>
          </p:cNvPr>
          <p:cNvSpPr>
            <a:spLocks noGrp="1"/>
          </p:cNvSpPr>
          <p:nvPr>
            <p:ph type="body" sz="quarter" idx="17"/>
          </p:nvPr>
        </p:nvSpPr>
        <p:spPr>
          <a:xfrm>
            <a:off x="219456" y="1243584"/>
            <a:ext cx="1837944" cy="1328166"/>
          </a:xfrm>
        </p:spPr>
        <p:txBody>
          <a:bodyPr/>
          <a:lstStyle>
            <a:lvl2pPr marL="0" indent="0">
              <a:buNone/>
              <a:defRPr/>
            </a:lvl2pPr>
          </a:lstStyle>
          <a:p>
            <a:pPr lvl="0"/>
            <a:r>
              <a:rPr lang="en-US" dirty="0"/>
              <a:t>Click to edit Master text styles</a:t>
            </a:r>
          </a:p>
        </p:txBody>
      </p:sp>
      <p:sp>
        <p:nvSpPr>
          <p:cNvPr id="16" name="Text Placeholder 15">
            <a:extLst>
              <a:ext uri="{FF2B5EF4-FFF2-40B4-BE49-F238E27FC236}">
                <a16:creationId xmlns:a16="http://schemas.microsoft.com/office/drawing/2014/main" id="{36CA9384-003A-BA4A-98F1-50BB5FA84D33}"/>
              </a:ext>
            </a:extLst>
          </p:cNvPr>
          <p:cNvSpPr>
            <a:spLocks noGrp="1"/>
          </p:cNvSpPr>
          <p:nvPr>
            <p:ph type="body" sz="quarter" idx="18"/>
          </p:nvPr>
        </p:nvSpPr>
        <p:spPr>
          <a:xfrm>
            <a:off x="2505456" y="1243584"/>
            <a:ext cx="1828800" cy="3252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12" name="Picture 11">
            <a:extLst>
              <a:ext uri="{FF2B5EF4-FFF2-40B4-BE49-F238E27FC236}">
                <a16:creationId xmlns:a16="http://schemas.microsoft.com/office/drawing/2014/main" id="{5E00D275-5FDA-A046-AEE0-B1E73B0F00FD}"/>
              </a:ext>
            </a:extLst>
          </p:cNvPr>
          <p:cNvPicPr>
            <a:picLocks noChangeAspect="1"/>
          </p:cNvPicPr>
          <p:nvPr userDrawn="1"/>
        </p:nvPicPr>
        <p:blipFill>
          <a:blip r:embed="rId2"/>
          <a:stretch>
            <a:fillRect/>
          </a:stretch>
        </p:blipFill>
        <p:spPr>
          <a:xfrm>
            <a:off x="7789331" y="128929"/>
            <a:ext cx="1126001" cy="350899"/>
          </a:xfrm>
          <a:prstGeom prst="rect">
            <a:avLst/>
          </a:prstGeom>
        </p:spPr>
      </p:pic>
    </p:spTree>
    <p:extLst>
      <p:ext uri="{BB962C8B-B14F-4D97-AF65-F5344CB8AC3E}">
        <p14:creationId xmlns:p14="http://schemas.microsoft.com/office/powerpoint/2010/main" val="219672969"/>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1_Left panel title + 4 column">
    <p:bg>
      <p:bgPr>
        <a:solidFill>
          <a:schemeClr val="accent2"/>
        </a:solidFill>
        <a:effectLst/>
      </p:bgPr>
    </p:bg>
    <p:spTree>
      <p:nvGrpSpPr>
        <p:cNvPr id="1" name=""/>
        <p:cNvGrpSpPr/>
        <p:nvPr/>
      </p:nvGrpSpPr>
      <p:grpSpPr>
        <a:xfrm>
          <a:off x="0" y="0"/>
          <a:ext cx="0" cy="0"/>
          <a:chOff x="0" y="0"/>
          <a:chExt cx="0" cy="0"/>
        </a:xfrm>
      </p:grpSpPr>
      <p:sp>
        <p:nvSpPr>
          <p:cNvPr id="7" name="Cool gray 10 rectangle">
            <a:extLst>
              <a:ext uri="{FF2B5EF4-FFF2-40B4-BE49-F238E27FC236}">
                <a16:creationId xmlns:a16="http://schemas.microsoft.com/office/drawing/2014/main" id="{838ABCAC-D266-7244-9068-DAD3FE4E7CA7}"/>
              </a:ext>
              <a:ext uri="{C183D7F6-B498-43B3-948B-1728B52AA6E4}">
                <adec:decorative xmlns="" xmlns:adec="http://schemas.microsoft.com/office/drawing/2017/decorative" val="1"/>
              </a:ext>
            </a:extLst>
          </p:cNvPr>
          <p:cNvSpPr/>
          <p:nvPr userDrawn="1"/>
        </p:nvSpPr>
        <p:spPr>
          <a:xfrm>
            <a:off x="2304535" y="0"/>
            <a:ext cx="6839465" cy="5143500"/>
          </a:xfrm>
          <a:prstGeom prst="rect">
            <a:avLst/>
          </a:prstGeom>
          <a:solidFill>
            <a:schemeClr val="tx2"/>
          </a:solidFill>
        </p:spPr>
        <p:txBody>
          <a:bodyPr wrap="square" lIns="0" tIns="0" rIns="0" bIns="0" rtlCol="0" anchor="ctr">
            <a:noAutofit/>
          </a:bodyPr>
          <a:lstStyle/>
          <a:p>
            <a:pPr algn="ctr"/>
            <a:endParaRPr lang="en-US" sz="1200" b="0" i="0" dirty="0">
              <a:solidFill>
                <a:srgbClr val="FFFFFF"/>
              </a:solidFill>
              <a:latin typeface="IBM Plex Sans" panose="020B0503050203000203" pitchFamily="34" charset="0"/>
              <a:cs typeface="Arial"/>
            </a:endParaRPr>
          </a:p>
        </p:txBody>
      </p:sp>
      <p:sp>
        <p:nvSpPr>
          <p:cNvPr id="3" name="Footer Placeholder"/>
          <p:cNvSpPr>
            <a:spLocks noGrp="1"/>
          </p:cNvSpPr>
          <p:nvPr>
            <p:ph type="ftr" sz="quarter" idx="10"/>
          </p:nvPr>
        </p:nvSpPr>
        <p:spPr/>
        <p:txBody>
          <a:bodyPr/>
          <a:lstStyle>
            <a:lvl1pPr>
              <a:defRPr>
                <a:latin typeface="IBM Plex Sans" panose="020B0503050203000203" pitchFamily="34" charset="0"/>
              </a:defRPr>
            </a:lvl1pPr>
          </a:lstStyle>
          <a:p>
            <a:r>
              <a:rPr lang="en-US" dirty="0" err="1"/>
              <a:t>Qiskit</a:t>
            </a:r>
            <a:r>
              <a:rPr lang="en-US" dirty="0"/>
              <a:t> © 2020</a:t>
            </a:r>
          </a:p>
        </p:txBody>
      </p:sp>
      <p:sp>
        <p:nvSpPr>
          <p:cNvPr id="4" name="Slide Number Placeholder"/>
          <p:cNvSpPr>
            <a:spLocks noGrp="1"/>
          </p:cNvSpPr>
          <p:nvPr>
            <p:ph type="sldNum" sz="quarter" idx="11"/>
          </p:nvPr>
        </p:nvSpPr>
        <p:spPr/>
        <p:txBody>
          <a:bodyPr/>
          <a:lstStyle>
            <a:lvl1pPr>
              <a:defRPr>
                <a:solidFill>
                  <a:schemeClr val="bg1"/>
                </a:solidFill>
                <a:latin typeface="IBM Plex Sans" panose="020B0503050203000203" pitchFamily="34" charset="0"/>
              </a:defRPr>
            </a:lvl1pPr>
          </a:lstStyle>
          <a:p>
            <a:fld id="{59395FB3-9C97-154F-86B2-7E381B951268}" type="slidenum">
              <a:rPr lang="en-US" smtClean="0"/>
              <a:pPr/>
              <a:t>‹#›</a:t>
            </a:fld>
            <a:endParaRPr lang="en-US" dirty="0"/>
          </a:p>
        </p:txBody>
      </p:sp>
      <p:sp>
        <p:nvSpPr>
          <p:cNvPr id="10" name="Text Placeholder">
            <a:extLst>
              <a:ext uri="{FF2B5EF4-FFF2-40B4-BE49-F238E27FC236}">
                <a16:creationId xmlns:a16="http://schemas.microsoft.com/office/drawing/2014/main" id="{0E9A48A1-C4A9-1F41-B241-8E09A720A9E7}"/>
              </a:ext>
            </a:extLst>
          </p:cNvPr>
          <p:cNvSpPr>
            <a:spLocks noGrp="1"/>
          </p:cNvSpPr>
          <p:nvPr>
            <p:ph type="body" sz="quarter" idx="14" hasCustomPrompt="1"/>
          </p:nvPr>
        </p:nvSpPr>
        <p:spPr>
          <a:xfrm>
            <a:off x="4791456" y="1243584"/>
            <a:ext cx="1833373" cy="3195066"/>
          </a:xfrm>
        </p:spPr>
        <p:txBody>
          <a:bodyPr/>
          <a:lstStyle>
            <a:lvl1pPr>
              <a:lnSpc>
                <a:spcPct val="130000"/>
              </a:lnSpc>
              <a:defRPr sz="1100" b="0" i="0">
                <a:solidFill>
                  <a:schemeClr val="bg1"/>
                </a:solidFill>
                <a:latin typeface="IBM Plex Sans" panose="020B0503050203000203" pitchFamily="34" charset="77"/>
              </a:defRPr>
            </a:lvl1pPr>
            <a:lvl2pPr>
              <a:buClr>
                <a:schemeClr val="tx1"/>
              </a:buClr>
              <a:defRPr b="0" i="0">
                <a:solidFill>
                  <a:schemeClr val="tx2"/>
                </a:solidFill>
                <a:latin typeface="IBM Plex Sans" panose="020B0503050203000203" pitchFamily="34" charset="77"/>
              </a:defRPr>
            </a:lvl2pPr>
            <a:lvl3pPr>
              <a:buClr>
                <a:schemeClr val="tx1"/>
              </a:buClr>
              <a:defRPr b="0" i="0">
                <a:solidFill>
                  <a:schemeClr val="tx2"/>
                </a:solidFill>
                <a:latin typeface="IBM Plex Sans" panose="020B0503050203000203" pitchFamily="34" charset="77"/>
              </a:defRPr>
            </a:lvl3pPr>
            <a:lvl4pPr>
              <a:buClr>
                <a:schemeClr val="tx1"/>
              </a:buClr>
              <a:defRPr b="0" i="0">
                <a:solidFill>
                  <a:schemeClr val="tx2"/>
                </a:solidFill>
                <a:latin typeface="IBM Plex Sans" panose="020B0503050203000203" pitchFamily="34" charset="77"/>
              </a:defRPr>
            </a:lvl4pPr>
            <a:lvl5pPr>
              <a:buClr>
                <a:schemeClr val="tx1"/>
              </a:buClr>
              <a:defRPr b="0" i="0">
                <a:solidFill>
                  <a:schemeClr val="tx2"/>
                </a:solidFill>
                <a:latin typeface="IBM Plex Sans" panose="020B0503050203000203" pitchFamily="34" charset="77"/>
              </a:defRPr>
            </a:lvl5pPr>
          </a:lstStyle>
          <a:p>
            <a:pPr lvl="0"/>
            <a:r>
              <a:rPr lang="en-US" dirty="0"/>
              <a:t>Optional styling for small body copy (11px)</a:t>
            </a:r>
          </a:p>
        </p:txBody>
      </p:sp>
      <p:sp>
        <p:nvSpPr>
          <p:cNvPr id="11" name="Text Placeholder">
            <a:extLst>
              <a:ext uri="{FF2B5EF4-FFF2-40B4-BE49-F238E27FC236}">
                <a16:creationId xmlns:a16="http://schemas.microsoft.com/office/drawing/2014/main" id="{6C43629F-166D-4548-8325-016D207D1220}"/>
              </a:ext>
            </a:extLst>
          </p:cNvPr>
          <p:cNvSpPr>
            <a:spLocks noGrp="1"/>
          </p:cNvSpPr>
          <p:nvPr>
            <p:ph type="body" sz="quarter" idx="15" hasCustomPrompt="1"/>
          </p:nvPr>
        </p:nvSpPr>
        <p:spPr>
          <a:xfrm>
            <a:off x="7086600" y="1243584"/>
            <a:ext cx="1833373" cy="3182811"/>
          </a:xfrm>
        </p:spPr>
        <p:txBody>
          <a:bodyPr/>
          <a:lstStyle>
            <a:lvl1pPr>
              <a:lnSpc>
                <a:spcPct val="110000"/>
              </a:lnSpc>
              <a:defRPr lang="en-US" sz="1400" dirty="0">
                <a:solidFill>
                  <a:schemeClr val="accent2"/>
                </a:solidFill>
                <a:latin typeface="IBM Plex Sans" panose="020B0503050203000203" pitchFamily="34" charset="0"/>
                <a:ea typeface="IBM Plex Sans" panose="020B0503050203000203" pitchFamily="34" charset="0"/>
                <a:cs typeface="IBM Plex Sans" panose="020B0503050203000203" pitchFamily="34" charset="0"/>
              </a:defRPr>
            </a:lvl1pPr>
            <a:lvl2pPr>
              <a:buClr>
                <a:schemeClr val="tx1"/>
              </a:buClr>
              <a:defRPr b="0" i="0">
                <a:solidFill>
                  <a:schemeClr val="tx2"/>
                </a:solidFill>
                <a:latin typeface="IBM Plex Sans" panose="020B0503050203000203" pitchFamily="34" charset="77"/>
              </a:defRPr>
            </a:lvl2pPr>
            <a:lvl3pPr>
              <a:buClr>
                <a:schemeClr val="tx1"/>
              </a:buClr>
              <a:defRPr b="0" i="0">
                <a:solidFill>
                  <a:schemeClr val="tx2"/>
                </a:solidFill>
                <a:latin typeface="IBM Plex Sans" panose="020B0503050203000203" pitchFamily="34" charset="77"/>
              </a:defRPr>
            </a:lvl3pPr>
            <a:lvl4pPr>
              <a:buClr>
                <a:schemeClr val="tx1"/>
              </a:buClr>
              <a:defRPr b="0" i="0">
                <a:solidFill>
                  <a:schemeClr val="tx2"/>
                </a:solidFill>
                <a:latin typeface="IBM Plex Sans" panose="020B0503050203000203" pitchFamily="34" charset="77"/>
              </a:defRPr>
            </a:lvl4pPr>
            <a:lvl5pPr>
              <a:buClr>
                <a:schemeClr val="tx1"/>
              </a:buClr>
              <a:defRPr b="0" i="0">
                <a:solidFill>
                  <a:schemeClr val="tx2"/>
                </a:solidFill>
                <a:latin typeface="IBM Plex Sans" panose="020B0503050203000203" pitchFamily="34" charset="77"/>
              </a:defRPr>
            </a:lvl5pPr>
          </a:lstStyle>
          <a:p>
            <a:pPr marL="0" lvl="0" indent="0" algn="l" rtl="0" eaLnBrk="1" fontAlgn="base" hangingPunct="1">
              <a:lnSpc>
                <a:spcPct val="120000"/>
              </a:lnSpc>
              <a:spcBef>
                <a:spcPts val="1100"/>
              </a:spcBef>
              <a:spcAft>
                <a:spcPct val="0"/>
              </a:spcAft>
              <a:buClr>
                <a:srgbClr val="6D6E70"/>
              </a:buClr>
              <a:buSzPct val="90000"/>
              <a:buFont typeface="Wingdings" pitchFamily="2" charset="2"/>
              <a:buNone/>
            </a:pPr>
            <a:r>
              <a:rPr lang="en-US" dirty="0"/>
              <a:t>Optional text styling for quotes or callouts (20px or 14px depending on length)</a:t>
            </a:r>
          </a:p>
        </p:txBody>
      </p:sp>
      <p:sp>
        <p:nvSpPr>
          <p:cNvPr id="8" name="Text Placeholder 7">
            <a:extLst>
              <a:ext uri="{FF2B5EF4-FFF2-40B4-BE49-F238E27FC236}">
                <a16:creationId xmlns:a16="http://schemas.microsoft.com/office/drawing/2014/main" id="{1DDB3BF9-8155-2D4E-A9D1-1843E9DCAEDA}"/>
              </a:ext>
            </a:extLst>
          </p:cNvPr>
          <p:cNvSpPr>
            <a:spLocks noGrp="1"/>
          </p:cNvSpPr>
          <p:nvPr>
            <p:ph type="body" sz="quarter" idx="16" hasCustomPrompt="1"/>
          </p:nvPr>
        </p:nvSpPr>
        <p:spPr>
          <a:xfrm>
            <a:off x="219456" y="173736"/>
            <a:ext cx="1892807" cy="841248"/>
          </a:xfrm>
        </p:spPr>
        <p:txBody>
          <a:bodyPr/>
          <a:lstStyle>
            <a:lvl1pPr>
              <a:defRPr sz="2000">
                <a:solidFill>
                  <a:schemeClr val="tx2"/>
                </a:solidFill>
              </a:defRPr>
            </a:lvl1pPr>
            <a:lvl2pPr marL="0" indent="0">
              <a:buNone/>
              <a:defRPr/>
            </a:lvl2pPr>
          </a:lstStyle>
          <a:p>
            <a:pPr lvl="0"/>
            <a:r>
              <a:rPr lang="en-US" dirty="0"/>
              <a:t>Left panel title + description</a:t>
            </a:r>
          </a:p>
        </p:txBody>
      </p:sp>
      <p:sp>
        <p:nvSpPr>
          <p:cNvPr id="14" name="Text Placeholder 13">
            <a:extLst>
              <a:ext uri="{FF2B5EF4-FFF2-40B4-BE49-F238E27FC236}">
                <a16:creationId xmlns:a16="http://schemas.microsoft.com/office/drawing/2014/main" id="{E20AA622-AA52-EB46-977F-64DF63AD1C91}"/>
              </a:ext>
            </a:extLst>
          </p:cNvPr>
          <p:cNvSpPr>
            <a:spLocks noGrp="1"/>
          </p:cNvSpPr>
          <p:nvPr>
            <p:ph type="body" sz="quarter" idx="17"/>
          </p:nvPr>
        </p:nvSpPr>
        <p:spPr>
          <a:xfrm>
            <a:off x="219456" y="1243584"/>
            <a:ext cx="1837944" cy="1328166"/>
          </a:xfrm>
        </p:spPr>
        <p:txBody>
          <a:bodyPr/>
          <a:lstStyle>
            <a:lvl1pPr>
              <a:defRPr>
                <a:solidFill>
                  <a:schemeClr val="tx2"/>
                </a:solidFill>
              </a:defRPr>
            </a:lvl1pPr>
            <a:lvl2pPr marL="0" indent="0">
              <a:buNone/>
              <a:defRPr/>
            </a:lvl2pPr>
          </a:lstStyle>
          <a:p>
            <a:pPr lvl="0"/>
            <a:r>
              <a:rPr lang="en-US" dirty="0"/>
              <a:t>Click to edit Master text styles</a:t>
            </a:r>
          </a:p>
        </p:txBody>
      </p:sp>
      <p:sp>
        <p:nvSpPr>
          <p:cNvPr id="16" name="Text Placeholder 15">
            <a:extLst>
              <a:ext uri="{FF2B5EF4-FFF2-40B4-BE49-F238E27FC236}">
                <a16:creationId xmlns:a16="http://schemas.microsoft.com/office/drawing/2014/main" id="{36CA9384-003A-BA4A-98F1-50BB5FA84D33}"/>
              </a:ext>
            </a:extLst>
          </p:cNvPr>
          <p:cNvSpPr>
            <a:spLocks noGrp="1"/>
          </p:cNvSpPr>
          <p:nvPr>
            <p:ph type="body" sz="quarter" idx="18"/>
          </p:nvPr>
        </p:nvSpPr>
        <p:spPr>
          <a:xfrm>
            <a:off x="2505456" y="1243584"/>
            <a:ext cx="1828800" cy="3252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12" name="Picture 11">
            <a:extLst>
              <a:ext uri="{FF2B5EF4-FFF2-40B4-BE49-F238E27FC236}">
                <a16:creationId xmlns:a16="http://schemas.microsoft.com/office/drawing/2014/main" id="{5E00D275-5FDA-A046-AEE0-B1E73B0F00FD}"/>
              </a:ext>
            </a:extLst>
          </p:cNvPr>
          <p:cNvPicPr>
            <a:picLocks noChangeAspect="1"/>
          </p:cNvPicPr>
          <p:nvPr userDrawn="1"/>
        </p:nvPicPr>
        <p:blipFill>
          <a:blip r:embed="rId2"/>
          <a:stretch>
            <a:fillRect/>
          </a:stretch>
        </p:blipFill>
        <p:spPr>
          <a:xfrm>
            <a:off x="7789331" y="128929"/>
            <a:ext cx="1126001" cy="350899"/>
          </a:xfrm>
          <a:prstGeom prst="rect">
            <a:avLst/>
          </a:prstGeom>
        </p:spPr>
      </p:pic>
    </p:spTree>
    <p:extLst>
      <p:ext uri="{BB962C8B-B14F-4D97-AF65-F5344CB8AC3E}">
        <p14:creationId xmlns:p14="http://schemas.microsoft.com/office/powerpoint/2010/main" val="2969930890"/>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Left panel title + image">
    <p:bg>
      <p:bgPr>
        <a:solidFill>
          <a:schemeClr val="tx1"/>
        </a:solidFill>
        <a:effectLst/>
      </p:bgPr>
    </p:bg>
    <p:spTree>
      <p:nvGrpSpPr>
        <p:cNvPr id="1" name=""/>
        <p:cNvGrpSpPr/>
        <p:nvPr/>
      </p:nvGrpSpPr>
      <p:grpSpPr>
        <a:xfrm>
          <a:off x="0" y="0"/>
          <a:ext cx="0" cy="0"/>
          <a:chOff x="0" y="0"/>
          <a:chExt cx="0" cy="0"/>
        </a:xfrm>
      </p:grpSpPr>
      <p:sp>
        <p:nvSpPr>
          <p:cNvPr id="11" name="Cool gray 10 rectangle">
            <a:extLst>
              <a:ext uri="{FF2B5EF4-FFF2-40B4-BE49-F238E27FC236}">
                <a16:creationId xmlns:a16="http://schemas.microsoft.com/office/drawing/2014/main" id="{AC7071F7-7B2A-D945-9E7A-B87CA754F3F3}"/>
              </a:ext>
              <a:ext uri="{C183D7F6-B498-43B3-948B-1728B52AA6E4}">
                <adec:decorative xmlns="" xmlns:adec="http://schemas.microsoft.com/office/drawing/2017/decorative" val="1"/>
              </a:ext>
            </a:extLst>
          </p:cNvPr>
          <p:cNvSpPr/>
          <p:nvPr userDrawn="1"/>
        </p:nvSpPr>
        <p:spPr>
          <a:xfrm>
            <a:off x="2304535" y="0"/>
            <a:ext cx="6839465" cy="5143500"/>
          </a:xfrm>
          <a:prstGeom prst="rect">
            <a:avLst/>
          </a:prstGeom>
          <a:solidFill>
            <a:schemeClr val="tx1"/>
          </a:solidFill>
        </p:spPr>
        <p:txBody>
          <a:bodyPr wrap="square" lIns="0" tIns="0" rIns="0" bIns="0" rtlCol="0" anchor="ctr">
            <a:noAutofit/>
          </a:bodyPr>
          <a:lstStyle/>
          <a:p>
            <a:pPr algn="ctr"/>
            <a:endParaRPr lang="en-US" sz="1200" b="0" i="0" dirty="0">
              <a:solidFill>
                <a:srgbClr val="FFFFFF"/>
              </a:solidFill>
              <a:latin typeface="IBM Plex Sans" panose="020B0503050203000203" pitchFamily="34" charset="0"/>
              <a:cs typeface="Arial"/>
            </a:endParaRPr>
          </a:p>
        </p:txBody>
      </p:sp>
      <p:pic>
        <p:nvPicPr>
          <p:cNvPr id="13" name="Picture 12">
            <a:extLst>
              <a:ext uri="{FF2B5EF4-FFF2-40B4-BE49-F238E27FC236}">
                <a16:creationId xmlns:a16="http://schemas.microsoft.com/office/drawing/2014/main" id="{DA89792B-7DE7-4945-814D-8C9E3FB89901}"/>
              </a:ext>
            </a:extLst>
          </p:cNvPr>
          <p:cNvPicPr>
            <a:picLocks noChangeAspect="1"/>
          </p:cNvPicPr>
          <p:nvPr userDrawn="1"/>
        </p:nvPicPr>
        <p:blipFill>
          <a:blip r:embed="rId2"/>
          <a:stretch>
            <a:fillRect/>
          </a:stretch>
        </p:blipFill>
        <p:spPr>
          <a:xfrm>
            <a:off x="7549414" y="0"/>
            <a:ext cx="1594586" cy="612648"/>
          </a:xfrm>
          <a:prstGeom prst="rect">
            <a:avLst/>
          </a:prstGeom>
        </p:spPr>
      </p:pic>
      <p:sp>
        <p:nvSpPr>
          <p:cNvPr id="9" name="Picture Placeholder"/>
          <p:cNvSpPr>
            <a:spLocks noGrp="1"/>
          </p:cNvSpPr>
          <p:nvPr>
            <p:ph type="pic" sz="quarter" idx="14"/>
          </p:nvPr>
        </p:nvSpPr>
        <p:spPr>
          <a:xfrm>
            <a:off x="2286000" y="0"/>
            <a:ext cx="6858000" cy="5148072"/>
          </a:xfrm>
          <a:solidFill>
            <a:schemeClr val="tx2"/>
          </a:solidFill>
        </p:spPr>
        <p:txBody>
          <a:bodyPr lIns="91440" tIns="91440" rIns="91440" bIns="91440"/>
          <a:lstStyle/>
          <a:p>
            <a:r>
              <a:rPr lang="en-US"/>
              <a:t>Click icon to add picture</a:t>
            </a:r>
            <a:endParaRPr lang="en-US" dirty="0"/>
          </a:p>
        </p:txBody>
      </p:sp>
      <p:sp>
        <p:nvSpPr>
          <p:cNvPr id="3" name="Footer Placeholder"/>
          <p:cNvSpPr>
            <a:spLocks noGrp="1"/>
          </p:cNvSpPr>
          <p:nvPr>
            <p:ph type="ftr" sz="quarter" idx="10"/>
          </p:nvPr>
        </p:nvSpPr>
        <p:spPr/>
        <p:txBody>
          <a:bodyPr/>
          <a:lstStyle/>
          <a:p>
            <a:r>
              <a:rPr lang="en-US" dirty="0" err="1"/>
              <a:t>Qiskit</a:t>
            </a:r>
            <a:r>
              <a:rPr lang="en-US" dirty="0"/>
              <a:t> © 2020</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12" name="Text Placeholder 8">
            <a:extLst>
              <a:ext uri="{FF2B5EF4-FFF2-40B4-BE49-F238E27FC236}">
                <a16:creationId xmlns:a16="http://schemas.microsoft.com/office/drawing/2014/main" id="{0FCF3F11-D5C2-4840-B6AA-0826FA672623}"/>
              </a:ext>
            </a:extLst>
          </p:cNvPr>
          <p:cNvSpPr>
            <a:spLocks noGrp="1"/>
          </p:cNvSpPr>
          <p:nvPr>
            <p:ph type="body" sz="quarter" idx="15" hasCustomPrompt="1"/>
          </p:nvPr>
        </p:nvSpPr>
        <p:spPr>
          <a:xfrm>
            <a:off x="219779" y="4327588"/>
            <a:ext cx="1865621" cy="166688"/>
          </a:xfrm>
        </p:spPr>
        <p:txBody>
          <a:bodyPr/>
          <a:lstStyle>
            <a:lvl1pPr>
              <a:defRPr lang="en-US" sz="1000" b="0" i="1" dirty="0">
                <a:solidFill>
                  <a:schemeClr val="bg2"/>
                </a:solidFill>
                <a:latin typeface="IBM Plex Sans" panose="020B0503050203000203" pitchFamily="34" charset="77"/>
                <a:ea typeface="IBM Plex Sans" panose="020B0503050203000203" pitchFamily="34" charset="0"/>
                <a:cs typeface="IBM Plex Sans" panose="020B0503050203000203" pitchFamily="34" charset="0"/>
              </a:defRPr>
            </a:lvl1pPr>
          </a:lstStyle>
          <a:p>
            <a:pPr marL="0" lvl="0" indent="0" algn="l" rtl="0" eaLnBrk="1" fontAlgn="base" hangingPunct="1">
              <a:lnSpc>
                <a:spcPct val="120000"/>
              </a:lnSpc>
              <a:spcBef>
                <a:spcPts val="1100"/>
              </a:spcBef>
              <a:spcAft>
                <a:spcPct val="0"/>
              </a:spcAft>
              <a:buClr>
                <a:srgbClr val="6D6E70"/>
              </a:buClr>
              <a:buSzPct val="90000"/>
              <a:buFont typeface="Wingdings" pitchFamily="2" charset="2"/>
              <a:buNone/>
            </a:pPr>
            <a:r>
              <a:rPr lang="en-US" dirty="0"/>
              <a:t>Optional image caption styling</a:t>
            </a:r>
          </a:p>
        </p:txBody>
      </p:sp>
      <p:sp>
        <p:nvSpPr>
          <p:cNvPr id="6" name="Text Placeholder 5">
            <a:extLst>
              <a:ext uri="{FF2B5EF4-FFF2-40B4-BE49-F238E27FC236}">
                <a16:creationId xmlns:a16="http://schemas.microsoft.com/office/drawing/2014/main" id="{EE96722A-5328-BD4F-BCAA-57403E973996}"/>
              </a:ext>
            </a:extLst>
          </p:cNvPr>
          <p:cNvSpPr>
            <a:spLocks noGrp="1"/>
          </p:cNvSpPr>
          <p:nvPr>
            <p:ph type="body" sz="quarter" idx="16" hasCustomPrompt="1"/>
          </p:nvPr>
        </p:nvSpPr>
        <p:spPr>
          <a:xfrm>
            <a:off x="219456" y="173736"/>
            <a:ext cx="1892807" cy="841248"/>
          </a:xfrm>
        </p:spPr>
        <p:txBody>
          <a:bodyPr/>
          <a:lstStyle>
            <a:lvl1pPr>
              <a:defRPr sz="2000"/>
            </a:lvl1pPr>
          </a:lstStyle>
          <a:p>
            <a:pPr lvl="0"/>
            <a:r>
              <a:rPr lang="en-US" dirty="0"/>
              <a:t>Left panel title + description</a:t>
            </a:r>
          </a:p>
        </p:txBody>
      </p:sp>
      <p:sp>
        <p:nvSpPr>
          <p:cNvPr id="14" name="Text Placeholder 13">
            <a:extLst>
              <a:ext uri="{FF2B5EF4-FFF2-40B4-BE49-F238E27FC236}">
                <a16:creationId xmlns:a16="http://schemas.microsoft.com/office/drawing/2014/main" id="{47003850-CA02-794E-82E9-2765B21076B6}"/>
              </a:ext>
            </a:extLst>
          </p:cNvPr>
          <p:cNvSpPr>
            <a:spLocks noGrp="1"/>
          </p:cNvSpPr>
          <p:nvPr>
            <p:ph type="body" sz="quarter" idx="17"/>
          </p:nvPr>
        </p:nvSpPr>
        <p:spPr>
          <a:xfrm>
            <a:off x="219457" y="1243584"/>
            <a:ext cx="1837944" cy="1328166"/>
          </a:xfrm>
        </p:spPr>
        <p:txBody>
          <a:bodyPr/>
          <a:lstStyle/>
          <a:p>
            <a:pPr lvl="0"/>
            <a:r>
              <a:rPr lang="en-US" dirty="0"/>
              <a:t>Click to edit Master text styles</a:t>
            </a:r>
          </a:p>
        </p:txBody>
      </p:sp>
    </p:spTree>
    <p:extLst>
      <p:ext uri="{BB962C8B-B14F-4D97-AF65-F5344CB8AC3E}">
        <p14:creationId xmlns:p14="http://schemas.microsoft.com/office/powerpoint/2010/main" val="1939202029"/>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itle + 2 column (split background)">
    <p:bg>
      <p:bgPr>
        <a:solidFill>
          <a:schemeClr val="tx2"/>
        </a:solidFill>
        <a:effectLst/>
      </p:bgPr>
    </p:bg>
    <p:spTree>
      <p:nvGrpSpPr>
        <p:cNvPr id="1" name=""/>
        <p:cNvGrpSpPr/>
        <p:nvPr/>
      </p:nvGrpSpPr>
      <p:grpSpPr>
        <a:xfrm>
          <a:off x="0" y="0"/>
          <a:ext cx="0" cy="0"/>
          <a:chOff x="0" y="0"/>
          <a:chExt cx="0" cy="0"/>
        </a:xfrm>
      </p:grpSpPr>
      <p:sp>
        <p:nvSpPr>
          <p:cNvPr id="8" name="Cool gray 10 rectangle">
            <a:extLst>
              <a:ext uri="{FF2B5EF4-FFF2-40B4-BE49-F238E27FC236}">
                <a16:creationId xmlns:a16="http://schemas.microsoft.com/office/drawing/2014/main" id="{FA72458D-69F1-254C-9C7B-9A062B760A8D}"/>
              </a:ext>
              <a:ext uri="{C183D7F6-B498-43B3-948B-1728B52AA6E4}">
                <adec:decorative xmlns="" xmlns:adec="http://schemas.microsoft.com/office/drawing/2017/decorative" val="1"/>
              </a:ext>
            </a:extLst>
          </p:cNvPr>
          <p:cNvSpPr/>
          <p:nvPr userDrawn="1"/>
        </p:nvSpPr>
        <p:spPr>
          <a:xfrm>
            <a:off x="4572000" y="0"/>
            <a:ext cx="4572000" cy="5143500"/>
          </a:xfrm>
          <a:prstGeom prst="rect">
            <a:avLst/>
          </a:prstGeom>
          <a:solidFill>
            <a:schemeClr val="tx1"/>
          </a:solidFill>
        </p:spPr>
        <p:txBody>
          <a:bodyPr wrap="square" lIns="0" tIns="0" rIns="0" bIns="0" rtlCol="0" anchor="ctr">
            <a:noAutofit/>
          </a:bodyPr>
          <a:lstStyle/>
          <a:p>
            <a:pPr algn="ctr"/>
            <a:endParaRPr lang="en-US" sz="1200" b="0" i="0" dirty="0">
              <a:solidFill>
                <a:srgbClr val="FFFFFF"/>
              </a:solidFill>
              <a:latin typeface="IBM Plex Sans" panose="020B0503050203000203" pitchFamily="34" charset="0"/>
              <a:cs typeface="Arial"/>
            </a:endParaRPr>
          </a:p>
        </p:txBody>
      </p:sp>
      <p:sp>
        <p:nvSpPr>
          <p:cNvPr id="2" name="Title"/>
          <p:cNvSpPr>
            <a:spLocks noGrp="1"/>
          </p:cNvSpPr>
          <p:nvPr>
            <p:ph type="title" hasCustomPrompt="1"/>
          </p:nvPr>
        </p:nvSpPr>
        <p:spPr>
          <a:xfrm>
            <a:off x="210311" y="201168"/>
            <a:ext cx="4114735" cy="804672"/>
          </a:xfrm>
        </p:spPr>
        <p:txBody>
          <a:bodyPr/>
          <a:lstStyle>
            <a:lvl1pPr>
              <a:defRPr/>
            </a:lvl1pPr>
          </a:lstStyle>
          <a:p>
            <a:r>
              <a:rPr lang="en-US" dirty="0"/>
              <a:t>Title + 2 columns (½ - ½) split background</a:t>
            </a:r>
          </a:p>
        </p:txBody>
      </p:sp>
      <p:sp>
        <p:nvSpPr>
          <p:cNvPr id="7" name="Content Placeholder"/>
          <p:cNvSpPr>
            <a:spLocks noGrp="1"/>
          </p:cNvSpPr>
          <p:nvPr>
            <p:ph sz="quarter" idx="13"/>
          </p:nvPr>
        </p:nvSpPr>
        <p:spPr>
          <a:xfrm>
            <a:off x="4791456" y="1243584"/>
            <a:ext cx="4142232" cy="3279648"/>
          </a:xfrm>
        </p:spPr>
        <p:txBody>
          <a:bodyPr/>
          <a:lstStyle>
            <a:lvl1pPr>
              <a:defRPr sz="1400"/>
            </a:lvl1pPr>
          </a:lstStyle>
          <a:p>
            <a:pPr lvl="0"/>
            <a:r>
              <a:rPr lang="en-US" dirty="0"/>
              <a:t>Click to edit Master text styles</a:t>
            </a:r>
          </a:p>
        </p:txBody>
      </p:sp>
      <p:sp>
        <p:nvSpPr>
          <p:cNvPr id="6" name="Text Placeholder"/>
          <p:cNvSpPr>
            <a:spLocks noGrp="1"/>
          </p:cNvSpPr>
          <p:nvPr>
            <p:ph type="body" sz="quarter" idx="12"/>
          </p:nvPr>
        </p:nvSpPr>
        <p:spPr>
          <a:xfrm>
            <a:off x="219456" y="1243584"/>
            <a:ext cx="4123944"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p:cNvSpPr>
            <a:spLocks noGrp="1"/>
          </p:cNvSpPr>
          <p:nvPr>
            <p:ph type="ftr" sz="quarter" idx="10"/>
          </p:nvPr>
        </p:nvSpPr>
        <p:spPr/>
        <p:txBody>
          <a:bodyPr/>
          <a:lstStyle/>
          <a:p>
            <a:r>
              <a:rPr lang="en-US" dirty="0" err="1"/>
              <a:t>Qiskit</a:t>
            </a:r>
            <a:r>
              <a:rPr lang="en-US" dirty="0"/>
              <a:t> © 2020</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pic>
        <p:nvPicPr>
          <p:cNvPr id="9" name="Picture 8">
            <a:extLst>
              <a:ext uri="{FF2B5EF4-FFF2-40B4-BE49-F238E27FC236}">
                <a16:creationId xmlns:a16="http://schemas.microsoft.com/office/drawing/2014/main" id="{7932FB1B-F225-DB4D-A215-6355387CC0A7}"/>
              </a:ext>
            </a:extLst>
          </p:cNvPr>
          <p:cNvPicPr>
            <a:picLocks noChangeAspect="1"/>
          </p:cNvPicPr>
          <p:nvPr userDrawn="1"/>
        </p:nvPicPr>
        <p:blipFill>
          <a:blip r:embed="rId2"/>
          <a:stretch>
            <a:fillRect/>
          </a:stretch>
        </p:blipFill>
        <p:spPr>
          <a:xfrm>
            <a:off x="7789331" y="128929"/>
            <a:ext cx="1126001" cy="350899"/>
          </a:xfrm>
          <a:prstGeom prst="rect">
            <a:avLst/>
          </a:prstGeom>
        </p:spPr>
      </p:pic>
    </p:spTree>
    <p:extLst>
      <p:ext uri="{BB962C8B-B14F-4D97-AF65-F5344CB8AC3E}">
        <p14:creationId xmlns:p14="http://schemas.microsoft.com/office/powerpoint/2010/main" val="1122956547"/>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itle + 1 column + 3 boxes">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4672"/>
          </a:xfrm>
        </p:spPr>
        <p:txBody>
          <a:bodyPr/>
          <a:lstStyle/>
          <a:p>
            <a:r>
              <a:rPr lang="en-US" dirty="0"/>
              <a:t>Click to edit Master title style</a:t>
            </a:r>
          </a:p>
        </p:txBody>
      </p:sp>
      <p:sp>
        <p:nvSpPr>
          <p:cNvPr id="8" name="Text Placeholder"/>
          <p:cNvSpPr>
            <a:spLocks noGrp="1"/>
          </p:cNvSpPr>
          <p:nvPr>
            <p:ph type="body" sz="quarter" idx="13"/>
          </p:nvPr>
        </p:nvSpPr>
        <p:spPr>
          <a:xfrm>
            <a:off x="219456" y="1243584"/>
            <a:ext cx="4123944"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1"/>
          <p:cNvSpPr>
            <a:spLocks noGrp="1"/>
          </p:cNvSpPr>
          <p:nvPr>
            <p:ph sz="quarter" idx="17"/>
          </p:nvPr>
        </p:nvSpPr>
        <p:spPr>
          <a:xfrm>
            <a:off x="4572000" y="0"/>
            <a:ext cx="2286000" cy="2571750"/>
          </a:xfrm>
          <a:solidFill>
            <a:schemeClr val="accent3"/>
          </a:solidFill>
          <a:ln>
            <a:noFill/>
          </a:ln>
        </p:spPr>
        <p:txBody>
          <a:bodyPr lIns="219456" tIns="201168" rIns="228600" bIns="228600"/>
          <a:lstStyle>
            <a:lvl1pPr>
              <a:defRPr>
                <a:solidFill>
                  <a:schemeClr val="bg1"/>
                </a:solidFill>
              </a:defRPr>
            </a:lvl1pPr>
          </a:lstStyle>
          <a:p>
            <a:pPr lvl="0"/>
            <a:r>
              <a:rPr lang="en-US" dirty="0"/>
              <a:t>Click to edit Master text styles</a:t>
            </a:r>
          </a:p>
        </p:txBody>
      </p:sp>
      <p:sp>
        <p:nvSpPr>
          <p:cNvPr id="10" name="Content Placeholder 2"/>
          <p:cNvSpPr>
            <a:spLocks noGrp="1"/>
          </p:cNvSpPr>
          <p:nvPr>
            <p:ph sz="quarter" idx="18"/>
          </p:nvPr>
        </p:nvSpPr>
        <p:spPr>
          <a:xfrm>
            <a:off x="6858000" y="0"/>
            <a:ext cx="2286000" cy="2571750"/>
          </a:xfrm>
          <a:solidFill>
            <a:schemeClr val="accent2"/>
          </a:solidFill>
          <a:ln>
            <a:noFill/>
          </a:ln>
        </p:spPr>
        <p:txBody>
          <a:bodyPr lIns="219456" tIns="201168" rIns="228600" bIns="228600"/>
          <a:lstStyle>
            <a:lvl1pPr>
              <a:defRPr>
                <a:solidFill>
                  <a:schemeClr val="bg1"/>
                </a:solidFill>
              </a:defRPr>
            </a:lvl1pPr>
          </a:lstStyle>
          <a:p>
            <a:pPr lvl="0"/>
            <a:r>
              <a:rPr lang="en-US" dirty="0"/>
              <a:t>Click to edit Master text styles</a:t>
            </a:r>
          </a:p>
        </p:txBody>
      </p:sp>
      <p:sp>
        <p:nvSpPr>
          <p:cNvPr id="12" name="Content Placeholder 3"/>
          <p:cNvSpPr>
            <a:spLocks noGrp="1"/>
          </p:cNvSpPr>
          <p:nvPr>
            <p:ph sz="quarter" idx="19"/>
          </p:nvPr>
        </p:nvSpPr>
        <p:spPr>
          <a:xfrm>
            <a:off x="4572000" y="2570163"/>
            <a:ext cx="4572000" cy="2573337"/>
          </a:xfrm>
          <a:solidFill>
            <a:schemeClr val="accent1"/>
          </a:solidFill>
          <a:ln>
            <a:noFill/>
          </a:ln>
        </p:spPr>
        <p:txBody>
          <a:bodyPr lIns="219456" tIns="201168" rIns="228600" bIns="228600"/>
          <a:lstStyle>
            <a:lvl1pPr>
              <a:defRPr>
                <a:solidFill>
                  <a:schemeClr val="tx2"/>
                </a:solidFill>
              </a:defRPr>
            </a:lvl1pPr>
          </a:lstStyle>
          <a:p>
            <a:pPr lvl="0"/>
            <a:r>
              <a:rPr lang="en-US" dirty="0"/>
              <a:t>Click to edit Master text styles</a:t>
            </a:r>
          </a:p>
        </p:txBody>
      </p:sp>
      <p:sp>
        <p:nvSpPr>
          <p:cNvPr id="3" name="Footer Placeholder"/>
          <p:cNvSpPr>
            <a:spLocks noGrp="1"/>
          </p:cNvSpPr>
          <p:nvPr>
            <p:ph type="ftr" sz="quarter" idx="10"/>
          </p:nvPr>
        </p:nvSpPr>
        <p:spPr/>
        <p:txBody>
          <a:bodyPr/>
          <a:lstStyle/>
          <a:p>
            <a:r>
              <a:rPr lang="en-US" dirty="0" err="1"/>
              <a:t>Qiskit</a:t>
            </a:r>
            <a:r>
              <a:rPr lang="en-US" dirty="0"/>
              <a:t> © 2020</a:t>
            </a:r>
          </a:p>
        </p:txBody>
      </p:sp>
      <p:sp>
        <p:nvSpPr>
          <p:cNvPr id="4" name="Slide Number Placeholder"/>
          <p:cNvSpPr>
            <a:spLocks noGrp="1"/>
          </p:cNvSpPr>
          <p:nvPr>
            <p:ph type="sldNum" sz="quarter" idx="11"/>
          </p:nvPr>
        </p:nvSpPr>
        <p:spPr/>
        <p:txBody>
          <a:bodyPr/>
          <a:lstStyle>
            <a:lvl1pPr>
              <a:defRPr>
                <a:solidFill>
                  <a:schemeClr val="tx2"/>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921307647"/>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itle + 1 column + 3 boxes gray">
    <p:bg>
      <p:bgPr>
        <a:solidFill>
          <a:schemeClr val="tx2"/>
        </a:solidFill>
        <a:effectLst/>
      </p:bgPr>
    </p:bg>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4672"/>
          </a:xfrm>
        </p:spPr>
        <p:txBody>
          <a:bodyPr/>
          <a:lstStyle/>
          <a:p>
            <a:r>
              <a:rPr lang="en-US" dirty="0"/>
              <a:t>Click to edit Master title style</a:t>
            </a:r>
          </a:p>
        </p:txBody>
      </p:sp>
      <p:sp>
        <p:nvSpPr>
          <p:cNvPr id="8" name="Text Placeholder"/>
          <p:cNvSpPr>
            <a:spLocks noGrp="1"/>
          </p:cNvSpPr>
          <p:nvPr>
            <p:ph type="body" sz="quarter" idx="13"/>
          </p:nvPr>
        </p:nvSpPr>
        <p:spPr>
          <a:xfrm>
            <a:off x="219456" y="1243584"/>
            <a:ext cx="4123944"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1"/>
          <p:cNvSpPr>
            <a:spLocks noGrp="1"/>
          </p:cNvSpPr>
          <p:nvPr>
            <p:ph sz="quarter" idx="17"/>
          </p:nvPr>
        </p:nvSpPr>
        <p:spPr>
          <a:xfrm>
            <a:off x="4572000" y="0"/>
            <a:ext cx="2286000" cy="2571750"/>
          </a:xfrm>
          <a:solidFill>
            <a:schemeClr val="tx1"/>
          </a:solidFill>
          <a:ln>
            <a:noFill/>
          </a:ln>
        </p:spPr>
        <p:txBody>
          <a:bodyPr lIns="219456" tIns="201168" rIns="228600" bIns="228600"/>
          <a:lstStyle>
            <a:lvl1pPr>
              <a:defRPr>
                <a:solidFill>
                  <a:schemeClr val="bg1"/>
                </a:solidFill>
              </a:defRPr>
            </a:lvl1pPr>
          </a:lstStyle>
          <a:p>
            <a:pPr lvl="0"/>
            <a:r>
              <a:rPr lang="en-US" dirty="0"/>
              <a:t>Click to edit Master text styles</a:t>
            </a:r>
          </a:p>
        </p:txBody>
      </p:sp>
      <p:sp>
        <p:nvSpPr>
          <p:cNvPr id="10" name="Content Placeholder 2"/>
          <p:cNvSpPr>
            <a:spLocks noGrp="1"/>
          </p:cNvSpPr>
          <p:nvPr>
            <p:ph sz="quarter" idx="18"/>
          </p:nvPr>
        </p:nvSpPr>
        <p:spPr>
          <a:xfrm>
            <a:off x="6858000" y="0"/>
            <a:ext cx="2286000" cy="2571750"/>
          </a:xfrm>
          <a:solidFill>
            <a:schemeClr val="accent5"/>
          </a:solidFill>
          <a:ln>
            <a:noFill/>
          </a:ln>
        </p:spPr>
        <p:txBody>
          <a:bodyPr lIns="219456" tIns="201168" rIns="228600" bIns="228600"/>
          <a:lstStyle>
            <a:lvl1pPr>
              <a:defRPr>
                <a:solidFill>
                  <a:schemeClr val="bg1"/>
                </a:solidFill>
              </a:defRPr>
            </a:lvl1pPr>
          </a:lstStyle>
          <a:p>
            <a:pPr lvl="0"/>
            <a:r>
              <a:rPr lang="en-US" dirty="0"/>
              <a:t>Click to edit Master text styles</a:t>
            </a:r>
          </a:p>
        </p:txBody>
      </p:sp>
      <p:sp>
        <p:nvSpPr>
          <p:cNvPr id="12" name="Content Placeholder 3"/>
          <p:cNvSpPr>
            <a:spLocks noGrp="1"/>
          </p:cNvSpPr>
          <p:nvPr>
            <p:ph sz="quarter" idx="19"/>
          </p:nvPr>
        </p:nvSpPr>
        <p:spPr>
          <a:xfrm>
            <a:off x="4572000" y="2570163"/>
            <a:ext cx="4572000" cy="2573337"/>
          </a:xfrm>
          <a:solidFill>
            <a:schemeClr val="accent6"/>
          </a:solidFill>
          <a:ln>
            <a:noFill/>
          </a:ln>
        </p:spPr>
        <p:txBody>
          <a:bodyPr lIns="219456" tIns="201168" rIns="228600" bIns="228600"/>
          <a:lstStyle>
            <a:lvl1pPr>
              <a:defRPr>
                <a:solidFill>
                  <a:schemeClr val="tx2"/>
                </a:solidFill>
              </a:defRPr>
            </a:lvl1pPr>
          </a:lstStyle>
          <a:p>
            <a:pPr lvl="0"/>
            <a:r>
              <a:rPr lang="en-US" dirty="0"/>
              <a:t>Click to edit Master text styles</a:t>
            </a:r>
          </a:p>
        </p:txBody>
      </p:sp>
      <p:sp>
        <p:nvSpPr>
          <p:cNvPr id="3" name="Footer Placeholder"/>
          <p:cNvSpPr>
            <a:spLocks noGrp="1"/>
          </p:cNvSpPr>
          <p:nvPr>
            <p:ph type="ftr" sz="quarter" idx="10"/>
          </p:nvPr>
        </p:nvSpPr>
        <p:spPr/>
        <p:txBody>
          <a:bodyPr/>
          <a:lstStyle/>
          <a:p>
            <a:r>
              <a:rPr lang="en-US" dirty="0" err="1"/>
              <a:t>Qiskit</a:t>
            </a:r>
            <a:r>
              <a:rPr lang="en-US" dirty="0"/>
              <a:t> © 2020</a:t>
            </a:r>
          </a:p>
        </p:txBody>
      </p:sp>
      <p:sp>
        <p:nvSpPr>
          <p:cNvPr id="4" name="Slide Number Placeholder"/>
          <p:cNvSpPr>
            <a:spLocks noGrp="1"/>
          </p:cNvSpPr>
          <p:nvPr>
            <p:ph type="sldNum" sz="quarter" idx="11"/>
          </p:nvPr>
        </p:nvSpPr>
        <p:spPr/>
        <p:txBody>
          <a:bodyPr/>
          <a:lstStyle>
            <a:lvl1pPr>
              <a:defRPr>
                <a:solidFill>
                  <a:schemeClr val="tx2"/>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41906814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 divider (no footer)">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22B4E5F-15AA-7142-8D54-876791D3731F}"/>
              </a:ext>
            </a:extLst>
          </p:cNvPr>
          <p:cNvSpPr>
            <a:spLocks noGrp="1"/>
          </p:cNvSpPr>
          <p:nvPr>
            <p:ph type="title" hasCustomPrompt="1"/>
          </p:nvPr>
        </p:nvSpPr>
        <p:spPr>
          <a:xfrm>
            <a:off x="210312" y="201168"/>
            <a:ext cx="4142232" cy="1729232"/>
          </a:xfrm>
        </p:spPr>
        <p:txBody>
          <a:bodyPr/>
          <a:lstStyle/>
          <a:p>
            <a:r>
              <a:rPr lang="en-US" dirty="0"/>
              <a:t>Click to edit Master title style (3 sizes for title text available) - no footer</a:t>
            </a:r>
          </a:p>
        </p:txBody>
      </p:sp>
      <p:pic>
        <p:nvPicPr>
          <p:cNvPr id="4" name="Picture 3">
            <a:extLst>
              <a:ext uri="{FF2B5EF4-FFF2-40B4-BE49-F238E27FC236}">
                <a16:creationId xmlns:a16="http://schemas.microsoft.com/office/drawing/2014/main" id="{0744E27A-ED32-1347-9D8B-91B8F9BED5EF}"/>
              </a:ext>
            </a:extLst>
          </p:cNvPr>
          <p:cNvPicPr>
            <a:picLocks noChangeAspect="1"/>
          </p:cNvPicPr>
          <p:nvPr userDrawn="1"/>
        </p:nvPicPr>
        <p:blipFill>
          <a:blip r:embed="rId2"/>
          <a:stretch>
            <a:fillRect/>
          </a:stretch>
        </p:blipFill>
        <p:spPr>
          <a:xfrm>
            <a:off x="7789333" y="129710"/>
            <a:ext cx="1126000" cy="350898"/>
          </a:xfrm>
          <a:prstGeom prst="rect">
            <a:avLst/>
          </a:prstGeom>
        </p:spPr>
      </p:pic>
    </p:spTree>
    <p:extLst>
      <p:ext uri="{BB962C8B-B14F-4D97-AF65-F5344CB8AC3E}">
        <p14:creationId xmlns:p14="http://schemas.microsoft.com/office/powerpoint/2010/main" val="3328082323"/>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itle + 4 boxes (alt)">
    <p:bg>
      <p:bgPr>
        <a:solidFill>
          <a:schemeClr val="tx2"/>
        </a:solidFill>
        <a:effectLst/>
      </p:bgPr>
    </p:bg>
    <p:spTree>
      <p:nvGrpSpPr>
        <p:cNvPr id="1" name=""/>
        <p:cNvGrpSpPr/>
        <p:nvPr/>
      </p:nvGrpSpPr>
      <p:grpSpPr>
        <a:xfrm>
          <a:off x="0" y="0"/>
          <a:ext cx="0" cy="0"/>
          <a:chOff x="0" y="0"/>
          <a:chExt cx="0" cy="0"/>
        </a:xfrm>
      </p:grpSpPr>
      <p:sp>
        <p:nvSpPr>
          <p:cNvPr id="2" name="Title"/>
          <p:cNvSpPr>
            <a:spLocks noGrp="1"/>
          </p:cNvSpPr>
          <p:nvPr>
            <p:ph type="title"/>
          </p:nvPr>
        </p:nvSpPr>
        <p:spPr>
          <a:xfrm>
            <a:off x="0" y="-1"/>
            <a:ext cx="7086601" cy="2569463"/>
          </a:xfrm>
          <a:noFill/>
        </p:spPr>
        <p:txBody>
          <a:bodyPr lIns="192024" tIns="137160" rIns="228600" bIns="228600"/>
          <a:lstStyle>
            <a:lvl1pPr>
              <a:lnSpc>
                <a:spcPts val="5000"/>
              </a:lnSpc>
              <a:defRPr sz="4200"/>
            </a:lvl1pPr>
          </a:lstStyle>
          <a:p>
            <a:r>
              <a:rPr lang="en-US" dirty="0"/>
              <a:t>Click to edit Master title style</a:t>
            </a:r>
          </a:p>
        </p:txBody>
      </p:sp>
      <p:sp>
        <p:nvSpPr>
          <p:cNvPr id="7" name="Content Placeholder 1"/>
          <p:cNvSpPr>
            <a:spLocks noGrp="1"/>
          </p:cNvSpPr>
          <p:nvPr>
            <p:ph sz="quarter" idx="20"/>
          </p:nvPr>
        </p:nvSpPr>
        <p:spPr>
          <a:xfrm>
            <a:off x="0" y="2570163"/>
            <a:ext cx="2286000" cy="2573337"/>
          </a:xfrm>
          <a:solidFill>
            <a:srgbClr val="D4BBFF"/>
          </a:solidFill>
        </p:spPr>
        <p:txBody>
          <a:bodyPr lIns="219456" tIns="201168" rIns="228600" bIns="228600"/>
          <a:lstStyle>
            <a:lvl1pPr>
              <a:defRPr>
                <a:solidFill>
                  <a:schemeClr val="bg1"/>
                </a:solidFill>
              </a:defRPr>
            </a:lvl1pPr>
          </a:lstStyle>
          <a:p>
            <a:pPr lvl="0"/>
            <a:r>
              <a:rPr lang="en-US" dirty="0"/>
              <a:t>Click to edit Master text styles</a:t>
            </a:r>
          </a:p>
        </p:txBody>
      </p:sp>
      <p:sp>
        <p:nvSpPr>
          <p:cNvPr id="14" name="Content Placeholder 2"/>
          <p:cNvSpPr>
            <a:spLocks noGrp="1"/>
          </p:cNvSpPr>
          <p:nvPr>
            <p:ph sz="quarter" idx="19"/>
          </p:nvPr>
        </p:nvSpPr>
        <p:spPr>
          <a:xfrm>
            <a:off x="2286001" y="2570163"/>
            <a:ext cx="2286000" cy="2573337"/>
          </a:xfrm>
          <a:solidFill>
            <a:schemeClr val="accent3"/>
          </a:solidFill>
          <a:ln>
            <a:noFill/>
          </a:ln>
        </p:spPr>
        <p:txBody>
          <a:bodyPr lIns="219456" tIns="201168" rIns="228600" bIns="228600"/>
          <a:lstStyle>
            <a:lvl1pPr>
              <a:defRPr>
                <a:solidFill>
                  <a:schemeClr val="tx2"/>
                </a:solidFill>
              </a:defRPr>
            </a:lvl1pPr>
          </a:lstStyle>
          <a:p>
            <a:pPr lvl="0"/>
            <a:r>
              <a:rPr lang="en-US" dirty="0"/>
              <a:t>Click to edit Master text styles</a:t>
            </a:r>
          </a:p>
        </p:txBody>
      </p:sp>
      <p:sp>
        <p:nvSpPr>
          <p:cNvPr id="6" name="Content Placeholder 3"/>
          <p:cNvSpPr>
            <a:spLocks noGrp="1"/>
          </p:cNvSpPr>
          <p:nvPr>
            <p:ph sz="quarter" idx="17"/>
          </p:nvPr>
        </p:nvSpPr>
        <p:spPr>
          <a:xfrm>
            <a:off x="4572000" y="2570162"/>
            <a:ext cx="2286000" cy="2573338"/>
          </a:xfrm>
          <a:solidFill>
            <a:schemeClr val="accent2"/>
          </a:solidFill>
          <a:ln>
            <a:noFill/>
          </a:ln>
        </p:spPr>
        <p:txBody>
          <a:bodyPr lIns="219456" tIns="201168" rIns="228600" bIns="228600"/>
          <a:lstStyle>
            <a:lvl1pPr>
              <a:defRPr>
                <a:solidFill>
                  <a:schemeClr val="tx2"/>
                </a:solidFill>
              </a:defRPr>
            </a:lvl1pPr>
          </a:lstStyle>
          <a:p>
            <a:pPr lvl="0"/>
            <a:r>
              <a:rPr lang="en-US" dirty="0"/>
              <a:t>Click to edit Master text styles</a:t>
            </a:r>
          </a:p>
        </p:txBody>
      </p:sp>
      <p:sp>
        <p:nvSpPr>
          <p:cNvPr id="11" name="Content Placeholder 4"/>
          <p:cNvSpPr>
            <a:spLocks noGrp="1"/>
          </p:cNvSpPr>
          <p:nvPr>
            <p:ph sz="quarter" idx="18"/>
          </p:nvPr>
        </p:nvSpPr>
        <p:spPr>
          <a:xfrm>
            <a:off x="6858000" y="2570162"/>
            <a:ext cx="2286000" cy="2573338"/>
          </a:xfrm>
          <a:solidFill>
            <a:schemeClr val="accent1"/>
          </a:solidFill>
          <a:ln>
            <a:noFill/>
          </a:ln>
        </p:spPr>
        <p:txBody>
          <a:bodyPr lIns="219456" tIns="201168" rIns="228600" bIns="228600"/>
          <a:lstStyle>
            <a:lvl1pPr>
              <a:defRPr>
                <a:solidFill>
                  <a:schemeClr val="tx1"/>
                </a:solidFill>
              </a:defRPr>
            </a:lvl1pPr>
          </a:lstStyle>
          <a:p>
            <a:pPr lvl="0"/>
            <a:r>
              <a:rPr lang="en-US" dirty="0"/>
              <a:t>Click to edit Master text styles</a:t>
            </a:r>
          </a:p>
        </p:txBody>
      </p:sp>
      <p:sp>
        <p:nvSpPr>
          <p:cNvPr id="3" name="Footer Placeholder"/>
          <p:cNvSpPr>
            <a:spLocks noGrp="1"/>
          </p:cNvSpPr>
          <p:nvPr>
            <p:ph type="ftr" sz="quarter" idx="10"/>
          </p:nvPr>
        </p:nvSpPr>
        <p:spPr/>
        <p:txBody>
          <a:bodyPr/>
          <a:lstStyle>
            <a:lvl1pPr>
              <a:defRPr>
                <a:solidFill>
                  <a:schemeClr val="bg1"/>
                </a:solidFill>
              </a:defRPr>
            </a:lvl1pPr>
          </a:lstStyle>
          <a:p>
            <a:r>
              <a:rPr lang="en-US" dirty="0" err="1"/>
              <a:t>Qiskit</a:t>
            </a:r>
            <a:r>
              <a:rPr lang="en-US" dirty="0"/>
              <a:t> © 2020</a:t>
            </a:r>
          </a:p>
        </p:txBody>
      </p:sp>
      <p:sp>
        <p:nvSpPr>
          <p:cNvPr id="4" name="Slide Number Placeholder"/>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pic>
        <p:nvPicPr>
          <p:cNvPr id="12" name="Picture 11">
            <a:extLst>
              <a:ext uri="{FF2B5EF4-FFF2-40B4-BE49-F238E27FC236}">
                <a16:creationId xmlns:a16="http://schemas.microsoft.com/office/drawing/2014/main" id="{B83865BB-A28A-B147-AC3F-D411849CEFC7}"/>
              </a:ext>
            </a:extLst>
          </p:cNvPr>
          <p:cNvPicPr>
            <a:picLocks noChangeAspect="1"/>
          </p:cNvPicPr>
          <p:nvPr userDrawn="1"/>
        </p:nvPicPr>
        <p:blipFill>
          <a:blip r:embed="rId2"/>
          <a:stretch>
            <a:fillRect/>
          </a:stretch>
        </p:blipFill>
        <p:spPr>
          <a:xfrm>
            <a:off x="7789331" y="128929"/>
            <a:ext cx="1126001" cy="350899"/>
          </a:xfrm>
          <a:prstGeom prst="rect">
            <a:avLst/>
          </a:prstGeom>
        </p:spPr>
      </p:pic>
    </p:spTree>
    <p:extLst>
      <p:ext uri="{BB962C8B-B14F-4D97-AF65-F5344CB8AC3E}">
        <p14:creationId xmlns:p14="http://schemas.microsoft.com/office/powerpoint/2010/main" val="485498656"/>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itle + 4 boxes (alt) gray">
    <p:bg>
      <p:bgPr>
        <a:solidFill>
          <a:schemeClr val="tx2"/>
        </a:solidFill>
        <a:effectLst/>
      </p:bgPr>
    </p:bg>
    <p:spTree>
      <p:nvGrpSpPr>
        <p:cNvPr id="1" name=""/>
        <p:cNvGrpSpPr/>
        <p:nvPr/>
      </p:nvGrpSpPr>
      <p:grpSpPr>
        <a:xfrm>
          <a:off x="0" y="0"/>
          <a:ext cx="0" cy="0"/>
          <a:chOff x="0" y="0"/>
          <a:chExt cx="0" cy="0"/>
        </a:xfrm>
      </p:grpSpPr>
      <p:sp>
        <p:nvSpPr>
          <p:cNvPr id="2" name="Title"/>
          <p:cNvSpPr>
            <a:spLocks noGrp="1"/>
          </p:cNvSpPr>
          <p:nvPr>
            <p:ph type="title"/>
          </p:nvPr>
        </p:nvSpPr>
        <p:spPr>
          <a:xfrm>
            <a:off x="0" y="-1"/>
            <a:ext cx="7086601" cy="2569463"/>
          </a:xfrm>
          <a:noFill/>
        </p:spPr>
        <p:txBody>
          <a:bodyPr lIns="192024" tIns="137160" rIns="228600" bIns="228600"/>
          <a:lstStyle>
            <a:lvl1pPr>
              <a:lnSpc>
                <a:spcPts val="5000"/>
              </a:lnSpc>
              <a:defRPr sz="4200"/>
            </a:lvl1pPr>
          </a:lstStyle>
          <a:p>
            <a:r>
              <a:rPr lang="en-US" dirty="0"/>
              <a:t>Click to edit Master title style</a:t>
            </a:r>
          </a:p>
        </p:txBody>
      </p:sp>
      <p:sp>
        <p:nvSpPr>
          <p:cNvPr id="7" name="Content Placeholder 1"/>
          <p:cNvSpPr>
            <a:spLocks noGrp="1"/>
          </p:cNvSpPr>
          <p:nvPr>
            <p:ph sz="quarter" idx="20"/>
          </p:nvPr>
        </p:nvSpPr>
        <p:spPr>
          <a:xfrm>
            <a:off x="0" y="2570163"/>
            <a:ext cx="2286000" cy="2573337"/>
          </a:xfrm>
          <a:solidFill>
            <a:schemeClr val="tx1"/>
          </a:solidFill>
        </p:spPr>
        <p:txBody>
          <a:bodyPr lIns="219456" tIns="201168" rIns="228600" bIns="228600"/>
          <a:lstStyle>
            <a:lvl1pPr>
              <a:defRPr>
                <a:solidFill>
                  <a:schemeClr val="bg1"/>
                </a:solidFill>
              </a:defRPr>
            </a:lvl1pPr>
          </a:lstStyle>
          <a:p>
            <a:pPr lvl="0"/>
            <a:r>
              <a:rPr lang="en-US" dirty="0"/>
              <a:t>Click to edit Master text styles</a:t>
            </a:r>
          </a:p>
        </p:txBody>
      </p:sp>
      <p:sp>
        <p:nvSpPr>
          <p:cNvPr id="14" name="Content Placeholder 2"/>
          <p:cNvSpPr>
            <a:spLocks noGrp="1"/>
          </p:cNvSpPr>
          <p:nvPr>
            <p:ph sz="quarter" idx="19"/>
          </p:nvPr>
        </p:nvSpPr>
        <p:spPr>
          <a:xfrm>
            <a:off x="2286001" y="2570163"/>
            <a:ext cx="2286000" cy="2573337"/>
          </a:xfrm>
          <a:solidFill>
            <a:schemeClr val="accent5"/>
          </a:solidFill>
          <a:ln>
            <a:noFill/>
          </a:ln>
        </p:spPr>
        <p:txBody>
          <a:bodyPr lIns="219456" tIns="201168" rIns="228600" bIns="228600"/>
          <a:lstStyle>
            <a:lvl1pPr>
              <a:defRPr>
                <a:solidFill>
                  <a:schemeClr val="bg1"/>
                </a:solidFill>
              </a:defRPr>
            </a:lvl1pPr>
          </a:lstStyle>
          <a:p>
            <a:pPr lvl="0"/>
            <a:r>
              <a:rPr lang="en-US" dirty="0"/>
              <a:t>Click to edit Master text styles</a:t>
            </a:r>
          </a:p>
        </p:txBody>
      </p:sp>
      <p:sp>
        <p:nvSpPr>
          <p:cNvPr id="6" name="Content Placeholder 3"/>
          <p:cNvSpPr>
            <a:spLocks noGrp="1"/>
          </p:cNvSpPr>
          <p:nvPr>
            <p:ph sz="quarter" idx="17"/>
          </p:nvPr>
        </p:nvSpPr>
        <p:spPr>
          <a:xfrm>
            <a:off x="4572000" y="2570162"/>
            <a:ext cx="2286000" cy="2573338"/>
          </a:xfrm>
          <a:solidFill>
            <a:srgbClr val="C1C7CD"/>
          </a:solidFill>
          <a:ln>
            <a:noFill/>
          </a:ln>
        </p:spPr>
        <p:txBody>
          <a:bodyPr lIns="219456" tIns="201168" rIns="228600" bIns="228600"/>
          <a:lstStyle>
            <a:lvl1pPr>
              <a:defRPr>
                <a:solidFill>
                  <a:schemeClr val="bg1"/>
                </a:solidFill>
              </a:defRPr>
            </a:lvl1pPr>
          </a:lstStyle>
          <a:p>
            <a:pPr lvl="0"/>
            <a:r>
              <a:rPr lang="en-US" dirty="0"/>
              <a:t>Click to edit Master text styles</a:t>
            </a:r>
          </a:p>
        </p:txBody>
      </p:sp>
      <p:sp>
        <p:nvSpPr>
          <p:cNvPr id="11" name="Content Placeholder 4"/>
          <p:cNvSpPr>
            <a:spLocks noGrp="1"/>
          </p:cNvSpPr>
          <p:nvPr>
            <p:ph sz="quarter" idx="18"/>
          </p:nvPr>
        </p:nvSpPr>
        <p:spPr>
          <a:xfrm>
            <a:off x="6858000" y="2570162"/>
            <a:ext cx="2286000" cy="2573338"/>
          </a:xfrm>
          <a:solidFill>
            <a:srgbClr val="A2A9B0"/>
          </a:solidFill>
          <a:ln>
            <a:noFill/>
          </a:ln>
        </p:spPr>
        <p:txBody>
          <a:bodyPr lIns="219456" tIns="201168" rIns="228600" bIns="228600"/>
          <a:lstStyle>
            <a:lvl1pPr>
              <a:defRPr>
                <a:solidFill>
                  <a:schemeClr val="bg1"/>
                </a:solidFill>
              </a:defRPr>
            </a:lvl1pPr>
          </a:lstStyle>
          <a:p>
            <a:pPr lvl="0"/>
            <a:r>
              <a:rPr lang="en-US" dirty="0"/>
              <a:t>Click to edit Master text styles</a:t>
            </a:r>
          </a:p>
        </p:txBody>
      </p:sp>
      <p:sp>
        <p:nvSpPr>
          <p:cNvPr id="3" name="Footer Placeholder"/>
          <p:cNvSpPr>
            <a:spLocks noGrp="1"/>
          </p:cNvSpPr>
          <p:nvPr>
            <p:ph type="ftr" sz="quarter" idx="10"/>
          </p:nvPr>
        </p:nvSpPr>
        <p:spPr/>
        <p:txBody>
          <a:bodyPr/>
          <a:lstStyle>
            <a:lvl1pPr>
              <a:defRPr>
                <a:solidFill>
                  <a:schemeClr val="bg1"/>
                </a:solidFill>
              </a:defRPr>
            </a:lvl1pPr>
          </a:lstStyle>
          <a:p>
            <a:r>
              <a:rPr lang="en-US" dirty="0" err="1"/>
              <a:t>Qiskit</a:t>
            </a:r>
            <a:r>
              <a:rPr lang="en-US" dirty="0"/>
              <a:t> © 2020</a:t>
            </a:r>
          </a:p>
        </p:txBody>
      </p:sp>
      <p:sp>
        <p:nvSpPr>
          <p:cNvPr id="4" name="Slide Number Placeholder"/>
          <p:cNvSpPr>
            <a:spLocks noGrp="1"/>
          </p:cNvSpPr>
          <p:nvPr>
            <p:ph type="sldNum" sz="quarter" idx="11"/>
          </p:nvPr>
        </p:nvSpPr>
        <p:spPr/>
        <p:txBody>
          <a:bodyPr/>
          <a:lstStyle>
            <a:lvl1pPr>
              <a:defRPr>
                <a:solidFill>
                  <a:schemeClr val="bg1"/>
                </a:solidFill>
              </a:defRPr>
            </a:lvl1pPr>
          </a:lstStyle>
          <a:p>
            <a:fld id="{59395FB3-9C97-154F-86B2-7E381B951268}" type="slidenum">
              <a:rPr lang="en-US" smtClean="0"/>
              <a:pPr/>
              <a:t>‹#›</a:t>
            </a:fld>
            <a:endParaRPr lang="en-US" dirty="0"/>
          </a:p>
        </p:txBody>
      </p:sp>
      <p:pic>
        <p:nvPicPr>
          <p:cNvPr id="12" name="Picture 11">
            <a:extLst>
              <a:ext uri="{FF2B5EF4-FFF2-40B4-BE49-F238E27FC236}">
                <a16:creationId xmlns:a16="http://schemas.microsoft.com/office/drawing/2014/main" id="{BE9D4AA7-CB84-3345-BFC0-3ED57BFDF230}"/>
              </a:ext>
            </a:extLst>
          </p:cNvPr>
          <p:cNvPicPr>
            <a:picLocks noChangeAspect="1"/>
          </p:cNvPicPr>
          <p:nvPr userDrawn="1"/>
        </p:nvPicPr>
        <p:blipFill>
          <a:blip r:embed="rId2"/>
          <a:stretch>
            <a:fillRect/>
          </a:stretch>
        </p:blipFill>
        <p:spPr>
          <a:xfrm>
            <a:off x="7789331" y="128929"/>
            <a:ext cx="1126001" cy="350899"/>
          </a:xfrm>
          <a:prstGeom prst="rect">
            <a:avLst/>
          </a:prstGeom>
        </p:spPr>
      </p:pic>
    </p:spTree>
    <p:extLst>
      <p:ext uri="{BB962C8B-B14F-4D97-AF65-F5344CB8AC3E}">
        <p14:creationId xmlns:p14="http://schemas.microsoft.com/office/powerpoint/2010/main" val="625287110"/>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3 boxes">
    <p:spTree>
      <p:nvGrpSpPr>
        <p:cNvPr id="1" name=""/>
        <p:cNvGrpSpPr/>
        <p:nvPr/>
      </p:nvGrpSpPr>
      <p:grpSpPr>
        <a:xfrm>
          <a:off x="0" y="0"/>
          <a:ext cx="0" cy="0"/>
          <a:chOff x="0" y="0"/>
          <a:chExt cx="0" cy="0"/>
        </a:xfrm>
      </p:grpSpPr>
      <p:sp>
        <p:nvSpPr>
          <p:cNvPr id="11" name="Content Placeholder 1"/>
          <p:cNvSpPr>
            <a:spLocks noGrp="1"/>
          </p:cNvSpPr>
          <p:nvPr>
            <p:ph sz="quarter" idx="12"/>
          </p:nvPr>
        </p:nvSpPr>
        <p:spPr>
          <a:xfrm>
            <a:off x="0" y="0"/>
            <a:ext cx="3044952" cy="5148072"/>
          </a:xfrm>
          <a:solidFill>
            <a:schemeClr val="tx1"/>
          </a:solidFill>
        </p:spPr>
        <p:txBody>
          <a:bodyPr lIns="219456" tIns="201168" rIns="228600" bIns="228600"/>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2"/>
          <p:cNvSpPr>
            <a:spLocks noGrp="1"/>
          </p:cNvSpPr>
          <p:nvPr>
            <p:ph sz="quarter" idx="13"/>
          </p:nvPr>
        </p:nvSpPr>
        <p:spPr>
          <a:xfrm>
            <a:off x="3044951" y="0"/>
            <a:ext cx="3044952" cy="5148072"/>
          </a:xfrm>
          <a:solidFill>
            <a:schemeClr val="accent3"/>
          </a:solidFill>
        </p:spPr>
        <p:txBody>
          <a:bodyPr lIns="219456" tIns="201168" rIns="228600" bIns="228600"/>
          <a:lstStyle>
            <a:lvl1pP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3"/>
          <p:cNvSpPr>
            <a:spLocks noGrp="1"/>
          </p:cNvSpPr>
          <p:nvPr>
            <p:ph sz="quarter" idx="14"/>
          </p:nvPr>
        </p:nvSpPr>
        <p:spPr>
          <a:xfrm>
            <a:off x="6090348" y="0"/>
            <a:ext cx="3044952" cy="5148072"/>
          </a:xfrm>
          <a:solidFill>
            <a:schemeClr val="accent2"/>
          </a:solidFill>
        </p:spPr>
        <p:txBody>
          <a:bodyPr lIns="219456" tIns="201168" rIns="228600" bIns="228600"/>
          <a:lstStyle>
            <a:lvl1pP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p:cNvSpPr>
            <a:spLocks noGrp="1"/>
          </p:cNvSpPr>
          <p:nvPr>
            <p:ph type="ftr" sz="quarter" idx="10"/>
          </p:nvPr>
        </p:nvSpPr>
        <p:spPr/>
        <p:txBody>
          <a:bodyPr/>
          <a:lstStyle>
            <a:lvl1pPr>
              <a:defRPr>
                <a:solidFill>
                  <a:schemeClr val="bg1"/>
                </a:solidFill>
              </a:defRPr>
            </a:lvl1pPr>
          </a:lstStyle>
          <a:p>
            <a:r>
              <a:rPr lang="en-US" dirty="0" err="1"/>
              <a:t>Qiskit</a:t>
            </a:r>
            <a:r>
              <a:rPr lang="en-US" dirty="0"/>
              <a:t> © 2020</a:t>
            </a:r>
          </a:p>
        </p:txBody>
      </p:sp>
      <p:sp>
        <p:nvSpPr>
          <p:cNvPr id="4" name="Slide Number Placeholde"/>
          <p:cNvSpPr>
            <a:spLocks noGrp="1"/>
          </p:cNvSpPr>
          <p:nvPr>
            <p:ph type="sldNum" sz="quarter" idx="11"/>
          </p:nvPr>
        </p:nvSpPr>
        <p:spPr/>
        <p:txBody>
          <a:bodyPr/>
          <a:lstStyle>
            <a:lvl1pPr>
              <a:defRPr>
                <a:solidFill>
                  <a:schemeClr val="bg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14516374"/>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3 boxes gray">
    <p:spTree>
      <p:nvGrpSpPr>
        <p:cNvPr id="1" name=""/>
        <p:cNvGrpSpPr/>
        <p:nvPr/>
      </p:nvGrpSpPr>
      <p:grpSpPr>
        <a:xfrm>
          <a:off x="0" y="0"/>
          <a:ext cx="0" cy="0"/>
          <a:chOff x="0" y="0"/>
          <a:chExt cx="0" cy="0"/>
        </a:xfrm>
      </p:grpSpPr>
      <p:sp>
        <p:nvSpPr>
          <p:cNvPr id="11" name="Content Placeholder 1"/>
          <p:cNvSpPr>
            <a:spLocks noGrp="1"/>
          </p:cNvSpPr>
          <p:nvPr>
            <p:ph sz="quarter" idx="12"/>
          </p:nvPr>
        </p:nvSpPr>
        <p:spPr>
          <a:xfrm>
            <a:off x="0" y="0"/>
            <a:ext cx="3044952" cy="5148072"/>
          </a:xfrm>
          <a:solidFill>
            <a:srgbClr val="FFFFFF"/>
          </a:solidFill>
        </p:spPr>
        <p:txBody>
          <a:bodyPr lIns="219456" tIns="1243584" rIns="228600" bIns="228600"/>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2"/>
          <p:cNvSpPr>
            <a:spLocks noGrp="1"/>
          </p:cNvSpPr>
          <p:nvPr>
            <p:ph sz="quarter" idx="13"/>
          </p:nvPr>
        </p:nvSpPr>
        <p:spPr>
          <a:xfrm>
            <a:off x="3044951" y="0"/>
            <a:ext cx="3044952" cy="5148072"/>
          </a:xfrm>
          <a:solidFill>
            <a:schemeClr val="tx1"/>
          </a:solidFill>
        </p:spPr>
        <p:txBody>
          <a:bodyPr lIns="219456" tIns="1243584" rIns="228600" bIns="228600"/>
          <a:lstStyle>
            <a:lvl1pP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3"/>
          <p:cNvSpPr>
            <a:spLocks noGrp="1"/>
          </p:cNvSpPr>
          <p:nvPr>
            <p:ph sz="quarter" idx="14"/>
          </p:nvPr>
        </p:nvSpPr>
        <p:spPr>
          <a:xfrm>
            <a:off x="6090348" y="0"/>
            <a:ext cx="3044952" cy="5148072"/>
          </a:xfrm>
          <a:solidFill>
            <a:schemeClr val="accent5"/>
          </a:solidFill>
        </p:spPr>
        <p:txBody>
          <a:bodyPr lIns="219456" tIns="1243584" rIns="228600" bIns="228600"/>
          <a:lstStyle>
            <a:lvl1pP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p:cNvSpPr>
            <a:spLocks noGrp="1"/>
          </p:cNvSpPr>
          <p:nvPr>
            <p:ph type="ftr" sz="quarter" idx="10"/>
          </p:nvPr>
        </p:nvSpPr>
        <p:spPr/>
        <p:txBody>
          <a:bodyPr/>
          <a:lstStyle>
            <a:lvl1pPr>
              <a:defRPr>
                <a:solidFill>
                  <a:schemeClr val="bg1"/>
                </a:solidFill>
              </a:defRPr>
            </a:lvl1pPr>
          </a:lstStyle>
          <a:p>
            <a:r>
              <a:rPr lang="en-US" dirty="0" err="1"/>
              <a:t>Qiskit</a:t>
            </a:r>
            <a:r>
              <a:rPr lang="en-US" dirty="0"/>
              <a:t> © 2020</a:t>
            </a:r>
          </a:p>
        </p:txBody>
      </p:sp>
      <p:sp>
        <p:nvSpPr>
          <p:cNvPr id="4" name="Slide Number Placeholde"/>
          <p:cNvSpPr>
            <a:spLocks noGrp="1"/>
          </p:cNvSpPr>
          <p:nvPr>
            <p:ph type="sldNum" sz="quarter" idx="11"/>
          </p:nvPr>
        </p:nvSpPr>
        <p:spPr/>
        <p:txBody>
          <a:bodyPr/>
          <a:lstStyle>
            <a:lvl1pPr>
              <a:defRPr>
                <a:solidFill>
                  <a:schemeClr val="bg1"/>
                </a:solidFill>
              </a:defRPr>
            </a:lvl1pPr>
          </a:lstStyle>
          <a:p>
            <a:fld id="{59395FB3-9C97-154F-86B2-7E381B951268}" type="slidenum">
              <a:rPr lang="en-US" smtClean="0"/>
              <a:pPr/>
              <a:t>‹#›</a:t>
            </a:fld>
            <a:endParaRPr lang="en-US" dirty="0"/>
          </a:p>
        </p:txBody>
      </p:sp>
      <p:pic>
        <p:nvPicPr>
          <p:cNvPr id="9" name="Picture 8">
            <a:extLst>
              <a:ext uri="{FF2B5EF4-FFF2-40B4-BE49-F238E27FC236}">
                <a16:creationId xmlns:a16="http://schemas.microsoft.com/office/drawing/2014/main" id="{0D2C7F6B-D042-464E-B663-7975CF7A0C12}"/>
              </a:ext>
            </a:extLst>
          </p:cNvPr>
          <p:cNvPicPr>
            <a:picLocks noChangeAspect="1"/>
          </p:cNvPicPr>
          <p:nvPr userDrawn="1"/>
        </p:nvPicPr>
        <p:blipFill>
          <a:blip r:embed="rId2"/>
          <a:stretch>
            <a:fillRect/>
          </a:stretch>
        </p:blipFill>
        <p:spPr>
          <a:xfrm>
            <a:off x="7789331" y="128929"/>
            <a:ext cx="1126001" cy="350899"/>
          </a:xfrm>
          <a:prstGeom prst="rect">
            <a:avLst/>
          </a:prstGeom>
        </p:spPr>
      </p:pic>
    </p:spTree>
    <p:extLst>
      <p:ext uri="{BB962C8B-B14F-4D97-AF65-F5344CB8AC3E}">
        <p14:creationId xmlns:p14="http://schemas.microsoft.com/office/powerpoint/2010/main" val="3459867911"/>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4 boxes">
    <p:spTree>
      <p:nvGrpSpPr>
        <p:cNvPr id="1" name=""/>
        <p:cNvGrpSpPr/>
        <p:nvPr/>
      </p:nvGrpSpPr>
      <p:grpSpPr>
        <a:xfrm>
          <a:off x="0" y="0"/>
          <a:ext cx="0" cy="0"/>
          <a:chOff x="0" y="0"/>
          <a:chExt cx="0" cy="0"/>
        </a:xfrm>
      </p:grpSpPr>
      <p:sp>
        <p:nvSpPr>
          <p:cNvPr id="11" name="Content Placeholder 1"/>
          <p:cNvSpPr>
            <a:spLocks noGrp="1"/>
          </p:cNvSpPr>
          <p:nvPr>
            <p:ph sz="quarter" idx="12"/>
          </p:nvPr>
        </p:nvSpPr>
        <p:spPr>
          <a:xfrm>
            <a:off x="0" y="0"/>
            <a:ext cx="2286000" cy="5148072"/>
          </a:xfrm>
          <a:solidFill>
            <a:schemeClr val="tx1"/>
          </a:solidFill>
        </p:spPr>
        <p:txBody>
          <a:bodyPr lIns="219456" tIns="201168" rIns="228600" bIns="228600"/>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2"/>
          <p:cNvSpPr>
            <a:spLocks noGrp="1"/>
          </p:cNvSpPr>
          <p:nvPr>
            <p:ph sz="quarter" idx="13"/>
          </p:nvPr>
        </p:nvSpPr>
        <p:spPr>
          <a:xfrm>
            <a:off x="2286000" y="0"/>
            <a:ext cx="2286000" cy="5148072"/>
          </a:xfrm>
          <a:solidFill>
            <a:schemeClr val="accent3"/>
          </a:solidFill>
        </p:spPr>
        <p:txBody>
          <a:bodyPr lIns="219456" tIns="201168" rIns="228600" bIns="228600"/>
          <a:lstStyle>
            <a:lvl1pP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3"/>
          <p:cNvSpPr>
            <a:spLocks noGrp="1"/>
          </p:cNvSpPr>
          <p:nvPr>
            <p:ph sz="quarter" idx="14"/>
          </p:nvPr>
        </p:nvSpPr>
        <p:spPr>
          <a:xfrm>
            <a:off x="4572000" y="0"/>
            <a:ext cx="2286000" cy="5148072"/>
          </a:xfrm>
          <a:solidFill>
            <a:schemeClr val="accent2"/>
          </a:solidFill>
        </p:spPr>
        <p:txBody>
          <a:bodyPr lIns="219456" tIns="201168" rIns="228600" bIns="228600"/>
          <a:lstStyle>
            <a:lvl1pP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4"/>
          <p:cNvSpPr>
            <a:spLocks noGrp="1"/>
          </p:cNvSpPr>
          <p:nvPr>
            <p:ph sz="quarter" idx="15"/>
          </p:nvPr>
        </p:nvSpPr>
        <p:spPr>
          <a:xfrm>
            <a:off x="6858000" y="0"/>
            <a:ext cx="2286000" cy="5148072"/>
          </a:xfrm>
          <a:solidFill>
            <a:schemeClr val="accent1"/>
          </a:solidFill>
        </p:spPr>
        <p:txBody>
          <a:bodyPr lIns="219456" tIns="201168" rIns="228600" bIns="228600"/>
          <a:lstStyle>
            <a:lvl1pPr>
              <a:defRPr>
                <a:solidFill>
                  <a:schemeClr val="tx2"/>
                </a:solidFill>
              </a:defRPr>
            </a:lvl1pPr>
            <a:lvl2pPr>
              <a:buClr>
                <a:schemeClr val="tx1"/>
              </a:buClr>
              <a:defRPr>
                <a:solidFill>
                  <a:schemeClr val="tx2"/>
                </a:solidFill>
              </a:defRPr>
            </a:lvl2pPr>
            <a:lvl3pPr>
              <a:buClr>
                <a:schemeClr val="tx1"/>
              </a:buClr>
              <a:defRPr>
                <a:solidFill>
                  <a:schemeClr val="tx2"/>
                </a:solidFill>
              </a:defRPr>
            </a:lvl3pPr>
            <a:lvl4pPr>
              <a:buClr>
                <a:schemeClr val="tx1"/>
              </a:buClr>
              <a:defRPr>
                <a:solidFill>
                  <a:schemeClr val="tx2"/>
                </a:solidFill>
              </a:defRPr>
            </a:lvl4pPr>
            <a:lvl5pPr>
              <a:buClr>
                <a:schemeClr val="tx1"/>
              </a:buClr>
              <a:defRPr>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p:cNvSpPr>
            <a:spLocks noGrp="1"/>
          </p:cNvSpPr>
          <p:nvPr>
            <p:ph type="ftr" sz="quarter" idx="10"/>
          </p:nvPr>
        </p:nvSpPr>
        <p:spPr/>
        <p:txBody>
          <a:bodyPr/>
          <a:lstStyle>
            <a:lvl1pPr>
              <a:defRPr>
                <a:solidFill>
                  <a:schemeClr val="bg1"/>
                </a:solidFill>
              </a:defRPr>
            </a:lvl1pPr>
          </a:lstStyle>
          <a:p>
            <a:r>
              <a:rPr lang="en-US" dirty="0" err="1"/>
              <a:t>Qiskit</a:t>
            </a:r>
            <a:r>
              <a:rPr lang="en-US" dirty="0"/>
              <a:t> © 2020</a:t>
            </a:r>
          </a:p>
        </p:txBody>
      </p:sp>
      <p:sp>
        <p:nvSpPr>
          <p:cNvPr id="4" name="Slide Number Placeholde"/>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957989800"/>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4 boxes gray">
    <p:spTree>
      <p:nvGrpSpPr>
        <p:cNvPr id="1" name=""/>
        <p:cNvGrpSpPr/>
        <p:nvPr/>
      </p:nvGrpSpPr>
      <p:grpSpPr>
        <a:xfrm>
          <a:off x="0" y="0"/>
          <a:ext cx="0" cy="0"/>
          <a:chOff x="0" y="0"/>
          <a:chExt cx="0" cy="0"/>
        </a:xfrm>
      </p:grpSpPr>
      <p:sp>
        <p:nvSpPr>
          <p:cNvPr id="11" name="Content Placeholder 1"/>
          <p:cNvSpPr>
            <a:spLocks noGrp="1"/>
          </p:cNvSpPr>
          <p:nvPr>
            <p:ph sz="quarter" idx="12"/>
          </p:nvPr>
        </p:nvSpPr>
        <p:spPr>
          <a:xfrm>
            <a:off x="0" y="0"/>
            <a:ext cx="2286000" cy="5148072"/>
          </a:xfrm>
          <a:solidFill>
            <a:schemeClr val="tx2"/>
          </a:solidFill>
        </p:spPr>
        <p:txBody>
          <a:bodyPr lIns="219456" tIns="1243584" rIns="228600" bIns="228600"/>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2"/>
          <p:cNvSpPr>
            <a:spLocks noGrp="1"/>
          </p:cNvSpPr>
          <p:nvPr>
            <p:ph sz="quarter" idx="13"/>
          </p:nvPr>
        </p:nvSpPr>
        <p:spPr>
          <a:xfrm>
            <a:off x="2286000" y="0"/>
            <a:ext cx="2286000" cy="5148072"/>
          </a:xfrm>
          <a:solidFill>
            <a:schemeClr val="tx1"/>
          </a:solidFill>
        </p:spPr>
        <p:txBody>
          <a:bodyPr lIns="219456" tIns="1243584" rIns="228600" bIns="228600"/>
          <a:lstStyle>
            <a:lvl1pP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3"/>
          <p:cNvSpPr>
            <a:spLocks noGrp="1"/>
          </p:cNvSpPr>
          <p:nvPr>
            <p:ph sz="quarter" idx="14"/>
          </p:nvPr>
        </p:nvSpPr>
        <p:spPr>
          <a:xfrm>
            <a:off x="4572000" y="0"/>
            <a:ext cx="2286000" cy="5148072"/>
          </a:xfrm>
          <a:solidFill>
            <a:schemeClr val="accent5"/>
          </a:solidFill>
        </p:spPr>
        <p:txBody>
          <a:bodyPr lIns="219456" tIns="1243584" rIns="228600" bIns="228600"/>
          <a:lstStyle>
            <a:lvl1pP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4"/>
          <p:cNvSpPr>
            <a:spLocks noGrp="1"/>
          </p:cNvSpPr>
          <p:nvPr>
            <p:ph sz="quarter" idx="15"/>
          </p:nvPr>
        </p:nvSpPr>
        <p:spPr>
          <a:xfrm>
            <a:off x="6858000" y="0"/>
            <a:ext cx="2286000" cy="5148072"/>
          </a:xfrm>
          <a:solidFill>
            <a:srgbClr val="C1C7CD"/>
          </a:solidFill>
        </p:spPr>
        <p:txBody>
          <a:bodyPr lIns="219456" tIns="1243584" rIns="228600" bIns="228600"/>
          <a:lstStyle>
            <a:lvl1pPr>
              <a:defRPr>
                <a:solidFill>
                  <a:schemeClr val="bg1"/>
                </a:solidFill>
              </a:defRPr>
            </a:lvl1pPr>
            <a:lvl2pPr>
              <a:buClrTx/>
              <a:defRPr>
                <a:solidFill>
                  <a:schemeClr val="bg1"/>
                </a:solidFill>
              </a:defRPr>
            </a:lvl2pPr>
            <a:lvl3pPr>
              <a:buClrTx/>
              <a:defRPr>
                <a:solidFill>
                  <a:schemeClr val="bg1"/>
                </a:solidFill>
              </a:defRPr>
            </a:lvl3pPr>
            <a:lvl4pPr>
              <a:buClrTx/>
              <a:defRPr>
                <a:solidFill>
                  <a:schemeClr val="bg1"/>
                </a:solidFill>
              </a:defRPr>
            </a:lvl4pPr>
            <a:lvl5pPr>
              <a:buClrTx/>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p:cNvSpPr>
            <a:spLocks noGrp="1"/>
          </p:cNvSpPr>
          <p:nvPr>
            <p:ph type="ftr" sz="quarter" idx="10"/>
          </p:nvPr>
        </p:nvSpPr>
        <p:spPr/>
        <p:txBody>
          <a:bodyPr/>
          <a:lstStyle>
            <a:lvl1pPr>
              <a:defRPr>
                <a:solidFill>
                  <a:schemeClr val="bg1"/>
                </a:solidFill>
              </a:defRPr>
            </a:lvl1pPr>
          </a:lstStyle>
          <a:p>
            <a:r>
              <a:rPr lang="en-US" dirty="0" err="1"/>
              <a:t>Qiskit</a:t>
            </a:r>
            <a:r>
              <a:rPr lang="en-US" dirty="0"/>
              <a:t> © 2020</a:t>
            </a:r>
          </a:p>
        </p:txBody>
      </p:sp>
      <p:sp>
        <p:nvSpPr>
          <p:cNvPr id="4" name="Slide Number Placeholde"/>
          <p:cNvSpPr>
            <a:spLocks noGrp="1"/>
          </p:cNvSpPr>
          <p:nvPr>
            <p:ph type="sldNum" sz="quarter" idx="11"/>
          </p:nvPr>
        </p:nvSpPr>
        <p:spPr/>
        <p:txBody>
          <a:bodyPr/>
          <a:lstStyle>
            <a:lvl1pPr>
              <a:defRPr>
                <a:solidFill>
                  <a:schemeClr val="bg1"/>
                </a:solidFill>
              </a:defRPr>
            </a:lvl1pPr>
          </a:lstStyle>
          <a:p>
            <a:fld id="{59395FB3-9C97-154F-86B2-7E381B951268}" type="slidenum">
              <a:rPr lang="en-US" smtClean="0"/>
              <a:pPr/>
              <a:t>‹#›</a:t>
            </a:fld>
            <a:endParaRPr lang="en-US" dirty="0"/>
          </a:p>
        </p:txBody>
      </p:sp>
      <p:pic>
        <p:nvPicPr>
          <p:cNvPr id="10" name="Picture 9">
            <a:extLst>
              <a:ext uri="{FF2B5EF4-FFF2-40B4-BE49-F238E27FC236}">
                <a16:creationId xmlns:a16="http://schemas.microsoft.com/office/drawing/2014/main" id="{B6DA9AD6-D0CE-6347-B44E-DBEABF8A1C38}"/>
              </a:ext>
            </a:extLst>
          </p:cNvPr>
          <p:cNvPicPr>
            <a:picLocks noChangeAspect="1"/>
          </p:cNvPicPr>
          <p:nvPr userDrawn="1"/>
        </p:nvPicPr>
        <p:blipFill>
          <a:blip r:embed="rId2"/>
          <a:stretch>
            <a:fillRect/>
          </a:stretch>
        </p:blipFill>
        <p:spPr>
          <a:xfrm>
            <a:off x="7789331" y="128929"/>
            <a:ext cx="1126001" cy="350899"/>
          </a:xfrm>
          <a:prstGeom prst="rect">
            <a:avLst/>
          </a:prstGeom>
        </p:spPr>
      </p:pic>
    </p:spTree>
    <p:extLst>
      <p:ext uri="{BB962C8B-B14F-4D97-AF65-F5344CB8AC3E}">
        <p14:creationId xmlns:p14="http://schemas.microsoft.com/office/powerpoint/2010/main" val="1965923585"/>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1_Thank you">
    <p:bg>
      <p:bgPr>
        <a:solidFill>
          <a:schemeClr val="tx2"/>
        </a:solidFill>
        <a:effectLst/>
      </p:bgPr>
    </p:bg>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210312" y="201168"/>
            <a:ext cx="4133088" cy="804672"/>
          </a:xfrm>
        </p:spPr>
        <p:txBody>
          <a:bodyPr/>
          <a:lstStyle/>
          <a:p>
            <a:r>
              <a:rPr lang="en-US" dirty="0"/>
              <a:t>Thank you</a:t>
            </a:r>
          </a:p>
        </p:txBody>
      </p:sp>
      <p:sp>
        <p:nvSpPr>
          <p:cNvPr id="8" name="Text Placeholder 1"/>
          <p:cNvSpPr>
            <a:spLocks noGrp="1"/>
          </p:cNvSpPr>
          <p:nvPr>
            <p:ph type="body" sz="quarter" idx="13" hasCustomPrompt="1"/>
          </p:nvPr>
        </p:nvSpPr>
        <p:spPr>
          <a:xfrm>
            <a:off x="219456" y="1261873"/>
            <a:ext cx="4123944" cy="1309877"/>
          </a:xfrm>
        </p:spPr>
        <p:txBody>
          <a:bodyPr/>
          <a:lstStyle>
            <a:lvl1pPr>
              <a:spcBef>
                <a:spcPts val="0"/>
              </a:spcBef>
              <a:defRPr sz="1000"/>
            </a:lvl1pPr>
            <a:lvl2pPr marL="0" indent="0">
              <a:spcBef>
                <a:spcPts val="0"/>
              </a:spcBef>
              <a:buNone/>
              <a:defRPr/>
            </a:lvl2pPr>
            <a:lvl3pPr marL="201615" indent="0">
              <a:buNone/>
              <a:defRPr/>
            </a:lvl3pPr>
            <a:lvl4pPr marL="434981" indent="0">
              <a:buNone/>
              <a:defRPr/>
            </a:lvl4pPr>
            <a:lvl5pPr marL="631833" indent="0">
              <a:buNone/>
              <a:defRPr/>
            </a:lvl5pPr>
          </a:lstStyle>
          <a:p>
            <a:r>
              <a:rPr lang="en-US" dirty="0"/>
              <a:t>First </a:t>
            </a:r>
            <a:r>
              <a:rPr lang="en-US" dirty="0" err="1"/>
              <a:t>Lastname</a:t>
            </a:r>
            <a:endParaRPr lang="en-US" dirty="0"/>
          </a:p>
          <a:p>
            <a:r>
              <a:rPr lang="en-US" dirty="0"/>
              <a:t>Job Title</a:t>
            </a:r>
          </a:p>
          <a:p>
            <a:r>
              <a:rPr lang="en-US" dirty="0"/>
              <a:t>—</a:t>
            </a:r>
          </a:p>
          <a:p>
            <a:r>
              <a:rPr lang="en-US" dirty="0" err="1"/>
              <a:t>firstlastname@us.ibm.com</a:t>
            </a:r>
            <a:endParaRPr lang="en-US" dirty="0"/>
          </a:p>
          <a:p>
            <a:r>
              <a:rPr lang="en-US" dirty="0"/>
              <a:t>+1-555-555-5555</a:t>
            </a:r>
          </a:p>
          <a:p>
            <a:r>
              <a:rPr lang="en-US" dirty="0" err="1"/>
              <a:t>ibm.com</a:t>
            </a:r>
            <a:endParaRPr lang="en-US" dirty="0"/>
          </a:p>
        </p:txBody>
      </p:sp>
      <p:sp>
        <p:nvSpPr>
          <p:cNvPr id="6" name="Text Placeholder 2">
            <a:extLst>
              <a:ext uri="{FF2B5EF4-FFF2-40B4-BE49-F238E27FC236}">
                <a16:creationId xmlns:a16="http://schemas.microsoft.com/office/drawing/2014/main" id="{1B66D531-042B-494C-8702-5C43B76E6584}"/>
              </a:ext>
            </a:extLst>
          </p:cNvPr>
          <p:cNvSpPr>
            <a:spLocks noGrp="1"/>
          </p:cNvSpPr>
          <p:nvPr>
            <p:ph type="body" sz="quarter" idx="14" hasCustomPrompt="1"/>
          </p:nvPr>
        </p:nvSpPr>
        <p:spPr>
          <a:xfrm>
            <a:off x="223658" y="3205697"/>
            <a:ext cx="6405743" cy="1309876"/>
          </a:xfrm>
        </p:spPr>
        <p:txBody>
          <a:bodyPr anchor="b"/>
          <a:lstStyle>
            <a:lvl1pPr>
              <a:spcBef>
                <a:spcPts val="300"/>
              </a:spcBef>
              <a:defRPr sz="600"/>
            </a:lvl1pPr>
            <a:lvl2pPr>
              <a:defRPr sz="600"/>
            </a:lvl2pPr>
            <a:lvl3pPr>
              <a:defRPr sz="600"/>
            </a:lvl3pPr>
            <a:lvl4pPr>
              <a:defRPr sz="600"/>
            </a:lvl4pPr>
            <a:lvl5pPr>
              <a:defRPr sz="600"/>
            </a:lvl5pPr>
          </a:lstStyle>
          <a:p>
            <a:r>
              <a:rPr lang="en-US" dirty="0"/>
              <a:t>© Copyright IBM Corporation 2020. All rights reserved. The information contained in these materials is provided for informational purposes only, and is provided AS IS without warranty of any kind, express or implied. Any statement of direction represents IBM’s current intent, is subject to change or withdrawal, and represent only goals and objectives. IBM, the IBM logo, and </a:t>
            </a:r>
            <a:r>
              <a:rPr lang="en-US" dirty="0" err="1"/>
              <a:t>ibm.com</a:t>
            </a:r>
            <a:r>
              <a:rPr lang="en-US" dirty="0"/>
              <a:t> are trademarks of IBM Corp., registered in many jurisdictions worldwide. Other product and service names might be trademarks of IBM or other companies. A current list of IBM trademarks is available at </a:t>
            </a:r>
            <a:r>
              <a:rPr lang="en-US" dirty="0">
                <a:hlinkClick r:id="rId2"/>
              </a:rPr>
              <a:t>Copyright and trademark information</a:t>
            </a:r>
            <a:r>
              <a:rPr lang="en-US" dirty="0"/>
              <a:t>.</a:t>
            </a:r>
          </a:p>
        </p:txBody>
      </p:sp>
      <p:sp>
        <p:nvSpPr>
          <p:cNvPr id="3" name="Footer Placeholder"/>
          <p:cNvSpPr>
            <a:spLocks noGrp="1"/>
          </p:cNvSpPr>
          <p:nvPr>
            <p:ph type="ftr" sz="quarter" idx="10"/>
          </p:nvPr>
        </p:nvSpPr>
        <p:spPr/>
        <p:txBody>
          <a:bodyPr/>
          <a:lstStyle/>
          <a:p>
            <a:r>
              <a:rPr lang="en-US" dirty="0" err="1"/>
              <a:t>Qiskit</a:t>
            </a:r>
            <a:r>
              <a:rPr lang="en-US" dirty="0"/>
              <a:t> © 2020</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3008696386"/>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1_IBM sign off">
    <p:bg>
      <p:bgPr>
        <a:solidFill>
          <a:schemeClr val="tx1"/>
        </a:solidFill>
        <a:effectLst/>
      </p:bgPr>
    </p:bg>
    <p:spTree>
      <p:nvGrpSpPr>
        <p:cNvPr id="1" name=""/>
        <p:cNvGrpSpPr/>
        <p:nvPr/>
      </p:nvGrpSpPr>
      <p:grpSpPr>
        <a:xfrm>
          <a:off x="0" y="0"/>
          <a:ext cx="0" cy="0"/>
          <a:chOff x="0" y="0"/>
          <a:chExt cx="0" cy="0"/>
        </a:xfrm>
      </p:grpSpPr>
      <p:sp>
        <p:nvSpPr>
          <p:cNvPr id="3" name="Footer Placeholder"/>
          <p:cNvSpPr>
            <a:spLocks noGrp="1"/>
          </p:cNvSpPr>
          <p:nvPr>
            <p:ph type="ftr" sz="quarter" idx="10"/>
          </p:nvPr>
        </p:nvSpPr>
        <p:spPr/>
        <p:txBody>
          <a:bodyPr/>
          <a:lstStyle/>
          <a:p>
            <a:r>
              <a:rPr lang="en-US" dirty="0" err="1"/>
              <a:t>Qiskit</a:t>
            </a:r>
            <a:r>
              <a:rPr lang="en-US" dirty="0"/>
              <a:t> © 2020</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pic>
        <p:nvPicPr>
          <p:cNvPr id="5" name="Picture 4" descr="Qiskit logo">
            <a:extLst>
              <a:ext uri="{FF2B5EF4-FFF2-40B4-BE49-F238E27FC236}">
                <a16:creationId xmlns:a16="http://schemas.microsoft.com/office/drawing/2014/main" id="{B6046CF8-74E7-DB45-8188-EB07716D27DE}"/>
              </a:ext>
            </a:extLst>
          </p:cNvPr>
          <p:cNvPicPr>
            <a:picLocks noChangeAspect="1"/>
          </p:cNvPicPr>
          <p:nvPr userDrawn="1"/>
        </p:nvPicPr>
        <p:blipFill>
          <a:blip r:embed="rId2"/>
          <a:stretch>
            <a:fillRect/>
          </a:stretch>
        </p:blipFill>
        <p:spPr>
          <a:xfrm>
            <a:off x="3706004" y="1707750"/>
            <a:ext cx="1729996" cy="1729996"/>
          </a:xfrm>
          <a:prstGeom prst="rect">
            <a:avLst/>
          </a:prstGeom>
        </p:spPr>
      </p:pic>
    </p:spTree>
    <p:extLst>
      <p:ext uri="{BB962C8B-B14F-4D97-AF65-F5344CB8AC3E}">
        <p14:creationId xmlns:p14="http://schemas.microsoft.com/office/powerpoint/2010/main" val="2805912673"/>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IBM sign off">
    <p:spTree>
      <p:nvGrpSpPr>
        <p:cNvPr id="1" name=""/>
        <p:cNvGrpSpPr/>
        <p:nvPr/>
      </p:nvGrpSpPr>
      <p:grpSpPr>
        <a:xfrm>
          <a:off x="0" y="0"/>
          <a:ext cx="0" cy="0"/>
          <a:chOff x="0" y="0"/>
          <a:chExt cx="0" cy="0"/>
        </a:xfrm>
      </p:grpSpPr>
      <p:sp>
        <p:nvSpPr>
          <p:cNvPr id="3" name="Footer Placeholder"/>
          <p:cNvSpPr>
            <a:spLocks noGrp="1"/>
          </p:cNvSpPr>
          <p:nvPr>
            <p:ph type="ftr" sz="quarter" idx="10"/>
          </p:nvPr>
        </p:nvSpPr>
        <p:spPr/>
        <p:txBody>
          <a:bodyPr/>
          <a:lstStyle/>
          <a:p>
            <a:r>
              <a:rPr lang="en-US" dirty="0" err="1"/>
              <a:t>Qiskit</a:t>
            </a:r>
            <a:r>
              <a:rPr lang="en-US" dirty="0"/>
              <a:t> © 2020</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pic>
        <p:nvPicPr>
          <p:cNvPr id="5" name="Picture" descr="IBM 8-bar logo">
            <a:extLst>
              <a:ext uri="{FF2B5EF4-FFF2-40B4-BE49-F238E27FC236}">
                <a16:creationId xmlns:a16="http://schemas.microsoft.com/office/drawing/2014/main" id="{0C50FF1F-2B6D-2A45-A175-27DFE88C5352}"/>
              </a:ext>
            </a:extLst>
          </p:cNvPr>
          <p:cNvPicPr>
            <a:picLocks noChangeAspect="1"/>
          </p:cNvPicPr>
          <p:nvPr userDrawn="1"/>
        </p:nvPicPr>
        <p:blipFill>
          <a:blip r:embed="rId2"/>
          <a:stretch>
            <a:fillRect/>
          </a:stretch>
        </p:blipFill>
        <p:spPr>
          <a:xfrm>
            <a:off x="3923196" y="2312885"/>
            <a:ext cx="1297608" cy="517732"/>
          </a:xfrm>
          <a:prstGeom prst="rect">
            <a:avLst/>
          </a:prstGeom>
        </p:spPr>
      </p:pic>
    </p:spTree>
    <p:extLst>
      <p:ext uri="{BB962C8B-B14F-4D97-AF65-F5344CB8AC3E}">
        <p14:creationId xmlns:p14="http://schemas.microsoft.com/office/powerpoint/2010/main" val="2198369477"/>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userDrawn="1">
  <p:cSld name="Cover (1 line)">
    <p:bg>
      <p:bgPr>
        <a:solidFill>
          <a:srgbClr val="171717"/>
        </a:solidFill>
        <a:effectLst/>
      </p:bgPr>
    </p:bg>
    <p:spTree>
      <p:nvGrpSpPr>
        <p:cNvPr id="1" name=""/>
        <p:cNvGrpSpPr/>
        <p:nvPr/>
      </p:nvGrpSpPr>
      <p:grpSpPr>
        <a:xfrm>
          <a:off x="0" y="0"/>
          <a:ext cx="0" cy="0"/>
          <a:chOff x="0" y="0"/>
          <a:chExt cx="0" cy="0"/>
        </a:xfrm>
      </p:grpSpPr>
      <p:sp>
        <p:nvSpPr>
          <p:cNvPr id="3" name="Footer Placeholder"/>
          <p:cNvSpPr>
            <a:spLocks noGrp="1"/>
          </p:cNvSpPr>
          <p:nvPr>
            <p:ph type="ftr" sz="quarter" idx="10"/>
          </p:nvPr>
        </p:nvSpPr>
        <p:spPr/>
        <p:txBody>
          <a:bodyPr/>
          <a:lstStyle>
            <a:lvl1pPr>
              <a:defRPr lang="en-US" smtClean="0">
                <a:effectLst/>
              </a:defRPr>
            </a:lvl1pPr>
          </a:lstStyle>
          <a:p>
            <a:r>
              <a:rPr lang="en-US" dirty="0" err="1"/>
              <a:t>Qiskit</a:t>
            </a:r>
            <a:r>
              <a:rPr lang="en-US" dirty="0"/>
              <a:t> © 2020</a:t>
            </a:r>
          </a:p>
        </p:txBody>
      </p:sp>
      <p:sp>
        <p:nvSpPr>
          <p:cNvPr id="27" name="Title 6">
            <a:extLst>
              <a:ext uri="{FF2B5EF4-FFF2-40B4-BE49-F238E27FC236}">
                <a16:creationId xmlns:a16="http://schemas.microsoft.com/office/drawing/2014/main" id="{927B3839-2228-7B4F-B451-E1AD3FD51C20}"/>
              </a:ext>
            </a:extLst>
          </p:cNvPr>
          <p:cNvSpPr>
            <a:spLocks noGrp="1"/>
          </p:cNvSpPr>
          <p:nvPr>
            <p:ph type="title" hasCustomPrompt="1"/>
          </p:nvPr>
        </p:nvSpPr>
        <p:spPr>
          <a:xfrm>
            <a:off x="210312" y="201170"/>
            <a:ext cx="4142232" cy="363606"/>
          </a:xfrm>
        </p:spPr>
        <p:txBody>
          <a:bodyPr/>
          <a:lstStyle>
            <a:lvl1pPr>
              <a:defRPr/>
            </a:lvl1pPr>
          </a:lstStyle>
          <a:p>
            <a:r>
              <a:rPr lang="en-US" dirty="0" err="1"/>
              <a:t>Qiskit</a:t>
            </a:r>
            <a:r>
              <a:rPr lang="en-US" dirty="0"/>
              <a:t> Template</a:t>
            </a:r>
          </a:p>
        </p:txBody>
      </p:sp>
      <p:sp>
        <p:nvSpPr>
          <p:cNvPr id="28" name="Text Placeholder 7">
            <a:extLst>
              <a:ext uri="{FF2B5EF4-FFF2-40B4-BE49-F238E27FC236}">
                <a16:creationId xmlns:a16="http://schemas.microsoft.com/office/drawing/2014/main" id="{965B97F5-70AC-A045-BD36-8C0A8703C6A0}"/>
              </a:ext>
            </a:extLst>
          </p:cNvPr>
          <p:cNvSpPr>
            <a:spLocks noGrp="1"/>
          </p:cNvSpPr>
          <p:nvPr>
            <p:ph type="body" sz="quarter" idx="13" hasCustomPrompt="1"/>
          </p:nvPr>
        </p:nvSpPr>
        <p:spPr>
          <a:xfrm>
            <a:off x="216662" y="990317"/>
            <a:ext cx="4118013" cy="251217"/>
          </a:xfrm>
        </p:spPr>
        <p:txBody>
          <a:bodyPr/>
          <a:lstStyle/>
          <a:p>
            <a:r>
              <a:rPr lang="en-US" dirty="0" err="1"/>
              <a:t>Firstname</a:t>
            </a:r>
            <a:r>
              <a:rPr lang="en-US" dirty="0"/>
              <a:t> </a:t>
            </a:r>
            <a:r>
              <a:rPr lang="en-US" dirty="0" err="1"/>
              <a:t>Lastname</a:t>
            </a:r>
            <a:r>
              <a:rPr lang="en-US" dirty="0"/>
              <a:t> </a:t>
            </a:r>
          </a:p>
        </p:txBody>
      </p:sp>
      <p:sp>
        <p:nvSpPr>
          <p:cNvPr id="29" name="Text Placeholder 8">
            <a:extLst>
              <a:ext uri="{FF2B5EF4-FFF2-40B4-BE49-F238E27FC236}">
                <a16:creationId xmlns:a16="http://schemas.microsoft.com/office/drawing/2014/main" id="{5A69EFA9-C7F8-724C-A6B9-A7765EAAF1CE}"/>
              </a:ext>
            </a:extLst>
          </p:cNvPr>
          <p:cNvSpPr>
            <a:spLocks noGrp="1"/>
          </p:cNvSpPr>
          <p:nvPr>
            <p:ph type="body" sz="quarter" idx="14" hasCustomPrompt="1"/>
          </p:nvPr>
        </p:nvSpPr>
        <p:spPr>
          <a:xfrm>
            <a:off x="216661" y="1256728"/>
            <a:ext cx="4118013" cy="251344"/>
          </a:xfrm>
        </p:spPr>
        <p:txBody>
          <a:bodyPr/>
          <a:lstStyle/>
          <a:p>
            <a:r>
              <a:rPr lang="en-US" dirty="0"/>
              <a:t>Job Title</a:t>
            </a:r>
          </a:p>
        </p:txBody>
      </p:sp>
      <p:cxnSp>
        <p:nvCxnSpPr>
          <p:cNvPr id="30" name="Straight Connector 29">
            <a:extLst>
              <a:ext uri="{FF2B5EF4-FFF2-40B4-BE49-F238E27FC236}">
                <a16:creationId xmlns:a16="http://schemas.microsoft.com/office/drawing/2014/main" id="{4B6B3688-93EC-8746-8C4C-EB11C8963E92}"/>
              </a:ext>
            </a:extLst>
          </p:cNvPr>
          <p:cNvCxnSpPr>
            <a:cxnSpLocks/>
          </p:cNvCxnSpPr>
          <p:nvPr userDrawn="1"/>
        </p:nvCxnSpPr>
        <p:spPr bwMode="auto">
          <a:xfrm>
            <a:off x="235892" y="771088"/>
            <a:ext cx="548574" cy="0"/>
          </a:xfrm>
          <a:prstGeom prst="line">
            <a:avLst/>
          </a:prstGeom>
          <a:ln w="25400" cap="rnd">
            <a:solidFill>
              <a:schemeClr val="accent2"/>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pic>
        <p:nvPicPr>
          <p:cNvPr id="8" name="Picture 7">
            <a:extLst>
              <a:ext uri="{FF2B5EF4-FFF2-40B4-BE49-F238E27FC236}">
                <a16:creationId xmlns:a16="http://schemas.microsoft.com/office/drawing/2014/main" id="{B04D3608-45B3-5944-AE87-1A17A3C2796F}"/>
              </a:ext>
            </a:extLst>
          </p:cNvPr>
          <p:cNvPicPr>
            <a:picLocks noChangeAspect="1"/>
          </p:cNvPicPr>
          <p:nvPr userDrawn="1"/>
        </p:nvPicPr>
        <p:blipFill>
          <a:blip r:embed="rId2"/>
          <a:stretch>
            <a:fillRect/>
          </a:stretch>
        </p:blipFill>
        <p:spPr>
          <a:xfrm>
            <a:off x="7789333" y="4659672"/>
            <a:ext cx="1126000" cy="350898"/>
          </a:xfrm>
          <a:prstGeom prst="rect">
            <a:avLst/>
          </a:prstGeom>
        </p:spPr>
      </p:pic>
    </p:spTree>
    <p:extLst>
      <p:ext uri="{BB962C8B-B14F-4D97-AF65-F5344CB8AC3E}">
        <p14:creationId xmlns:p14="http://schemas.microsoft.com/office/powerpoint/2010/main" val="41099159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 divider (footer)">
    <p:spTree>
      <p:nvGrpSpPr>
        <p:cNvPr id="1" name=""/>
        <p:cNvGrpSpPr/>
        <p:nvPr/>
      </p:nvGrpSpPr>
      <p:grpSpPr>
        <a:xfrm>
          <a:off x="0" y="0"/>
          <a:ext cx="0" cy="0"/>
          <a:chOff x="0" y="0"/>
          <a:chExt cx="0" cy="0"/>
        </a:xfrm>
      </p:grpSpPr>
      <p:sp>
        <p:nvSpPr>
          <p:cNvPr id="3" name="Footer Placeholder"/>
          <p:cNvSpPr>
            <a:spLocks noGrp="1"/>
          </p:cNvSpPr>
          <p:nvPr>
            <p:ph type="ftr" sz="quarter" idx="10"/>
          </p:nvPr>
        </p:nvSpPr>
        <p:spPr/>
        <p:txBody>
          <a:bodyPr/>
          <a:lstStyle>
            <a:lvl1pPr>
              <a:defRPr lang="en-US" smtClean="0">
                <a:effectLst/>
              </a:defRPr>
            </a:lvl1pPr>
          </a:lstStyle>
          <a:p>
            <a:r>
              <a:rPr lang="en-US" dirty="0" err="1"/>
              <a:t>Qiskit</a:t>
            </a:r>
            <a:r>
              <a:rPr lang="en-US" dirty="0"/>
              <a:t> © 2020</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5" name="Title 4">
            <a:extLst>
              <a:ext uri="{FF2B5EF4-FFF2-40B4-BE49-F238E27FC236}">
                <a16:creationId xmlns:a16="http://schemas.microsoft.com/office/drawing/2014/main" id="{EF04BD5F-CEAE-9249-AC0F-4EF97A2B285B}"/>
              </a:ext>
            </a:extLst>
          </p:cNvPr>
          <p:cNvSpPr>
            <a:spLocks noGrp="1"/>
          </p:cNvSpPr>
          <p:nvPr>
            <p:ph type="title" hasCustomPrompt="1"/>
          </p:nvPr>
        </p:nvSpPr>
        <p:spPr>
          <a:xfrm>
            <a:off x="210312" y="201168"/>
            <a:ext cx="4142232" cy="1729232"/>
          </a:xfrm>
        </p:spPr>
        <p:txBody>
          <a:bodyPr/>
          <a:lstStyle/>
          <a:p>
            <a:r>
              <a:rPr lang="en-US" dirty="0"/>
              <a:t>Click to edit Master title style (3 sizes for title text available) - with footer</a:t>
            </a:r>
          </a:p>
        </p:txBody>
      </p:sp>
      <p:pic>
        <p:nvPicPr>
          <p:cNvPr id="6" name="Picture 5">
            <a:extLst>
              <a:ext uri="{FF2B5EF4-FFF2-40B4-BE49-F238E27FC236}">
                <a16:creationId xmlns:a16="http://schemas.microsoft.com/office/drawing/2014/main" id="{BE74200D-0E98-9549-B4CA-36C96D5EB713}"/>
              </a:ext>
            </a:extLst>
          </p:cNvPr>
          <p:cNvPicPr>
            <a:picLocks noChangeAspect="1"/>
          </p:cNvPicPr>
          <p:nvPr userDrawn="1"/>
        </p:nvPicPr>
        <p:blipFill>
          <a:blip r:embed="rId2"/>
          <a:stretch>
            <a:fillRect/>
          </a:stretch>
        </p:blipFill>
        <p:spPr>
          <a:xfrm>
            <a:off x="7789333" y="129710"/>
            <a:ext cx="1126000" cy="350898"/>
          </a:xfrm>
          <a:prstGeom prst="rect">
            <a:avLst/>
          </a:prstGeom>
        </p:spPr>
      </p:pic>
    </p:spTree>
    <p:extLst>
      <p:ext uri="{BB962C8B-B14F-4D97-AF65-F5344CB8AC3E}">
        <p14:creationId xmlns:p14="http://schemas.microsoft.com/office/powerpoint/2010/main" val="8653611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 divider (blue)">
    <p:bg>
      <p:bgPr>
        <a:solidFill>
          <a:srgbClr val="351062"/>
        </a:solidFill>
        <a:effectLst/>
      </p:bgPr>
    </p:bg>
    <p:spTree>
      <p:nvGrpSpPr>
        <p:cNvPr id="1" name=""/>
        <p:cNvGrpSpPr/>
        <p:nvPr/>
      </p:nvGrpSpPr>
      <p:grpSpPr>
        <a:xfrm>
          <a:off x="0" y="0"/>
          <a:ext cx="0" cy="0"/>
          <a:chOff x="0" y="0"/>
          <a:chExt cx="0" cy="0"/>
        </a:xfrm>
      </p:grpSpPr>
      <p:sp>
        <p:nvSpPr>
          <p:cNvPr id="3" name="Footer Placeholder"/>
          <p:cNvSpPr>
            <a:spLocks noGrp="1"/>
          </p:cNvSpPr>
          <p:nvPr>
            <p:ph type="ftr" sz="quarter" idx="10"/>
          </p:nvPr>
        </p:nvSpPr>
        <p:spPr/>
        <p:txBody>
          <a:bodyPr/>
          <a:lstStyle>
            <a:lvl1pPr>
              <a:defRPr lang="en-US" smtClean="0">
                <a:effectLst/>
              </a:defRPr>
            </a:lvl1pPr>
          </a:lstStyle>
          <a:p>
            <a:r>
              <a:rPr lang="en-US" dirty="0" err="1"/>
              <a:t>Qiskit</a:t>
            </a:r>
            <a:r>
              <a:rPr lang="en-US" dirty="0"/>
              <a:t> © 2020</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6" name="Title 5">
            <a:extLst>
              <a:ext uri="{FF2B5EF4-FFF2-40B4-BE49-F238E27FC236}">
                <a16:creationId xmlns:a16="http://schemas.microsoft.com/office/drawing/2014/main" id="{5D677529-0580-5640-87D8-6219EDE5C095}"/>
              </a:ext>
            </a:extLst>
          </p:cNvPr>
          <p:cNvSpPr>
            <a:spLocks noGrp="1"/>
          </p:cNvSpPr>
          <p:nvPr>
            <p:ph type="title" hasCustomPrompt="1"/>
          </p:nvPr>
        </p:nvSpPr>
        <p:spPr>
          <a:xfrm>
            <a:off x="210312" y="201168"/>
            <a:ext cx="4142232" cy="1729232"/>
          </a:xfrm>
        </p:spPr>
        <p:txBody>
          <a:bodyPr/>
          <a:lstStyle>
            <a:lvl1pPr>
              <a:defRPr>
                <a:solidFill>
                  <a:schemeClr val="bg1"/>
                </a:solidFill>
              </a:defRPr>
            </a:lvl1pPr>
          </a:lstStyle>
          <a:p>
            <a:r>
              <a:rPr lang="en-US" dirty="0"/>
              <a:t>Click to edit Master title style (3 sizes for title text available) – purple divider</a:t>
            </a:r>
          </a:p>
        </p:txBody>
      </p:sp>
      <p:pic>
        <p:nvPicPr>
          <p:cNvPr id="7" name="Picture 6">
            <a:extLst>
              <a:ext uri="{FF2B5EF4-FFF2-40B4-BE49-F238E27FC236}">
                <a16:creationId xmlns:a16="http://schemas.microsoft.com/office/drawing/2014/main" id="{92CD7D0E-DC26-DC41-9F69-C0836BF34B0D}"/>
              </a:ext>
            </a:extLst>
          </p:cNvPr>
          <p:cNvPicPr>
            <a:picLocks noChangeAspect="1"/>
          </p:cNvPicPr>
          <p:nvPr userDrawn="1"/>
        </p:nvPicPr>
        <p:blipFill>
          <a:blip r:embed="rId2"/>
          <a:stretch>
            <a:fillRect/>
          </a:stretch>
        </p:blipFill>
        <p:spPr>
          <a:xfrm>
            <a:off x="7789333" y="129710"/>
            <a:ext cx="1126000" cy="350898"/>
          </a:xfrm>
          <a:prstGeom prst="rect">
            <a:avLst/>
          </a:prstGeom>
        </p:spPr>
      </p:pic>
    </p:spTree>
    <p:extLst>
      <p:ext uri="{BB962C8B-B14F-4D97-AF65-F5344CB8AC3E}">
        <p14:creationId xmlns:p14="http://schemas.microsoft.com/office/powerpoint/2010/main" val="770909548"/>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Xlg text">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137160" y="91440"/>
            <a:ext cx="6949440" cy="4404360"/>
          </a:xfrm>
        </p:spPr>
        <p:txBody>
          <a:bodyPr/>
          <a:lstStyle>
            <a:lvl1pPr>
              <a:lnSpc>
                <a:spcPct val="90000"/>
              </a:lnSpc>
              <a:defRPr sz="9200" b="0" i="0">
                <a:solidFill>
                  <a:schemeClr val="tx1"/>
                </a:solidFill>
                <a:latin typeface="IBM Plex Sans SemiBold" panose="020B0503050203000203" pitchFamily="34" charset="77"/>
              </a:defRPr>
            </a:lvl1pPr>
          </a:lstStyle>
          <a:p>
            <a:r>
              <a:rPr lang="en-US" dirty="0"/>
              <a:t>High impact </a:t>
            </a:r>
            <a:br>
              <a:rPr lang="en-US" dirty="0"/>
            </a:br>
            <a:r>
              <a:rPr lang="en-US" dirty="0" err="1"/>
              <a:t>xlg</a:t>
            </a:r>
            <a:r>
              <a:rPr lang="en-US" dirty="0"/>
              <a:t> text</a:t>
            </a:r>
          </a:p>
        </p:txBody>
      </p:sp>
      <p:sp>
        <p:nvSpPr>
          <p:cNvPr id="3" name="Footer Placeholder"/>
          <p:cNvSpPr>
            <a:spLocks noGrp="1"/>
          </p:cNvSpPr>
          <p:nvPr>
            <p:ph type="ftr" sz="quarter" idx="10"/>
          </p:nvPr>
        </p:nvSpPr>
        <p:spPr/>
        <p:txBody>
          <a:bodyPr/>
          <a:lstStyle>
            <a:lvl1pPr>
              <a:defRPr lang="en-US" smtClean="0">
                <a:effectLst/>
              </a:defRPr>
            </a:lvl1pPr>
          </a:lstStyle>
          <a:p>
            <a:r>
              <a:rPr lang="en-US" dirty="0" err="1"/>
              <a:t>Qiskit</a:t>
            </a:r>
            <a:r>
              <a:rPr lang="en-US" dirty="0"/>
              <a:t> © 2020</a:t>
            </a:r>
          </a:p>
        </p:txBody>
      </p:sp>
      <p:sp>
        <p:nvSpPr>
          <p:cNvPr id="4" name="Slide Number Placeholder"/>
          <p:cNvSpPr>
            <a:spLocks noGrp="1"/>
          </p:cNvSpPr>
          <p:nvPr>
            <p:ph type="sldNum" sz="quarter" idx="11"/>
          </p:nvPr>
        </p:nvSpPr>
        <p:spPr/>
        <p:txBody>
          <a:bodyPr/>
          <a:lstStyle>
            <a:lvl1pPr>
              <a:defRPr>
                <a:latin typeface="IBM Plex Sans" panose="020B0503050203000203" pitchFamily="34" charset="0"/>
              </a:defRPr>
            </a:lvl1pPr>
          </a:lstStyle>
          <a:p>
            <a:fld id="{59395FB3-9C97-154F-86B2-7E381B951268}" type="slidenum">
              <a:rPr lang="en-US" smtClean="0"/>
              <a:pPr/>
              <a:t>‹#›</a:t>
            </a:fld>
            <a:endParaRPr lang="en-US" dirty="0"/>
          </a:p>
        </p:txBody>
      </p:sp>
      <p:pic>
        <p:nvPicPr>
          <p:cNvPr id="6" name="Picture 5">
            <a:extLst>
              <a:ext uri="{FF2B5EF4-FFF2-40B4-BE49-F238E27FC236}">
                <a16:creationId xmlns:a16="http://schemas.microsoft.com/office/drawing/2014/main" id="{27B6B4AC-E881-CE40-9EB9-9EE30FB26F84}"/>
              </a:ext>
            </a:extLst>
          </p:cNvPr>
          <p:cNvPicPr>
            <a:picLocks noChangeAspect="1"/>
          </p:cNvPicPr>
          <p:nvPr userDrawn="1"/>
        </p:nvPicPr>
        <p:blipFill>
          <a:blip r:embed="rId2"/>
          <a:stretch>
            <a:fillRect/>
          </a:stretch>
        </p:blipFill>
        <p:spPr>
          <a:xfrm>
            <a:off x="7789333" y="129710"/>
            <a:ext cx="1126000" cy="350898"/>
          </a:xfrm>
          <a:prstGeom prst="rect">
            <a:avLst/>
          </a:prstGeom>
        </p:spPr>
      </p:pic>
    </p:spTree>
    <p:extLst>
      <p:ext uri="{BB962C8B-B14F-4D97-AF65-F5344CB8AC3E}">
        <p14:creationId xmlns:p14="http://schemas.microsoft.com/office/powerpoint/2010/main" val="1201123776"/>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49.xml"/><Relationship Id="rId18" Type="http://schemas.openxmlformats.org/officeDocument/2006/relationships/slideLayout" Target="../slideLayouts/slideLayout54.xml"/><Relationship Id="rId26" Type="http://schemas.openxmlformats.org/officeDocument/2006/relationships/slideLayout" Target="../slideLayouts/slideLayout62.xml"/><Relationship Id="rId3" Type="http://schemas.openxmlformats.org/officeDocument/2006/relationships/slideLayout" Target="../slideLayouts/slideLayout39.xml"/><Relationship Id="rId21" Type="http://schemas.openxmlformats.org/officeDocument/2006/relationships/slideLayout" Target="../slideLayouts/slideLayout57.xml"/><Relationship Id="rId34" Type="http://schemas.openxmlformats.org/officeDocument/2006/relationships/theme" Target="../theme/theme2.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17" Type="http://schemas.openxmlformats.org/officeDocument/2006/relationships/slideLayout" Target="../slideLayouts/slideLayout53.xml"/><Relationship Id="rId25" Type="http://schemas.openxmlformats.org/officeDocument/2006/relationships/slideLayout" Target="../slideLayouts/slideLayout61.xml"/><Relationship Id="rId33" Type="http://schemas.openxmlformats.org/officeDocument/2006/relationships/slideLayout" Target="../slideLayouts/slideLayout69.xml"/><Relationship Id="rId2" Type="http://schemas.openxmlformats.org/officeDocument/2006/relationships/slideLayout" Target="../slideLayouts/slideLayout38.xml"/><Relationship Id="rId16" Type="http://schemas.openxmlformats.org/officeDocument/2006/relationships/slideLayout" Target="../slideLayouts/slideLayout52.xml"/><Relationship Id="rId20" Type="http://schemas.openxmlformats.org/officeDocument/2006/relationships/slideLayout" Target="../slideLayouts/slideLayout56.xml"/><Relationship Id="rId29" Type="http://schemas.openxmlformats.org/officeDocument/2006/relationships/slideLayout" Target="../slideLayouts/slideLayout65.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24" Type="http://schemas.openxmlformats.org/officeDocument/2006/relationships/slideLayout" Target="../slideLayouts/slideLayout60.xml"/><Relationship Id="rId32" Type="http://schemas.openxmlformats.org/officeDocument/2006/relationships/slideLayout" Target="../slideLayouts/slideLayout68.xml"/><Relationship Id="rId5" Type="http://schemas.openxmlformats.org/officeDocument/2006/relationships/slideLayout" Target="../slideLayouts/slideLayout41.xml"/><Relationship Id="rId15" Type="http://schemas.openxmlformats.org/officeDocument/2006/relationships/slideLayout" Target="../slideLayouts/slideLayout51.xml"/><Relationship Id="rId23" Type="http://schemas.openxmlformats.org/officeDocument/2006/relationships/slideLayout" Target="../slideLayouts/slideLayout59.xml"/><Relationship Id="rId28" Type="http://schemas.openxmlformats.org/officeDocument/2006/relationships/slideLayout" Target="../slideLayouts/slideLayout64.xml"/><Relationship Id="rId10" Type="http://schemas.openxmlformats.org/officeDocument/2006/relationships/slideLayout" Target="../slideLayouts/slideLayout46.xml"/><Relationship Id="rId19" Type="http://schemas.openxmlformats.org/officeDocument/2006/relationships/slideLayout" Target="../slideLayouts/slideLayout55.xml"/><Relationship Id="rId31" Type="http://schemas.openxmlformats.org/officeDocument/2006/relationships/slideLayout" Target="../slideLayouts/slideLayout67.xml"/><Relationship Id="rId4" Type="http://schemas.openxmlformats.org/officeDocument/2006/relationships/slideLayout" Target="../slideLayouts/slideLayout40.xml"/><Relationship Id="rId9" Type="http://schemas.openxmlformats.org/officeDocument/2006/relationships/slideLayout" Target="../slideLayouts/slideLayout45.xml"/><Relationship Id="rId14" Type="http://schemas.openxmlformats.org/officeDocument/2006/relationships/slideLayout" Target="../slideLayouts/slideLayout50.xml"/><Relationship Id="rId22" Type="http://schemas.openxmlformats.org/officeDocument/2006/relationships/slideLayout" Target="../slideLayouts/slideLayout58.xml"/><Relationship Id="rId27" Type="http://schemas.openxmlformats.org/officeDocument/2006/relationships/slideLayout" Target="../slideLayouts/slideLayout63.xml"/><Relationship Id="rId30" Type="http://schemas.openxmlformats.org/officeDocument/2006/relationships/slideLayout" Target="../slideLayouts/slideLayout66.xml"/><Relationship Id="rId8" Type="http://schemas.openxmlformats.org/officeDocument/2006/relationships/slideLayout" Target="../slideLayouts/slideLayout4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 name="Title Placeholder"/>
          <p:cNvSpPr>
            <a:spLocks noGrp="1"/>
          </p:cNvSpPr>
          <p:nvPr>
            <p:ph type="title"/>
          </p:nvPr>
        </p:nvSpPr>
        <p:spPr>
          <a:xfrm>
            <a:off x="210312" y="201168"/>
            <a:ext cx="4142232" cy="4294632"/>
          </a:xfrm>
          <a:prstGeom prst="rect">
            <a:avLst/>
          </a:prstGeom>
        </p:spPr>
        <p:txBody>
          <a:bodyPr vert="horz" lIns="0" tIns="0" rIns="0" bIns="0" rtlCol="0" anchor="t">
            <a:noAutofit/>
          </a:bodyPr>
          <a:lstStyle/>
          <a:p>
            <a:r>
              <a:rPr lang="en-US" smtClean="0"/>
              <a:t>Click to edit Master title style</a:t>
            </a:r>
            <a:endParaRPr lang="en-US" dirty="0"/>
          </a:p>
        </p:txBody>
      </p:sp>
      <p:sp>
        <p:nvSpPr>
          <p:cNvPr id="5" name="Text Placeholder"/>
          <p:cNvSpPr>
            <a:spLocks noGrp="1"/>
          </p:cNvSpPr>
          <p:nvPr>
            <p:ph type="body" idx="1"/>
          </p:nvPr>
        </p:nvSpPr>
        <p:spPr>
          <a:xfrm>
            <a:off x="4791456" y="201168"/>
            <a:ext cx="4123944" cy="4294632"/>
          </a:xfrm>
          <a:prstGeom prst="rect">
            <a:avLst/>
          </a:prstGeom>
        </p:spPr>
        <p:txBody>
          <a:bodyPr vert="horz" lIns="0" tIns="0" rIns="0" bIns="0" rtlCol="0">
            <a:no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Footer Placeholder"/>
          <p:cNvSpPr>
            <a:spLocks noGrp="1"/>
          </p:cNvSpPr>
          <p:nvPr>
            <p:ph type="ftr" sz="quarter" idx="3"/>
          </p:nvPr>
        </p:nvSpPr>
        <p:spPr>
          <a:xfrm>
            <a:off x="228666" y="4787900"/>
            <a:ext cx="4114735" cy="166687"/>
          </a:xfrm>
          <a:prstGeom prst="rect">
            <a:avLst/>
          </a:prstGeom>
        </p:spPr>
        <p:txBody>
          <a:bodyPr vert="horz" lIns="0" tIns="0" rIns="0" bIns="0" rtlCol="0" anchor="ctr"/>
          <a:lstStyle>
            <a:lvl1pPr marL="0" marR="0" indent="0" algn="l" defTabSz="685992" rtl="0" eaLnBrk="1" fontAlgn="auto" latinLnBrk="0" hangingPunct="1">
              <a:lnSpc>
                <a:spcPct val="100000"/>
              </a:lnSpc>
              <a:spcBef>
                <a:spcPts val="0"/>
              </a:spcBef>
              <a:spcAft>
                <a:spcPts val="0"/>
              </a:spcAft>
              <a:buClrTx/>
              <a:buSzTx/>
              <a:buFontTx/>
              <a:buNone/>
              <a:tabLst/>
              <a:defRPr sz="600">
                <a:solidFill>
                  <a:schemeClr val="tx1"/>
                </a:solidFill>
                <a:latin typeface="IBM Plex Sans" panose="020B0503050203000203" pitchFamily="34" charset="0"/>
              </a:defRPr>
            </a:lvl1pPr>
          </a:lstStyle>
          <a:p>
            <a:r>
              <a:rPr lang="en-US"/>
              <a:t>IBM Quantum / © 2020 IBM Corporation</a:t>
            </a:r>
            <a:endParaRPr lang="en-US" dirty="0"/>
          </a:p>
        </p:txBody>
      </p:sp>
      <p:sp>
        <p:nvSpPr>
          <p:cNvPr id="8" name="Slide Number Placeholder"/>
          <p:cNvSpPr>
            <a:spLocks noGrp="1"/>
          </p:cNvSpPr>
          <p:nvPr>
            <p:ph type="sldNum" sz="quarter" idx="4"/>
          </p:nvPr>
        </p:nvSpPr>
        <p:spPr>
          <a:xfrm>
            <a:off x="7086601" y="4787900"/>
            <a:ext cx="1828732" cy="166687"/>
          </a:xfrm>
          <a:prstGeom prst="rect">
            <a:avLst/>
          </a:prstGeom>
        </p:spPr>
        <p:txBody>
          <a:bodyPr vert="horz" lIns="0" tIns="0" rIns="0" bIns="0" rtlCol="0" anchor="ctr"/>
          <a:lstStyle>
            <a:lvl1pPr algn="r">
              <a:defRPr sz="600">
                <a:solidFill>
                  <a:schemeClr val="tx1"/>
                </a:solidFill>
                <a:latin typeface="IBM Plex Sans" panose="020B0503050203000203" pitchFamily="34" charset="0"/>
              </a:defRPr>
            </a:lvl1pPr>
          </a:lstStyle>
          <a:p>
            <a:fld id="{59395FB3-9C97-154F-86B2-7E381B951268}" type="slidenum">
              <a:rPr lang="en-US" smtClean="0"/>
              <a:pPr/>
              <a:t>‹#›</a:t>
            </a:fld>
            <a:endParaRPr lang="en-US" dirty="0"/>
          </a:p>
        </p:txBody>
      </p:sp>
      <p:grpSp>
        <p:nvGrpSpPr>
          <p:cNvPr id="59" name="Group 1" descr="Outside edge tick marks for alignment">
            <a:extLst>
              <a:ext uri="{C183D7F6-B498-43B3-948B-1728B52AA6E4}">
                <adec:decorative xmlns="" xmlns:adec="http://schemas.microsoft.com/office/drawing/2017/decorative" val="0"/>
              </a:ext>
            </a:extLst>
          </p:cNvPr>
          <p:cNvGrpSpPr/>
          <p:nvPr userDrawn="1"/>
        </p:nvGrpSpPr>
        <p:grpSpPr>
          <a:xfrm>
            <a:off x="-109730" y="-110490"/>
            <a:ext cx="9364220" cy="5364480"/>
            <a:chOff x="-109730" y="-110490"/>
            <a:chExt cx="9364220" cy="5364480"/>
          </a:xfrm>
        </p:grpSpPr>
        <p:grpSp>
          <p:nvGrpSpPr>
            <p:cNvPr id="60" name="Group 59"/>
            <p:cNvGrpSpPr/>
            <p:nvPr userDrawn="1"/>
          </p:nvGrpSpPr>
          <p:grpSpPr>
            <a:xfrm>
              <a:off x="228600" y="-110490"/>
              <a:ext cx="8686732" cy="91440"/>
              <a:chOff x="228600" y="-152400"/>
              <a:chExt cx="8686732" cy="152400"/>
            </a:xfrm>
          </p:grpSpPr>
          <p:cxnSp>
            <p:nvCxnSpPr>
              <p:cNvPr id="93" name="Straight Connector 92">
                <a:extLst>
                  <a:ext uri="{C183D7F6-B498-43B3-948B-1728B52AA6E4}">
                    <adec:decorative xmlns="" xmlns:adec="http://schemas.microsoft.com/office/drawing/2017/decorative" val="1"/>
                  </a:ext>
                </a:extLst>
              </p:cNvPr>
              <p:cNvCxnSpPr/>
              <p:nvPr userDrawn="1"/>
            </p:nvCxnSpPr>
            <p:spPr bwMode="auto">
              <a:xfrm rot="5400000" flipH="1">
                <a:off x="152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4" name="Straight Connector 93">
                <a:extLst>
                  <a:ext uri="{C183D7F6-B498-43B3-948B-1728B52AA6E4}">
                    <adec:decorative xmlns="" xmlns:adec="http://schemas.microsoft.com/office/drawing/2017/decorative" val="1"/>
                  </a:ext>
                </a:extLst>
              </p:cNvPr>
              <p:cNvCxnSpPr/>
              <p:nvPr userDrawn="1"/>
            </p:nvCxnSpPr>
            <p:spPr bwMode="auto">
              <a:xfrm rot="5400000" flipH="1">
                <a:off x="19812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5" name="Straight Connector 94">
                <a:extLst>
                  <a:ext uri="{C183D7F6-B498-43B3-948B-1728B52AA6E4}">
                    <adec:decorative xmlns="" xmlns:adec="http://schemas.microsoft.com/office/drawing/2017/decorative" val="1"/>
                  </a:ext>
                </a:extLst>
              </p:cNvPr>
              <p:cNvCxnSpPr/>
              <p:nvPr userDrawn="1"/>
            </p:nvCxnSpPr>
            <p:spPr bwMode="auto">
              <a:xfrm rot="5400000" flipH="1">
                <a:off x="22098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6" name="Straight Connector 95">
                <a:extLst>
                  <a:ext uri="{C183D7F6-B498-43B3-948B-1728B52AA6E4}">
                    <adec:decorative xmlns="" xmlns:adec="http://schemas.microsoft.com/office/drawing/2017/decorative" val="1"/>
                  </a:ext>
                </a:extLst>
              </p:cNvPr>
              <p:cNvCxnSpPr/>
              <p:nvPr userDrawn="1"/>
            </p:nvCxnSpPr>
            <p:spPr bwMode="auto">
              <a:xfrm rot="5400000" flipH="1">
                <a:off x="2438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7" name="Straight Connector 96">
                <a:extLst>
                  <a:ext uri="{C183D7F6-B498-43B3-948B-1728B52AA6E4}">
                    <adec:decorative xmlns="" xmlns:adec="http://schemas.microsoft.com/office/drawing/2017/decorative" val="1"/>
                  </a:ext>
                </a:extLst>
              </p:cNvPr>
              <p:cNvCxnSpPr/>
              <p:nvPr userDrawn="1"/>
            </p:nvCxnSpPr>
            <p:spPr bwMode="auto">
              <a:xfrm rot="5400000" flipH="1">
                <a:off x="42672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8" name="Straight Connector 97">
                <a:extLst>
                  <a:ext uri="{C183D7F6-B498-43B3-948B-1728B52AA6E4}">
                    <adec:decorative xmlns="" xmlns:adec="http://schemas.microsoft.com/office/drawing/2017/decorative" val="1"/>
                  </a:ext>
                </a:extLst>
              </p:cNvPr>
              <p:cNvCxnSpPr/>
              <p:nvPr userDrawn="1"/>
            </p:nvCxnSpPr>
            <p:spPr bwMode="auto">
              <a:xfrm rot="5400000" flipH="1">
                <a:off x="44958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9" name="Straight Connector 98">
                <a:extLst>
                  <a:ext uri="{C183D7F6-B498-43B3-948B-1728B52AA6E4}">
                    <adec:decorative xmlns="" xmlns:adec="http://schemas.microsoft.com/office/drawing/2017/decorative" val="1"/>
                  </a:ext>
                </a:extLst>
              </p:cNvPr>
              <p:cNvCxnSpPr/>
              <p:nvPr userDrawn="1"/>
            </p:nvCxnSpPr>
            <p:spPr bwMode="auto">
              <a:xfrm rot="5400000" flipH="1">
                <a:off x="4724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0" name="Straight Connector 99">
                <a:extLst>
                  <a:ext uri="{C183D7F6-B498-43B3-948B-1728B52AA6E4}">
                    <adec:decorative xmlns="" xmlns:adec="http://schemas.microsoft.com/office/drawing/2017/decorative" val="1"/>
                  </a:ext>
                </a:extLst>
              </p:cNvPr>
              <p:cNvCxnSpPr/>
              <p:nvPr userDrawn="1"/>
            </p:nvCxnSpPr>
            <p:spPr bwMode="auto">
              <a:xfrm rot="5400000" flipH="1">
                <a:off x="65532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1" name="Straight Connector 100">
                <a:extLst>
                  <a:ext uri="{C183D7F6-B498-43B3-948B-1728B52AA6E4}">
                    <adec:decorative xmlns="" xmlns:adec="http://schemas.microsoft.com/office/drawing/2017/decorative" val="1"/>
                  </a:ext>
                </a:extLst>
              </p:cNvPr>
              <p:cNvCxnSpPr/>
              <p:nvPr userDrawn="1"/>
            </p:nvCxnSpPr>
            <p:spPr bwMode="auto">
              <a:xfrm rot="5400000" flipH="1">
                <a:off x="67818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2" name="Straight Connector 101">
                <a:extLst>
                  <a:ext uri="{C183D7F6-B498-43B3-948B-1728B52AA6E4}">
                    <adec:decorative xmlns="" xmlns:adec="http://schemas.microsoft.com/office/drawing/2017/decorative" val="1"/>
                  </a:ext>
                </a:extLst>
              </p:cNvPr>
              <p:cNvCxnSpPr/>
              <p:nvPr userDrawn="1"/>
            </p:nvCxnSpPr>
            <p:spPr bwMode="auto">
              <a:xfrm rot="5400000" flipH="1">
                <a:off x="7010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3" name="Straight Connector 102">
                <a:extLst>
                  <a:ext uri="{C183D7F6-B498-43B3-948B-1728B52AA6E4}">
                    <adec:decorative xmlns="" xmlns:adec="http://schemas.microsoft.com/office/drawing/2017/decorative" val="1"/>
                  </a:ext>
                </a:extLst>
              </p:cNvPr>
              <p:cNvCxnSpPr/>
              <p:nvPr userDrawn="1"/>
            </p:nvCxnSpPr>
            <p:spPr bwMode="auto">
              <a:xfrm rot="5400000" flipH="1">
                <a:off x="8839132"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61" name="Group 60"/>
            <p:cNvGrpSpPr/>
            <p:nvPr userDrawn="1"/>
          </p:nvGrpSpPr>
          <p:grpSpPr>
            <a:xfrm>
              <a:off x="228600" y="5162550"/>
              <a:ext cx="8686732" cy="91440"/>
              <a:chOff x="228600" y="5143500"/>
              <a:chExt cx="8686732" cy="152400"/>
            </a:xfrm>
          </p:grpSpPr>
          <p:cxnSp>
            <p:nvCxnSpPr>
              <p:cNvPr id="82" name="Straight Connector 81">
                <a:extLst>
                  <a:ext uri="{C183D7F6-B498-43B3-948B-1728B52AA6E4}">
                    <adec:decorative xmlns="" xmlns:adec="http://schemas.microsoft.com/office/drawing/2017/decorative" val="1"/>
                  </a:ext>
                </a:extLst>
              </p:cNvPr>
              <p:cNvCxnSpPr/>
              <p:nvPr userDrawn="1"/>
            </p:nvCxnSpPr>
            <p:spPr bwMode="auto">
              <a:xfrm rot="5400000" flipH="1">
                <a:off x="152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3" name="Straight Connector 82">
                <a:extLst>
                  <a:ext uri="{C183D7F6-B498-43B3-948B-1728B52AA6E4}">
                    <adec:decorative xmlns="" xmlns:adec="http://schemas.microsoft.com/office/drawing/2017/decorative" val="1"/>
                  </a:ext>
                </a:extLst>
              </p:cNvPr>
              <p:cNvCxnSpPr/>
              <p:nvPr userDrawn="1"/>
            </p:nvCxnSpPr>
            <p:spPr bwMode="auto">
              <a:xfrm rot="5400000" flipH="1">
                <a:off x="19812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4" name="Straight Connector 83">
                <a:extLst>
                  <a:ext uri="{C183D7F6-B498-43B3-948B-1728B52AA6E4}">
                    <adec:decorative xmlns="" xmlns:adec="http://schemas.microsoft.com/office/drawing/2017/decorative" val="1"/>
                  </a:ext>
                </a:extLst>
              </p:cNvPr>
              <p:cNvCxnSpPr/>
              <p:nvPr userDrawn="1"/>
            </p:nvCxnSpPr>
            <p:spPr bwMode="auto">
              <a:xfrm rot="5400000" flipH="1">
                <a:off x="22098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5" name="Straight Connector 84">
                <a:extLst>
                  <a:ext uri="{C183D7F6-B498-43B3-948B-1728B52AA6E4}">
                    <adec:decorative xmlns="" xmlns:adec="http://schemas.microsoft.com/office/drawing/2017/decorative" val="1"/>
                  </a:ext>
                </a:extLst>
              </p:cNvPr>
              <p:cNvCxnSpPr/>
              <p:nvPr userDrawn="1"/>
            </p:nvCxnSpPr>
            <p:spPr bwMode="auto">
              <a:xfrm rot="5400000" flipH="1">
                <a:off x="2438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6" name="Straight Connector 85">
                <a:extLst>
                  <a:ext uri="{C183D7F6-B498-43B3-948B-1728B52AA6E4}">
                    <adec:decorative xmlns="" xmlns:adec="http://schemas.microsoft.com/office/drawing/2017/decorative" val="1"/>
                  </a:ext>
                </a:extLst>
              </p:cNvPr>
              <p:cNvCxnSpPr/>
              <p:nvPr userDrawn="1"/>
            </p:nvCxnSpPr>
            <p:spPr bwMode="auto">
              <a:xfrm rot="5400000" flipH="1">
                <a:off x="42672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7" name="Straight Connector 86">
                <a:extLst>
                  <a:ext uri="{C183D7F6-B498-43B3-948B-1728B52AA6E4}">
                    <adec:decorative xmlns="" xmlns:adec="http://schemas.microsoft.com/office/drawing/2017/decorative" val="1"/>
                  </a:ext>
                </a:extLst>
              </p:cNvPr>
              <p:cNvCxnSpPr/>
              <p:nvPr userDrawn="1"/>
            </p:nvCxnSpPr>
            <p:spPr bwMode="auto">
              <a:xfrm rot="5400000" flipH="1">
                <a:off x="44958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8" name="Straight Connector 87">
                <a:extLst>
                  <a:ext uri="{C183D7F6-B498-43B3-948B-1728B52AA6E4}">
                    <adec:decorative xmlns="" xmlns:adec="http://schemas.microsoft.com/office/drawing/2017/decorative" val="1"/>
                  </a:ext>
                </a:extLst>
              </p:cNvPr>
              <p:cNvCxnSpPr/>
              <p:nvPr userDrawn="1"/>
            </p:nvCxnSpPr>
            <p:spPr bwMode="auto">
              <a:xfrm rot="5400000" flipH="1">
                <a:off x="4724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9" name="Straight Connector 88">
                <a:extLst>
                  <a:ext uri="{C183D7F6-B498-43B3-948B-1728B52AA6E4}">
                    <adec:decorative xmlns="" xmlns:adec="http://schemas.microsoft.com/office/drawing/2017/decorative" val="1"/>
                  </a:ext>
                </a:extLst>
              </p:cNvPr>
              <p:cNvCxnSpPr/>
              <p:nvPr userDrawn="1"/>
            </p:nvCxnSpPr>
            <p:spPr bwMode="auto">
              <a:xfrm rot="5400000" flipH="1">
                <a:off x="65532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0" name="Straight Connector 89">
                <a:extLst>
                  <a:ext uri="{C183D7F6-B498-43B3-948B-1728B52AA6E4}">
                    <adec:decorative xmlns="" xmlns:adec="http://schemas.microsoft.com/office/drawing/2017/decorative" val="1"/>
                  </a:ext>
                </a:extLst>
              </p:cNvPr>
              <p:cNvCxnSpPr/>
              <p:nvPr userDrawn="1"/>
            </p:nvCxnSpPr>
            <p:spPr bwMode="auto">
              <a:xfrm rot="5400000" flipH="1">
                <a:off x="67818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1" name="Straight Connector 90">
                <a:extLst>
                  <a:ext uri="{C183D7F6-B498-43B3-948B-1728B52AA6E4}">
                    <adec:decorative xmlns="" xmlns:adec="http://schemas.microsoft.com/office/drawing/2017/decorative" val="1"/>
                  </a:ext>
                </a:extLst>
              </p:cNvPr>
              <p:cNvCxnSpPr/>
              <p:nvPr userDrawn="1"/>
            </p:nvCxnSpPr>
            <p:spPr bwMode="auto">
              <a:xfrm rot="5400000" flipH="1">
                <a:off x="7010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2" name="Straight Connector 91">
                <a:extLst>
                  <a:ext uri="{C183D7F6-B498-43B3-948B-1728B52AA6E4}">
                    <adec:decorative xmlns="" xmlns:adec="http://schemas.microsoft.com/office/drawing/2017/decorative" val="1"/>
                  </a:ext>
                </a:extLst>
              </p:cNvPr>
              <p:cNvCxnSpPr/>
              <p:nvPr userDrawn="1"/>
            </p:nvCxnSpPr>
            <p:spPr bwMode="auto">
              <a:xfrm rot="5400000" flipH="1">
                <a:off x="8839132"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62" name="Group 61"/>
            <p:cNvGrpSpPr/>
            <p:nvPr userDrawn="1"/>
          </p:nvGrpSpPr>
          <p:grpSpPr>
            <a:xfrm>
              <a:off x="-109730" y="237744"/>
              <a:ext cx="91440" cy="4664456"/>
              <a:chOff x="-109730" y="237744"/>
              <a:chExt cx="91440" cy="4664456"/>
            </a:xfrm>
          </p:grpSpPr>
          <p:cxnSp>
            <p:nvCxnSpPr>
              <p:cNvPr id="73" name="Straight Connector 72">
                <a:extLst>
                  <a:ext uri="{C183D7F6-B498-43B3-948B-1728B52AA6E4}">
                    <adec:decorative xmlns="" xmlns:adec="http://schemas.microsoft.com/office/drawing/2017/decorative" val="1"/>
                  </a:ext>
                </a:extLst>
              </p:cNvPr>
              <p:cNvCxnSpPr/>
              <p:nvPr userDrawn="1"/>
            </p:nvCxnSpPr>
            <p:spPr bwMode="auto">
              <a:xfrm flipH="1">
                <a:off x="-109730" y="65379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4" name="Straight Connector 73">
                <a:extLst>
                  <a:ext uri="{C183D7F6-B498-43B3-948B-1728B52AA6E4}">
                    <adec:decorative xmlns="" xmlns:adec="http://schemas.microsoft.com/office/drawing/2017/decorative" val="1"/>
                  </a:ext>
                </a:extLst>
              </p:cNvPr>
              <p:cNvCxnSpPr/>
              <p:nvPr userDrawn="1"/>
            </p:nvCxnSpPr>
            <p:spPr bwMode="auto">
              <a:xfrm flipH="1">
                <a:off x="-109730" y="128930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5" name="Straight Connector 74">
                <a:extLst>
                  <a:ext uri="{C183D7F6-B498-43B3-948B-1728B52AA6E4}">
                    <adec:decorative xmlns="" xmlns:adec="http://schemas.microsoft.com/office/drawing/2017/decorative" val="1"/>
                  </a:ext>
                </a:extLst>
              </p:cNvPr>
              <p:cNvCxnSpPr/>
              <p:nvPr userDrawn="1"/>
            </p:nvCxnSpPr>
            <p:spPr bwMode="auto">
              <a:xfrm flipH="1">
                <a:off x="-109730" y="192938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6" name="Straight Connector 75">
                <a:extLst>
                  <a:ext uri="{C183D7F6-B498-43B3-948B-1728B52AA6E4}">
                    <adec:decorative xmlns="" xmlns:adec="http://schemas.microsoft.com/office/drawing/2017/decorative" val="1"/>
                  </a:ext>
                </a:extLst>
              </p:cNvPr>
              <p:cNvCxnSpPr/>
              <p:nvPr userDrawn="1"/>
            </p:nvCxnSpPr>
            <p:spPr bwMode="auto">
              <a:xfrm flipH="1">
                <a:off x="-109730" y="2570990"/>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7" name="Straight Connector 76">
                <a:extLst>
                  <a:ext uri="{C183D7F6-B498-43B3-948B-1728B52AA6E4}">
                    <adec:decorative xmlns="" xmlns:adec="http://schemas.microsoft.com/office/drawing/2017/decorative" val="1"/>
                  </a:ext>
                </a:extLst>
              </p:cNvPr>
              <p:cNvCxnSpPr/>
              <p:nvPr userDrawn="1"/>
            </p:nvCxnSpPr>
            <p:spPr bwMode="auto">
              <a:xfrm flipH="1">
                <a:off x="-109730" y="320954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8" name="Straight Connector 77">
                <a:extLst>
                  <a:ext uri="{C183D7F6-B498-43B3-948B-1728B52AA6E4}">
                    <adec:decorative xmlns="" xmlns:adec="http://schemas.microsoft.com/office/drawing/2017/decorative" val="1"/>
                  </a:ext>
                </a:extLst>
              </p:cNvPr>
              <p:cNvCxnSpPr/>
              <p:nvPr userDrawn="1"/>
            </p:nvCxnSpPr>
            <p:spPr bwMode="auto">
              <a:xfrm flipH="1">
                <a:off x="-109730" y="384962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9" name="Straight Connector 78">
                <a:extLst>
                  <a:ext uri="{C183D7F6-B498-43B3-948B-1728B52AA6E4}">
                    <adec:decorative xmlns="" xmlns:adec="http://schemas.microsoft.com/office/drawing/2017/decorative" val="1"/>
                  </a:ext>
                </a:extLst>
              </p:cNvPr>
              <p:cNvCxnSpPr/>
              <p:nvPr userDrawn="1"/>
            </p:nvCxnSpPr>
            <p:spPr bwMode="auto">
              <a:xfrm flipH="1">
                <a:off x="-109730" y="449427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0" name="Straight Connector 79">
                <a:extLst>
                  <a:ext uri="{C183D7F6-B498-43B3-948B-1728B52AA6E4}">
                    <adec:decorative xmlns="" xmlns:adec="http://schemas.microsoft.com/office/drawing/2017/decorative" val="1"/>
                  </a:ext>
                </a:extLst>
              </p:cNvPr>
              <p:cNvCxnSpPr/>
              <p:nvPr userDrawn="1"/>
            </p:nvCxnSpPr>
            <p:spPr bwMode="auto">
              <a:xfrm flipH="1">
                <a:off x="-109730" y="23774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1" name="Straight Connector 80">
                <a:extLst>
                  <a:ext uri="{C183D7F6-B498-43B3-948B-1728B52AA6E4}">
                    <adec:decorative xmlns="" xmlns:adec="http://schemas.microsoft.com/office/drawing/2017/decorative" val="1"/>
                  </a:ext>
                </a:extLst>
              </p:cNvPr>
              <p:cNvCxnSpPr/>
              <p:nvPr userDrawn="1"/>
            </p:nvCxnSpPr>
            <p:spPr bwMode="auto">
              <a:xfrm flipH="1">
                <a:off x="-109730" y="4902200"/>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63" name="Group 62"/>
            <p:cNvGrpSpPr/>
            <p:nvPr userDrawn="1"/>
          </p:nvGrpSpPr>
          <p:grpSpPr>
            <a:xfrm>
              <a:off x="9163050" y="237744"/>
              <a:ext cx="91440" cy="4663440"/>
              <a:chOff x="-109730" y="231394"/>
              <a:chExt cx="91440" cy="4663440"/>
            </a:xfrm>
          </p:grpSpPr>
          <p:cxnSp>
            <p:nvCxnSpPr>
              <p:cNvPr id="64" name="Straight Connector 63">
                <a:extLst>
                  <a:ext uri="{C183D7F6-B498-43B3-948B-1728B52AA6E4}">
                    <adec:decorative xmlns="" xmlns:adec="http://schemas.microsoft.com/office/drawing/2017/decorative" val="1"/>
                  </a:ext>
                </a:extLst>
              </p:cNvPr>
              <p:cNvCxnSpPr/>
              <p:nvPr userDrawn="1"/>
            </p:nvCxnSpPr>
            <p:spPr bwMode="auto">
              <a:xfrm flipH="1">
                <a:off x="-109730" y="64744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5" name="Straight Connector 64">
                <a:extLst>
                  <a:ext uri="{C183D7F6-B498-43B3-948B-1728B52AA6E4}">
                    <adec:decorative xmlns="" xmlns:adec="http://schemas.microsoft.com/office/drawing/2017/decorative" val="1"/>
                  </a:ext>
                </a:extLst>
              </p:cNvPr>
              <p:cNvCxnSpPr/>
              <p:nvPr userDrawn="1"/>
            </p:nvCxnSpPr>
            <p:spPr bwMode="auto">
              <a:xfrm flipH="1">
                <a:off x="-109730" y="128295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6" name="Straight Connector 65">
                <a:extLst>
                  <a:ext uri="{C183D7F6-B498-43B3-948B-1728B52AA6E4}">
                    <adec:decorative xmlns="" xmlns:adec="http://schemas.microsoft.com/office/drawing/2017/decorative" val="1"/>
                  </a:ext>
                </a:extLst>
              </p:cNvPr>
              <p:cNvCxnSpPr/>
              <p:nvPr userDrawn="1"/>
            </p:nvCxnSpPr>
            <p:spPr bwMode="auto">
              <a:xfrm flipH="1">
                <a:off x="-109730" y="192303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7" name="Straight Connector 66">
                <a:extLst>
                  <a:ext uri="{C183D7F6-B498-43B3-948B-1728B52AA6E4}">
                    <adec:decorative xmlns="" xmlns:adec="http://schemas.microsoft.com/office/drawing/2017/decorative" val="1"/>
                  </a:ext>
                </a:extLst>
              </p:cNvPr>
              <p:cNvCxnSpPr/>
              <p:nvPr userDrawn="1"/>
            </p:nvCxnSpPr>
            <p:spPr bwMode="auto">
              <a:xfrm flipH="1">
                <a:off x="-109730" y="256311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8" name="Straight Connector 67">
                <a:extLst>
                  <a:ext uri="{C183D7F6-B498-43B3-948B-1728B52AA6E4}">
                    <adec:decorative xmlns="" xmlns:adec="http://schemas.microsoft.com/office/drawing/2017/decorative" val="1"/>
                  </a:ext>
                </a:extLst>
              </p:cNvPr>
              <p:cNvCxnSpPr/>
              <p:nvPr userDrawn="1"/>
            </p:nvCxnSpPr>
            <p:spPr bwMode="auto">
              <a:xfrm flipH="1">
                <a:off x="-109730" y="320319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9" name="Straight Connector 68">
                <a:extLst>
                  <a:ext uri="{C183D7F6-B498-43B3-948B-1728B52AA6E4}">
                    <adec:decorative xmlns="" xmlns:adec="http://schemas.microsoft.com/office/drawing/2017/decorative" val="1"/>
                  </a:ext>
                </a:extLst>
              </p:cNvPr>
              <p:cNvCxnSpPr/>
              <p:nvPr userDrawn="1"/>
            </p:nvCxnSpPr>
            <p:spPr bwMode="auto">
              <a:xfrm flipH="1">
                <a:off x="-109730" y="384327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0" name="Straight Connector 69">
                <a:extLst>
                  <a:ext uri="{C183D7F6-B498-43B3-948B-1728B52AA6E4}">
                    <adec:decorative xmlns="" xmlns:adec="http://schemas.microsoft.com/office/drawing/2017/decorative" val="1"/>
                  </a:ext>
                </a:extLst>
              </p:cNvPr>
              <p:cNvCxnSpPr/>
              <p:nvPr userDrawn="1"/>
            </p:nvCxnSpPr>
            <p:spPr bwMode="auto">
              <a:xfrm flipH="1">
                <a:off x="-109730" y="448792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1" name="Straight Connector 70">
                <a:extLst>
                  <a:ext uri="{C183D7F6-B498-43B3-948B-1728B52AA6E4}">
                    <adec:decorative xmlns="" xmlns:adec="http://schemas.microsoft.com/office/drawing/2017/decorative" val="1"/>
                  </a:ext>
                </a:extLst>
              </p:cNvPr>
              <p:cNvCxnSpPr/>
              <p:nvPr userDrawn="1"/>
            </p:nvCxnSpPr>
            <p:spPr bwMode="auto">
              <a:xfrm flipH="1">
                <a:off x="-109730" y="23139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2" name="Straight Connector 71">
                <a:extLst>
                  <a:ext uri="{C183D7F6-B498-43B3-948B-1728B52AA6E4}">
                    <adec:decorative xmlns="" xmlns:adec="http://schemas.microsoft.com/office/drawing/2017/decorative" val="1"/>
                  </a:ext>
                </a:extLst>
              </p:cNvPr>
              <p:cNvCxnSpPr/>
              <p:nvPr userDrawn="1"/>
            </p:nvCxnSpPr>
            <p:spPr bwMode="auto">
              <a:xfrm flipH="1">
                <a:off x="-109730" y="489483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spTree>
    <p:extLst>
      <p:ext uri="{BB962C8B-B14F-4D97-AF65-F5344CB8AC3E}">
        <p14:creationId xmlns:p14="http://schemas.microsoft.com/office/powerpoint/2010/main" val="1927666890"/>
      </p:ext>
    </p:extLst>
  </p:cSld>
  <p:clrMap bg1="dk1" tx1="lt1" bg2="dk2" tx2="lt2" accent1="accent1" accent2="accent2" accent3="accent3" accent4="accent4" accent5="accent5" accent6="accent6" hlink="hlink" folHlink="folHlink"/>
  <p:sldLayoutIdLst>
    <p:sldLayoutId id="2147483969" r:id="rId1"/>
    <p:sldLayoutId id="2147483967" r:id="rId2"/>
    <p:sldLayoutId id="2147483968" r:id="rId3"/>
    <p:sldLayoutId id="2147483981" r:id="rId4"/>
    <p:sldLayoutId id="2147483982" r:id="rId5"/>
    <p:sldLayoutId id="2147483974" r:id="rId6"/>
    <p:sldLayoutId id="2147483826" r:id="rId7"/>
    <p:sldLayoutId id="2147483975" r:id="rId8"/>
    <p:sldLayoutId id="2147483830" r:id="rId9"/>
    <p:sldLayoutId id="2147483829" r:id="rId10"/>
    <p:sldLayoutId id="2147483831" r:id="rId11"/>
    <p:sldLayoutId id="2147483842" r:id="rId12"/>
    <p:sldLayoutId id="2147483832" r:id="rId13"/>
    <p:sldLayoutId id="2147484015" r:id="rId14"/>
    <p:sldLayoutId id="2147483834" r:id="rId15"/>
    <p:sldLayoutId id="2147483976" r:id="rId16"/>
    <p:sldLayoutId id="2147483977" r:id="rId17"/>
    <p:sldLayoutId id="2147483835" r:id="rId18"/>
    <p:sldLayoutId id="2147483979" r:id="rId19"/>
    <p:sldLayoutId id="2147483836" r:id="rId20"/>
    <p:sldLayoutId id="2147483983" r:id="rId21"/>
    <p:sldLayoutId id="2147483985" r:id="rId22"/>
    <p:sldLayoutId id="2147483839" r:id="rId23"/>
    <p:sldLayoutId id="2147483847" r:id="rId24"/>
    <p:sldLayoutId id="2147483978" r:id="rId25"/>
    <p:sldLayoutId id="2147483843" r:id="rId26"/>
    <p:sldLayoutId id="2147484018" r:id="rId27"/>
    <p:sldLayoutId id="2147483845" r:id="rId28"/>
    <p:sldLayoutId id="2147484019" r:id="rId29"/>
    <p:sldLayoutId id="2147483980" r:id="rId30"/>
    <p:sldLayoutId id="2147484017" r:id="rId31"/>
    <p:sldLayoutId id="2147483848" r:id="rId32"/>
    <p:sldLayoutId id="2147484016" r:id="rId33"/>
    <p:sldLayoutId id="2147483856" r:id="rId34"/>
    <p:sldLayoutId id="2147484013" r:id="rId35"/>
    <p:sldLayoutId id="2147483857" r:id="rId36"/>
  </p:sldLayoutIdLst>
  <p:hf hdr="0" dt="0"/>
  <p:txStyles>
    <p:titleStyle>
      <a:lvl1pPr algn="l" rtl="0" eaLnBrk="1" fontAlgn="base" hangingPunct="1">
        <a:lnSpc>
          <a:spcPct val="90000"/>
        </a:lnSpc>
        <a:spcBef>
          <a:spcPct val="0"/>
        </a:spcBef>
        <a:spcAft>
          <a:spcPct val="0"/>
        </a:spcAft>
        <a:defRPr sz="2800" b="0" i="0">
          <a:solidFill>
            <a:schemeClr val="tx1"/>
          </a:solidFill>
          <a:latin typeface="IBM Plex Sans Light" panose="020B0403050203000203" pitchFamily="34" charset="77"/>
          <a:ea typeface="IBM Plex Sans Light" panose="020B0403050203000203" pitchFamily="34" charset="77"/>
          <a:cs typeface="IBM Plex Sans Light" panose="020B0403050203000203" pitchFamily="34" charset="77"/>
        </a:defRPr>
      </a:lvl1pPr>
      <a:lvl2pPr algn="l" rtl="0" eaLnBrk="1" fontAlgn="base" hangingPunct="1">
        <a:lnSpc>
          <a:spcPct val="90000"/>
        </a:lnSpc>
        <a:spcBef>
          <a:spcPct val="0"/>
        </a:spcBef>
        <a:spcAft>
          <a:spcPct val="0"/>
        </a:spcAft>
        <a:defRPr sz="2220">
          <a:solidFill>
            <a:srgbClr val="191919"/>
          </a:solidFill>
          <a:latin typeface="HelvNeue Light for IBM" pitchFamily="34" charset="0"/>
        </a:defRPr>
      </a:lvl2pPr>
      <a:lvl3pPr algn="l" rtl="0" eaLnBrk="1" fontAlgn="base" hangingPunct="1">
        <a:lnSpc>
          <a:spcPct val="90000"/>
        </a:lnSpc>
        <a:spcBef>
          <a:spcPct val="0"/>
        </a:spcBef>
        <a:spcAft>
          <a:spcPct val="0"/>
        </a:spcAft>
        <a:defRPr sz="2220">
          <a:solidFill>
            <a:srgbClr val="191919"/>
          </a:solidFill>
          <a:latin typeface="HelvNeue Light for IBM" pitchFamily="34" charset="0"/>
        </a:defRPr>
      </a:lvl3pPr>
      <a:lvl4pPr algn="l" rtl="0" eaLnBrk="1" fontAlgn="base" hangingPunct="1">
        <a:lnSpc>
          <a:spcPct val="90000"/>
        </a:lnSpc>
        <a:spcBef>
          <a:spcPct val="0"/>
        </a:spcBef>
        <a:spcAft>
          <a:spcPct val="0"/>
        </a:spcAft>
        <a:defRPr sz="2220">
          <a:solidFill>
            <a:srgbClr val="191919"/>
          </a:solidFill>
          <a:latin typeface="HelvNeue Light for IBM" pitchFamily="34" charset="0"/>
        </a:defRPr>
      </a:lvl4pPr>
      <a:lvl5pPr algn="l" rtl="0" eaLnBrk="1" fontAlgn="base" hangingPunct="1">
        <a:lnSpc>
          <a:spcPct val="90000"/>
        </a:lnSpc>
        <a:spcBef>
          <a:spcPct val="0"/>
        </a:spcBef>
        <a:spcAft>
          <a:spcPct val="0"/>
        </a:spcAft>
        <a:defRPr sz="2220">
          <a:solidFill>
            <a:srgbClr val="191919"/>
          </a:solidFill>
          <a:latin typeface="HelvNeue Light for IBM" pitchFamily="34" charset="0"/>
        </a:defRPr>
      </a:lvl5pPr>
      <a:lvl6pPr marL="362568" algn="l" rtl="0" eaLnBrk="1" fontAlgn="base" hangingPunct="1">
        <a:lnSpc>
          <a:spcPct val="90000"/>
        </a:lnSpc>
        <a:spcBef>
          <a:spcPct val="0"/>
        </a:spcBef>
        <a:spcAft>
          <a:spcPct val="0"/>
        </a:spcAft>
        <a:defRPr sz="2220">
          <a:solidFill>
            <a:srgbClr val="191919"/>
          </a:solidFill>
          <a:latin typeface="HelvNeue Light for IBM" pitchFamily="34" charset="0"/>
        </a:defRPr>
      </a:lvl6pPr>
      <a:lvl7pPr marL="725139" algn="l" rtl="0" eaLnBrk="1" fontAlgn="base" hangingPunct="1">
        <a:lnSpc>
          <a:spcPct val="90000"/>
        </a:lnSpc>
        <a:spcBef>
          <a:spcPct val="0"/>
        </a:spcBef>
        <a:spcAft>
          <a:spcPct val="0"/>
        </a:spcAft>
        <a:defRPr sz="2220">
          <a:solidFill>
            <a:srgbClr val="191919"/>
          </a:solidFill>
          <a:latin typeface="HelvNeue Light for IBM" pitchFamily="34" charset="0"/>
        </a:defRPr>
      </a:lvl7pPr>
      <a:lvl8pPr marL="1087707" algn="l" rtl="0" eaLnBrk="1" fontAlgn="base" hangingPunct="1">
        <a:lnSpc>
          <a:spcPct val="90000"/>
        </a:lnSpc>
        <a:spcBef>
          <a:spcPct val="0"/>
        </a:spcBef>
        <a:spcAft>
          <a:spcPct val="0"/>
        </a:spcAft>
        <a:defRPr sz="2220">
          <a:solidFill>
            <a:srgbClr val="191919"/>
          </a:solidFill>
          <a:latin typeface="HelvNeue Light for IBM" pitchFamily="34" charset="0"/>
        </a:defRPr>
      </a:lvl8pPr>
      <a:lvl9pPr marL="1450276" algn="l" rtl="0" eaLnBrk="1" fontAlgn="base" hangingPunct="1">
        <a:lnSpc>
          <a:spcPct val="90000"/>
        </a:lnSpc>
        <a:spcBef>
          <a:spcPct val="0"/>
        </a:spcBef>
        <a:spcAft>
          <a:spcPct val="0"/>
        </a:spcAft>
        <a:defRPr sz="2220">
          <a:solidFill>
            <a:srgbClr val="191919"/>
          </a:solidFill>
          <a:latin typeface="HelvNeue Light for IBM" pitchFamily="34" charset="0"/>
        </a:defRPr>
      </a:lvl9pPr>
    </p:titleStyle>
    <p:bodyStyle>
      <a:lvl1pPr marL="0" indent="0" algn="l" rtl="0" eaLnBrk="1" fontAlgn="base" hangingPunct="1">
        <a:lnSpc>
          <a:spcPct val="110000"/>
        </a:lnSpc>
        <a:spcBef>
          <a:spcPts val="1100"/>
        </a:spcBef>
        <a:spcAft>
          <a:spcPct val="0"/>
        </a:spcAft>
        <a:buClr>
          <a:srgbClr val="6D6E70"/>
        </a:buClr>
        <a:buSzPct val="90000"/>
        <a:buFont typeface="Wingdings" pitchFamily="2" charset="2"/>
        <a:buNone/>
        <a:defRPr sz="140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1pPr>
      <a:lvl2pPr marL="137160" indent="-137160" algn="l" rtl="0" eaLnBrk="1" fontAlgn="base" hangingPunct="1">
        <a:lnSpc>
          <a:spcPct val="110000"/>
        </a:lnSpc>
        <a:spcBef>
          <a:spcPts val="1100"/>
        </a:spcBef>
        <a:spcAft>
          <a:spcPct val="0"/>
        </a:spcAft>
        <a:buClrTx/>
        <a:buSzPct val="80000"/>
        <a:buFont typeface="System Font Regular"/>
        <a:buChar char="–"/>
        <a:tabLst/>
        <a:defRPr sz="140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2pPr>
      <a:lvl3pPr marL="283464" indent="-100584" algn="l" rtl="0" eaLnBrk="1" fontAlgn="base" hangingPunct="1">
        <a:lnSpc>
          <a:spcPct val="110000"/>
        </a:lnSpc>
        <a:spcBef>
          <a:spcPts val="1100"/>
        </a:spcBef>
        <a:spcAft>
          <a:spcPct val="0"/>
        </a:spcAft>
        <a:buClrTx/>
        <a:buSzPct val="80000"/>
        <a:buFont typeface="Arial" panose="020B0604020202020204" pitchFamily="34" charset="0"/>
        <a:buChar char="•"/>
        <a:tabLst/>
        <a:defRPr sz="140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3pPr>
      <a:lvl4pPr marL="512064" indent="-137160" algn="l" rtl="0" eaLnBrk="1" fontAlgn="base" hangingPunct="1">
        <a:lnSpc>
          <a:spcPct val="110000"/>
        </a:lnSpc>
        <a:spcBef>
          <a:spcPts val="1100"/>
        </a:spcBef>
        <a:spcAft>
          <a:spcPct val="0"/>
        </a:spcAft>
        <a:buClrTx/>
        <a:buSzPct val="80000"/>
        <a:buFont typeface=".AppleSystemUIFont" charset="-120"/>
        <a:buChar char="–"/>
        <a:tabLst/>
        <a:defRPr sz="1400" baseline="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4pPr>
      <a:lvl5pPr marL="182880" indent="-164592" algn="l" rtl="0" eaLnBrk="1" fontAlgn="base" hangingPunct="1">
        <a:lnSpc>
          <a:spcPct val="110000"/>
        </a:lnSpc>
        <a:spcBef>
          <a:spcPts val="1100"/>
        </a:spcBef>
        <a:spcAft>
          <a:spcPct val="0"/>
        </a:spcAft>
        <a:buClrTx/>
        <a:buSzPct val="80000"/>
        <a:buFontTx/>
        <a:buNone/>
        <a:tabLst/>
        <a:defRPr lang="en-US" sz="1400" dirty="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5pPr>
      <a:lvl6pPr marL="1583721" indent="-129670" algn="l" rtl="0" eaLnBrk="1" fontAlgn="base" hangingPunct="1">
        <a:spcBef>
          <a:spcPct val="20000"/>
        </a:spcBef>
        <a:spcAft>
          <a:spcPct val="0"/>
        </a:spcAft>
        <a:buClr>
          <a:schemeClr val="bg1"/>
        </a:buClr>
        <a:buChar char="»"/>
        <a:defRPr sz="1269">
          <a:solidFill>
            <a:schemeClr val="bg1"/>
          </a:solidFill>
          <a:latin typeface="Arial" charset="0"/>
        </a:defRPr>
      </a:lvl6pPr>
      <a:lvl7pPr marL="1946291" indent="-129670" algn="l" rtl="0" eaLnBrk="1" fontAlgn="base" hangingPunct="1">
        <a:spcBef>
          <a:spcPct val="20000"/>
        </a:spcBef>
        <a:spcAft>
          <a:spcPct val="0"/>
        </a:spcAft>
        <a:buClr>
          <a:schemeClr val="bg1"/>
        </a:buClr>
        <a:buChar char="»"/>
        <a:defRPr sz="1269">
          <a:solidFill>
            <a:schemeClr val="bg1"/>
          </a:solidFill>
          <a:latin typeface="Arial" charset="0"/>
        </a:defRPr>
      </a:lvl7pPr>
      <a:lvl8pPr marL="2308860" indent="-129670" algn="l" rtl="0" eaLnBrk="1" fontAlgn="base" hangingPunct="1">
        <a:spcBef>
          <a:spcPct val="20000"/>
        </a:spcBef>
        <a:spcAft>
          <a:spcPct val="0"/>
        </a:spcAft>
        <a:buClr>
          <a:schemeClr val="bg1"/>
        </a:buClr>
        <a:buChar char="»"/>
        <a:defRPr sz="1269">
          <a:solidFill>
            <a:schemeClr val="bg1"/>
          </a:solidFill>
          <a:latin typeface="Arial" charset="0"/>
        </a:defRPr>
      </a:lvl8pPr>
      <a:lvl9pPr marL="2671430" indent="-129670" algn="l" rtl="0" eaLnBrk="1" fontAlgn="base" hangingPunct="1">
        <a:spcBef>
          <a:spcPct val="20000"/>
        </a:spcBef>
        <a:spcAft>
          <a:spcPct val="0"/>
        </a:spcAft>
        <a:buClr>
          <a:schemeClr val="bg1"/>
        </a:buClr>
        <a:buChar char="»"/>
        <a:defRPr sz="1269">
          <a:solidFill>
            <a:schemeClr val="bg1"/>
          </a:solidFill>
          <a:latin typeface="Arial" charset="0"/>
        </a:defRPr>
      </a:lvl9pPr>
    </p:bodyStyle>
    <p:otherStyle>
      <a:defPPr>
        <a:defRPr lang="en-US"/>
      </a:defPPr>
      <a:lvl1pPr marL="0" algn="l" defTabSz="725139" rtl="0" eaLnBrk="1" latinLnBrk="0" hangingPunct="1">
        <a:defRPr sz="1428" kern="1200">
          <a:solidFill>
            <a:schemeClr val="tx1"/>
          </a:solidFill>
          <a:latin typeface="+mn-lt"/>
          <a:ea typeface="+mn-ea"/>
          <a:cs typeface="+mn-cs"/>
        </a:defRPr>
      </a:lvl1pPr>
      <a:lvl2pPr marL="362568" algn="l" defTabSz="725139" rtl="0" eaLnBrk="1" latinLnBrk="0" hangingPunct="1">
        <a:defRPr sz="1428" kern="1200">
          <a:solidFill>
            <a:schemeClr val="tx1"/>
          </a:solidFill>
          <a:latin typeface="+mn-lt"/>
          <a:ea typeface="+mn-ea"/>
          <a:cs typeface="+mn-cs"/>
        </a:defRPr>
      </a:lvl2pPr>
      <a:lvl3pPr marL="725139" algn="l" defTabSz="725139" rtl="0" eaLnBrk="1" latinLnBrk="0" hangingPunct="1">
        <a:defRPr sz="1428" kern="1200">
          <a:solidFill>
            <a:schemeClr val="tx1"/>
          </a:solidFill>
          <a:latin typeface="+mn-lt"/>
          <a:ea typeface="+mn-ea"/>
          <a:cs typeface="+mn-cs"/>
        </a:defRPr>
      </a:lvl3pPr>
      <a:lvl4pPr marL="1087707" algn="l" defTabSz="725139" rtl="0" eaLnBrk="1" latinLnBrk="0" hangingPunct="1">
        <a:defRPr sz="1428" kern="1200">
          <a:solidFill>
            <a:schemeClr val="tx1"/>
          </a:solidFill>
          <a:latin typeface="+mn-lt"/>
          <a:ea typeface="+mn-ea"/>
          <a:cs typeface="+mn-cs"/>
        </a:defRPr>
      </a:lvl4pPr>
      <a:lvl5pPr marL="1450276" algn="l" defTabSz="725139" rtl="0" eaLnBrk="1" latinLnBrk="0" hangingPunct="1">
        <a:defRPr sz="1428" kern="1200">
          <a:solidFill>
            <a:schemeClr val="tx1"/>
          </a:solidFill>
          <a:latin typeface="+mn-lt"/>
          <a:ea typeface="+mn-ea"/>
          <a:cs typeface="+mn-cs"/>
        </a:defRPr>
      </a:lvl5pPr>
      <a:lvl6pPr marL="1812846" algn="l" defTabSz="725139" rtl="0" eaLnBrk="1" latinLnBrk="0" hangingPunct="1">
        <a:defRPr sz="1428" kern="1200">
          <a:solidFill>
            <a:schemeClr val="tx1"/>
          </a:solidFill>
          <a:latin typeface="+mn-lt"/>
          <a:ea typeface="+mn-ea"/>
          <a:cs typeface="+mn-cs"/>
        </a:defRPr>
      </a:lvl6pPr>
      <a:lvl7pPr marL="2175414" algn="l" defTabSz="725139" rtl="0" eaLnBrk="1" latinLnBrk="0" hangingPunct="1">
        <a:defRPr sz="1428" kern="1200">
          <a:solidFill>
            <a:schemeClr val="tx1"/>
          </a:solidFill>
          <a:latin typeface="+mn-lt"/>
          <a:ea typeface="+mn-ea"/>
          <a:cs typeface="+mn-cs"/>
        </a:defRPr>
      </a:lvl7pPr>
      <a:lvl8pPr marL="2537983" algn="l" defTabSz="725139" rtl="0" eaLnBrk="1" latinLnBrk="0" hangingPunct="1">
        <a:defRPr sz="1428" kern="1200">
          <a:solidFill>
            <a:schemeClr val="tx1"/>
          </a:solidFill>
          <a:latin typeface="+mn-lt"/>
          <a:ea typeface="+mn-ea"/>
          <a:cs typeface="+mn-cs"/>
        </a:defRPr>
      </a:lvl8pPr>
      <a:lvl9pPr marL="2900552" algn="l" defTabSz="725139" rtl="0" eaLnBrk="1" latinLnBrk="0" hangingPunct="1">
        <a:defRPr sz="1428"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50" userDrawn="1">
          <p15:clr>
            <a:srgbClr val="F26B43"/>
          </p15:clr>
        </p15:guide>
        <p15:guide id="2" pos="144" userDrawn="1">
          <p15:clr>
            <a:srgbClr val="F26B43"/>
          </p15:clr>
        </p15:guide>
        <p15:guide id="3" pos="5616" userDrawn="1">
          <p15:clr>
            <a:srgbClr val="F26B43"/>
          </p15:clr>
        </p15:guide>
        <p15:guide id="4" orient="horz" pos="2832" userDrawn="1">
          <p15:clr>
            <a:srgbClr val="F26B43"/>
          </p15:clr>
        </p15:guide>
        <p15:guide id="5" orient="horz" pos="3088" userDrawn="1">
          <p15:clr>
            <a:srgbClr val="F26B43"/>
          </p15:clr>
        </p15:guide>
        <p15:guide id="6" pos="2880" userDrawn="1">
          <p15:clr>
            <a:srgbClr val="F26B43"/>
          </p15:clr>
        </p15:guide>
        <p15:guide id="7" pos="2736" userDrawn="1">
          <p15:clr>
            <a:srgbClr val="F26B43"/>
          </p15:clr>
        </p15:guide>
        <p15:guide id="8" pos="1440" userDrawn="1">
          <p15:clr>
            <a:srgbClr val="F26B43"/>
          </p15:clr>
        </p15:guide>
        <p15:guide id="9" pos="3024" userDrawn="1">
          <p15:clr>
            <a:srgbClr val="F26B43"/>
          </p15:clr>
        </p15:guide>
        <p15:guide id="10" pos="1296" userDrawn="1">
          <p15:clr>
            <a:srgbClr val="F26B43"/>
          </p15:clr>
        </p15:guide>
        <p15:guide id="11" pos="1584" userDrawn="1">
          <p15:clr>
            <a:srgbClr val="F26B43"/>
          </p15:clr>
        </p15:guide>
        <p15:guide id="12" pos="4320" userDrawn="1">
          <p15:clr>
            <a:srgbClr val="F26B43"/>
          </p15:clr>
        </p15:guide>
        <p15:guide id="13" pos="4176" userDrawn="1">
          <p15:clr>
            <a:srgbClr val="F26B43"/>
          </p15:clr>
        </p15:guide>
        <p15:guide id="14" pos="4464" userDrawn="1">
          <p15:clr>
            <a:srgbClr val="F26B43"/>
          </p15:clr>
        </p15:guide>
        <p15:guide id="15" orient="horz" pos="412" userDrawn="1">
          <p15:clr>
            <a:srgbClr val="F26B43"/>
          </p15:clr>
        </p15:guide>
        <p15:guide id="17" orient="horz" pos="812" userDrawn="1">
          <p15:clr>
            <a:srgbClr val="F26B43"/>
          </p15:clr>
        </p15:guide>
        <p15:guide id="18" orient="horz" pos="1620" userDrawn="1">
          <p15:clr>
            <a:srgbClr val="F26B43"/>
          </p15:clr>
        </p15:guide>
        <p15:guide id="19" orient="horz" pos="1216" userDrawn="1">
          <p15:clr>
            <a:srgbClr val="F26B43"/>
          </p15:clr>
        </p15:guide>
        <p15:guide id="20" orient="horz" pos="2022" userDrawn="1">
          <p15:clr>
            <a:srgbClr val="F26B43"/>
          </p15:clr>
        </p15:guide>
        <p15:guide id="21" orient="horz" pos="2424"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4" name="Title Placeholder"/>
          <p:cNvSpPr>
            <a:spLocks noGrp="1"/>
          </p:cNvSpPr>
          <p:nvPr>
            <p:ph type="title"/>
          </p:nvPr>
        </p:nvSpPr>
        <p:spPr>
          <a:xfrm>
            <a:off x="210312" y="201168"/>
            <a:ext cx="4142232" cy="4294632"/>
          </a:xfrm>
          <a:prstGeom prst="rect">
            <a:avLst/>
          </a:prstGeom>
        </p:spPr>
        <p:txBody>
          <a:bodyPr vert="horz" lIns="0" tIns="0" rIns="0" bIns="0" rtlCol="0" anchor="t">
            <a:noAutofit/>
          </a:bodyPr>
          <a:lstStyle/>
          <a:p>
            <a:r>
              <a:rPr lang="en-US" dirty="0"/>
              <a:t>Click to edit Master title style</a:t>
            </a:r>
          </a:p>
        </p:txBody>
      </p:sp>
      <p:sp>
        <p:nvSpPr>
          <p:cNvPr id="5" name="Text Placeholder"/>
          <p:cNvSpPr>
            <a:spLocks noGrp="1"/>
          </p:cNvSpPr>
          <p:nvPr>
            <p:ph type="body" idx="1"/>
          </p:nvPr>
        </p:nvSpPr>
        <p:spPr>
          <a:xfrm>
            <a:off x="4791456" y="201168"/>
            <a:ext cx="4123944" cy="4294632"/>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4"/>
            <a:endParaRPr lang="en-US" dirty="0"/>
          </a:p>
          <a:p>
            <a:pPr lvl="4"/>
            <a:endParaRPr lang="en-US" dirty="0"/>
          </a:p>
          <a:p>
            <a:pPr lvl="4"/>
            <a:endParaRPr lang="en-US" dirty="0"/>
          </a:p>
        </p:txBody>
      </p:sp>
      <p:sp>
        <p:nvSpPr>
          <p:cNvPr id="7" name="Footer Placeholder"/>
          <p:cNvSpPr>
            <a:spLocks noGrp="1"/>
          </p:cNvSpPr>
          <p:nvPr>
            <p:ph type="ftr" sz="quarter" idx="3"/>
          </p:nvPr>
        </p:nvSpPr>
        <p:spPr>
          <a:xfrm>
            <a:off x="228666" y="4787900"/>
            <a:ext cx="4114735" cy="166687"/>
          </a:xfrm>
          <a:prstGeom prst="rect">
            <a:avLst/>
          </a:prstGeom>
        </p:spPr>
        <p:txBody>
          <a:bodyPr vert="horz" lIns="0" tIns="0" rIns="0" bIns="0" rtlCol="0" anchor="ctr"/>
          <a:lstStyle>
            <a:lvl1pPr marL="0" marR="0" indent="0" algn="l" defTabSz="685992" rtl="0" eaLnBrk="1" fontAlgn="auto" latinLnBrk="0" hangingPunct="1">
              <a:lnSpc>
                <a:spcPct val="100000"/>
              </a:lnSpc>
              <a:spcBef>
                <a:spcPts val="0"/>
              </a:spcBef>
              <a:spcAft>
                <a:spcPts val="0"/>
              </a:spcAft>
              <a:buClrTx/>
              <a:buSzTx/>
              <a:buFontTx/>
              <a:buNone/>
              <a:tabLst/>
              <a:defRPr sz="600">
                <a:solidFill>
                  <a:schemeClr val="bg1"/>
                </a:solidFill>
                <a:latin typeface="IBM Plex Sans" panose="020B0503050203000203" pitchFamily="34" charset="0"/>
              </a:defRPr>
            </a:lvl1pPr>
          </a:lstStyle>
          <a:p>
            <a:r>
              <a:rPr lang="en-US"/>
              <a:t>IBM Quantum / © 2020 IBM Corporation</a:t>
            </a:r>
            <a:endParaRPr lang="en-US" dirty="0"/>
          </a:p>
        </p:txBody>
      </p:sp>
      <p:sp>
        <p:nvSpPr>
          <p:cNvPr id="8" name="Slide Number Placeholder"/>
          <p:cNvSpPr>
            <a:spLocks noGrp="1"/>
          </p:cNvSpPr>
          <p:nvPr>
            <p:ph type="sldNum" sz="quarter" idx="4"/>
          </p:nvPr>
        </p:nvSpPr>
        <p:spPr>
          <a:xfrm>
            <a:off x="7086601" y="4787900"/>
            <a:ext cx="1828732" cy="166687"/>
          </a:xfrm>
          <a:prstGeom prst="rect">
            <a:avLst/>
          </a:prstGeom>
        </p:spPr>
        <p:txBody>
          <a:bodyPr vert="horz" lIns="0" tIns="0" rIns="0" bIns="0" rtlCol="0" anchor="ctr"/>
          <a:lstStyle>
            <a:lvl1pPr algn="r">
              <a:defRPr sz="600">
                <a:solidFill>
                  <a:schemeClr val="bg1"/>
                </a:solidFill>
                <a:latin typeface="IBM Plex Sans" panose="020B0503050203000203" pitchFamily="34" charset="0"/>
              </a:defRPr>
            </a:lvl1pPr>
          </a:lstStyle>
          <a:p>
            <a:fld id="{59395FB3-9C97-154F-86B2-7E381B951268}" type="slidenum">
              <a:rPr lang="en-US" smtClean="0"/>
              <a:pPr/>
              <a:t>‹#›</a:t>
            </a:fld>
            <a:endParaRPr lang="en-US" dirty="0"/>
          </a:p>
        </p:txBody>
      </p:sp>
      <p:grpSp>
        <p:nvGrpSpPr>
          <p:cNvPr id="59" name="Group 58" descr="Outside edge tick marks for alignment">
            <a:extLst>
              <a:ext uri="{C183D7F6-B498-43B3-948B-1728B52AA6E4}">
                <adec:decorative xmlns="" xmlns:adec="http://schemas.microsoft.com/office/drawing/2017/decorative" val="0"/>
              </a:ext>
            </a:extLst>
          </p:cNvPr>
          <p:cNvGrpSpPr/>
          <p:nvPr userDrawn="1"/>
        </p:nvGrpSpPr>
        <p:grpSpPr>
          <a:xfrm>
            <a:off x="-110110" y="-110490"/>
            <a:ext cx="9364220" cy="5364480"/>
            <a:chOff x="-109730" y="-110490"/>
            <a:chExt cx="9364220" cy="5364480"/>
          </a:xfrm>
        </p:grpSpPr>
        <p:grpSp>
          <p:nvGrpSpPr>
            <p:cNvPr id="60" name="Group 59"/>
            <p:cNvGrpSpPr/>
            <p:nvPr userDrawn="1"/>
          </p:nvGrpSpPr>
          <p:grpSpPr>
            <a:xfrm>
              <a:off x="228600" y="-110490"/>
              <a:ext cx="8686732" cy="91440"/>
              <a:chOff x="228600" y="-152400"/>
              <a:chExt cx="8686732" cy="152400"/>
            </a:xfrm>
          </p:grpSpPr>
          <p:cxnSp>
            <p:nvCxnSpPr>
              <p:cNvPr id="93" name="Straight Connector 92">
                <a:extLst>
                  <a:ext uri="{C183D7F6-B498-43B3-948B-1728B52AA6E4}">
                    <adec:decorative xmlns="" xmlns:adec="http://schemas.microsoft.com/office/drawing/2017/decorative" val="1"/>
                  </a:ext>
                </a:extLst>
              </p:cNvPr>
              <p:cNvCxnSpPr/>
              <p:nvPr userDrawn="1"/>
            </p:nvCxnSpPr>
            <p:spPr bwMode="auto">
              <a:xfrm rot="5400000" flipH="1">
                <a:off x="152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4" name="Straight Connector 93">
                <a:extLst>
                  <a:ext uri="{C183D7F6-B498-43B3-948B-1728B52AA6E4}">
                    <adec:decorative xmlns="" xmlns:adec="http://schemas.microsoft.com/office/drawing/2017/decorative" val="1"/>
                  </a:ext>
                </a:extLst>
              </p:cNvPr>
              <p:cNvCxnSpPr/>
              <p:nvPr userDrawn="1"/>
            </p:nvCxnSpPr>
            <p:spPr bwMode="auto">
              <a:xfrm rot="5400000" flipH="1">
                <a:off x="19812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5" name="Straight Connector 94">
                <a:extLst>
                  <a:ext uri="{C183D7F6-B498-43B3-948B-1728B52AA6E4}">
                    <adec:decorative xmlns="" xmlns:adec="http://schemas.microsoft.com/office/drawing/2017/decorative" val="1"/>
                  </a:ext>
                </a:extLst>
              </p:cNvPr>
              <p:cNvCxnSpPr/>
              <p:nvPr userDrawn="1"/>
            </p:nvCxnSpPr>
            <p:spPr bwMode="auto">
              <a:xfrm rot="5400000" flipH="1">
                <a:off x="22098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6" name="Straight Connector 95">
                <a:extLst>
                  <a:ext uri="{C183D7F6-B498-43B3-948B-1728B52AA6E4}">
                    <adec:decorative xmlns="" xmlns:adec="http://schemas.microsoft.com/office/drawing/2017/decorative" val="1"/>
                  </a:ext>
                </a:extLst>
              </p:cNvPr>
              <p:cNvCxnSpPr/>
              <p:nvPr userDrawn="1"/>
            </p:nvCxnSpPr>
            <p:spPr bwMode="auto">
              <a:xfrm rot="5400000" flipH="1">
                <a:off x="2438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7" name="Straight Connector 96">
                <a:extLst>
                  <a:ext uri="{C183D7F6-B498-43B3-948B-1728B52AA6E4}">
                    <adec:decorative xmlns="" xmlns:adec="http://schemas.microsoft.com/office/drawing/2017/decorative" val="1"/>
                  </a:ext>
                </a:extLst>
              </p:cNvPr>
              <p:cNvCxnSpPr/>
              <p:nvPr userDrawn="1"/>
            </p:nvCxnSpPr>
            <p:spPr bwMode="auto">
              <a:xfrm rot="5400000" flipH="1">
                <a:off x="42672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8" name="Straight Connector 97">
                <a:extLst>
                  <a:ext uri="{C183D7F6-B498-43B3-948B-1728B52AA6E4}">
                    <adec:decorative xmlns="" xmlns:adec="http://schemas.microsoft.com/office/drawing/2017/decorative" val="1"/>
                  </a:ext>
                </a:extLst>
              </p:cNvPr>
              <p:cNvCxnSpPr/>
              <p:nvPr userDrawn="1"/>
            </p:nvCxnSpPr>
            <p:spPr bwMode="auto">
              <a:xfrm rot="5400000" flipH="1">
                <a:off x="44958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9" name="Straight Connector 98">
                <a:extLst>
                  <a:ext uri="{C183D7F6-B498-43B3-948B-1728B52AA6E4}">
                    <adec:decorative xmlns="" xmlns:adec="http://schemas.microsoft.com/office/drawing/2017/decorative" val="1"/>
                  </a:ext>
                </a:extLst>
              </p:cNvPr>
              <p:cNvCxnSpPr/>
              <p:nvPr userDrawn="1"/>
            </p:nvCxnSpPr>
            <p:spPr bwMode="auto">
              <a:xfrm rot="5400000" flipH="1">
                <a:off x="4724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0" name="Straight Connector 99">
                <a:extLst>
                  <a:ext uri="{C183D7F6-B498-43B3-948B-1728B52AA6E4}">
                    <adec:decorative xmlns="" xmlns:adec="http://schemas.microsoft.com/office/drawing/2017/decorative" val="1"/>
                  </a:ext>
                </a:extLst>
              </p:cNvPr>
              <p:cNvCxnSpPr/>
              <p:nvPr userDrawn="1"/>
            </p:nvCxnSpPr>
            <p:spPr bwMode="auto">
              <a:xfrm rot="5400000" flipH="1">
                <a:off x="65532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1" name="Straight Connector 100">
                <a:extLst>
                  <a:ext uri="{C183D7F6-B498-43B3-948B-1728B52AA6E4}">
                    <adec:decorative xmlns="" xmlns:adec="http://schemas.microsoft.com/office/drawing/2017/decorative" val="1"/>
                  </a:ext>
                </a:extLst>
              </p:cNvPr>
              <p:cNvCxnSpPr/>
              <p:nvPr userDrawn="1"/>
            </p:nvCxnSpPr>
            <p:spPr bwMode="auto">
              <a:xfrm rot="5400000" flipH="1">
                <a:off x="67818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2" name="Straight Connector 101">
                <a:extLst>
                  <a:ext uri="{C183D7F6-B498-43B3-948B-1728B52AA6E4}">
                    <adec:decorative xmlns="" xmlns:adec="http://schemas.microsoft.com/office/drawing/2017/decorative" val="1"/>
                  </a:ext>
                </a:extLst>
              </p:cNvPr>
              <p:cNvCxnSpPr/>
              <p:nvPr userDrawn="1"/>
            </p:nvCxnSpPr>
            <p:spPr bwMode="auto">
              <a:xfrm rot="5400000" flipH="1">
                <a:off x="7010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3" name="Straight Connector 102">
                <a:extLst>
                  <a:ext uri="{C183D7F6-B498-43B3-948B-1728B52AA6E4}">
                    <adec:decorative xmlns="" xmlns:adec="http://schemas.microsoft.com/office/drawing/2017/decorative" val="1"/>
                  </a:ext>
                </a:extLst>
              </p:cNvPr>
              <p:cNvCxnSpPr/>
              <p:nvPr userDrawn="1"/>
            </p:nvCxnSpPr>
            <p:spPr bwMode="auto">
              <a:xfrm rot="5400000" flipH="1">
                <a:off x="8839132"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61" name="Group 60"/>
            <p:cNvGrpSpPr/>
            <p:nvPr userDrawn="1"/>
          </p:nvGrpSpPr>
          <p:grpSpPr>
            <a:xfrm>
              <a:off x="228600" y="5162550"/>
              <a:ext cx="8686732" cy="91440"/>
              <a:chOff x="228600" y="5143500"/>
              <a:chExt cx="8686732" cy="152400"/>
            </a:xfrm>
          </p:grpSpPr>
          <p:cxnSp>
            <p:nvCxnSpPr>
              <p:cNvPr id="82" name="Straight Connector 81">
                <a:extLst>
                  <a:ext uri="{C183D7F6-B498-43B3-948B-1728B52AA6E4}">
                    <adec:decorative xmlns="" xmlns:adec="http://schemas.microsoft.com/office/drawing/2017/decorative" val="1"/>
                  </a:ext>
                </a:extLst>
              </p:cNvPr>
              <p:cNvCxnSpPr/>
              <p:nvPr userDrawn="1"/>
            </p:nvCxnSpPr>
            <p:spPr bwMode="auto">
              <a:xfrm rot="5400000" flipH="1">
                <a:off x="152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3" name="Straight Connector 82">
                <a:extLst>
                  <a:ext uri="{C183D7F6-B498-43B3-948B-1728B52AA6E4}">
                    <adec:decorative xmlns="" xmlns:adec="http://schemas.microsoft.com/office/drawing/2017/decorative" val="1"/>
                  </a:ext>
                </a:extLst>
              </p:cNvPr>
              <p:cNvCxnSpPr/>
              <p:nvPr userDrawn="1"/>
            </p:nvCxnSpPr>
            <p:spPr bwMode="auto">
              <a:xfrm rot="5400000" flipH="1">
                <a:off x="19812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4" name="Straight Connector 83">
                <a:extLst>
                  <a:ext uri="{C183D7F6-B498-43B3-948B-1728B52AA6E4}">
                    <adec:decorative xmlns="" xmlns:adec="http://schemas.microsoft.com/office/drawing/2017/decorative" val="1"/>
                  </a:ext>
                </a:extLst>
              </p:cNvPr>
              <p:cNvCxnSpPr/>
              <p:nvPr userDrawn="1"/>
            </p:nvCxnSpPr>
            <p:spPr bwMode="auto">
              <a:xfrm rot="5400000" flipH="1">
                <a:off x="22098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5" name="Straight Connector 84">
                <a:extLst>
                  <a:ext uri="{C183D7F6-B498-43B3-948B-1728B52AA6E4}">
                    <adec:decorative xmlns="" xmlns:adec="http://schemas.microsoft.com/office/drawing/2017/decorative" val="1"/>
                  </a:ext>
                </a:extLst>
              </p:cNvPr>
              <p:cNvCxnSpPr/>
              <p:nvPr userDrawn="1"/>
            </p:nvCxnSpPr>
            <p:spPr bwMode="auto">
              <a:xfrm rot="5400000" flipH="1">
                <a:off x="2438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6" name="Straight Connector 85">
                <a:extLst>
                  <a:ext uri="{C183D7F6-B498-43B3-948B-1728B52AA6E4}">
                    <adec:decorative xmlns="" xmlns:adec="http://schemas.microsoft.com/office/drawing/2017/decorative" val="1"/>
                  </a:ext>
                </a:extLst>
              </p:cNvPr>
              <p:cNvCxnSpPr/>
              <p:nvPr userDrawn="1"/>
            </p:nvCxnSpPr>
            <p:spPr bwMode="auto">
              <a:xfrm rot="5400000" flipH="1">
                <a:off x="42672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7" name="Straight Connector 86">
                <a:extLst>
                  <a:ext uri="{C183D7F6-B498-43B3-948B-1728B52AA6E4}">
                    <adec:decorative xmlns="" xmlns:adec="http://schemas.microsoft.com/office/drawing/2017/decorative" val="1"/>
                  </a:ext>
                </a:extLst>
              </p:cNvPr>
              <p:cNvCxnSpPr/>
              <p:nvPr userDrawn="1"/>
            </p:nvCxnSpPr>
            <p:spPr bwMode="auto">
              <a:xfrm rot="5400000" flipH="1">
                <a:off x="44958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8" name="Straight Connector 87">
                <a:extLst>
                  <a:ext uri="{C183D7F6-B498-43B3-948B-1728B52AA6E4}">
                    <adec:decorative xmlns="" xmlns:adec="http://schemas.microsoft.com/office/drawing/2017/decorative" val="1"/>
                  </a:ext>
                </a:extLst>
              </p:cNvPr>
              <p:cNvCxnSpPr/>
              <p:nvPr userDrawn="1"/>
            </p:nvCxnSpPr>
            <p:spPr bwMode="auto">
              <a:xfrm rot="5400000" flipH="1">
                <a:off x="4724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9" name="Straight Connector 88">
                <a:extLst>
                  <a:ext uri="{C183D7F6-B498-43B3-948B-1728B52AA6E4}">
                    <adec:decorative xmlns="" xmlns:adec="http://schemas.microsoft.com/office/drawing/2017/decorative" val="1"/>
                  </a:ext>
                </a:extLst>
              </p:cNvPr>
              <p:cNvCxnSpPr/>
              <p:nvPr userDrawn="1"/>
            </p:nvCxnSpPr>
            <p:spPr bwMode="auto">
              <a:xfrm rot="5400000" flipH="1">
                <a:off x="65532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0" name="Straight Connector 89">
                <a:extLst>
                  <a:ext uri="{C183D7F6-B498-43B3-948B-1728B52AA6E4}">
                    <adec:decorative xmlns="" xmlns:adec="http://schemas.microsoft.com/office/drawing/2017/decorative" val="1"/>
                  </a:ext>
                </a:extLst>
              </p:cNvPr>
              <p:cNvCxnSpPr/>
              <p:nvPr userDrawn="1"/>
            </p:nvCxnSpPr>
            <p:spPr bwMode="auto">
              <a:xfrm rot="5400000" flipH="1">
                <a:off x="67818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1" name="Straight Connector 90">
                <a:extLst>
                  <a:ext uri="{C183D7F6-B498-43B3-948B-1728B52AA6E4}">
                    <adec:decorative xmlns="" xmlns:adec="http://schemas.microsoft.com/office/drawing/2017/decorative" val="1"/>
                  </a:ext>
                </a:extLst>
              </p:cNvPr>
              <p:cNvCxnSpPr/>
              <p:nvPr userDrawn="1"/>
            </p:nvCxnSpPr>
            <p:spPr bwMode="auto">
              <a:xfrm rot="5400000" flipH="1">
                <a:off x="7010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2" name="Straight Connector 91">
                <a:extLst>
                  <a:ext uri="{C183D7F6-B498-43B3-948B-1728B52AA6E4}">
                    <adec:decorative xmlns="" xmlns:adec="http://schemas.microsoft.com/office/drawing/2017/decorative" val="1"/>
                  </a:ext>
                </a:extLst>
              </p:cNvPr>
              <p:cNvCxnSpPr/>
              <p:nvPr userDrawn="1"/>
            </p:nvCxnSpPr>
            <p:spPr bwMode="auto">
              <a:xfrm rot="5400000" flipH="1">
                <a:off x="8839132"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62" name="Group 61"/>
            <p:cNvGrpSpPr/>
            <p:nvPr userDrawn="1"/>
          </p:nvGrpSpPr>
          <p:grpSpPr>
            <a:xfrm>
              <a:off x="-109730" y="237744"/>
              <a:ext cx="91440" cy="4664456"/>
              <a:chOff x="-109730" y="237744"/>
              <a:chExt cx="91440" cy="4664456"/>
            </a:xfrm>
          </p:grpSpPr>
          <p:cxnSp>
            <p:nvCxnSpPr>
              <p:cNvPr id="73" name="Straight Connector 72">
                <a:extLst>
                  <a:ext uri="{C183D7F6-B498-43B3-948B-1728B52AA6E4}">
                    <adec:decorative xmlns="" xmlns:adec="http://schemas.microsoft.com/office/drawing/2017/decorative" val="1"/>
                  </a:ext>
                </a:extLst>
              </p:cNvPr>
              <p:cNvCxnSpPr/>
              <p:nvPr userDrawn="1"/>
            </p:nvCxnSpPr>
            <p:spPr bwMode="auto">
              <a:xfrm flipH="1">
                <a:off x="-109730" y="65379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4" name="Straight Connector 73">
                <a:extLst>
                  <a:ext uri="{C183D7F6-B498-43B3-948B-1728B52AA6E4}">
                    <adec:decorative xmlns="" xmlns:adec="http://schemas.microsoft.com/office/drawing/2017/decorative" val="1"/>
                  </a:ext>
                </a:extLst>
              </p:cNvPr>
              <p:cNvCxnSpPr/>
              <p:nvPr userDrawn="1"/>
            </p:nvCxnSpPr>
            <p:spPr bwMode="auto">
              <a:xfrm flipH="1">
                <a:off x="-109730" y="128930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5" name="Straight Connector 74">
                <a:extLst>
                  <a:ext uri="{C183D7F6-B498-43B3-948B-1728B52AA6E4}">
                    <adec:decorative xmlns="" xmlns:adec="http://schemas.microsoft.com/office/drawing/2017/decorative" val="1"/>
                  </a:ext>
                </a:extLst>
              </p:cNvPr>
              <p:cNvCxnSpPr/>
              <p:nvPr userDrawn="1"/>
            </p:nvCxnSpPr>
            <p:spPr bwMode="auto">
              <a:xfrm flipH="1">
                <a:off x="-109730" y="192938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6" name="Straight Connector 75">
                <a:extLst>
                  <a:ext uri="{C183D7F6-B498-43B3-948B-1728B52AA6E4}">
                    <adec:decorative xmlns="" xmlns:adec="http://schemas.microsoft.com/office/drawing/2017/decorative" val="1"/>
                  </a:ext>
                </a:extLst>
              </p:cNvPr>
              <p:cNvCxnSpPr/>
              <p:nvPr userDrawn="1"/>
            </p:nvCxnSpPr>
            <p:spPr bwMode="auto">
              <a:xfrm flipH="1">
                <a:off x="-109730" y="2570990"/>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7" name="Straight Connector 76">
                <a:extLst>
                  <a:ext uri="{C183D7F6-B498-43B3-948B-1728B52AA6E4}">
                    <adec:decorative xmlns="" xmlns:adec="http://schemas.microsoft.com/office/drawing/2017/decorative" val="1"/>
                  </a:ext>
                </a:extLst>
              </p:cNvPr>
              <p:cNvCxnSpPr/>
              <p:nvPr userDrawn="1"/>
            </p:nvCxnSpPr>
            <p:spPr bwMode="auto">
              <a:xfrm flipH="1">
                <a:off x="-109730" y="320954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8" name="Straight Connector 77">
                <a:extLst>
                  <a:ext uri="{C183D7F6-B498-43B3-948B-1728B52AA6E4}">
                    <adec:decorative xmlns="" xmlns:adec="http://schemas.microsoft.com/office/drawing/2017/decorative" val="1"/>
                  </a:ext>
                </a:extLst>
              </p:cNvPr>
              <p:cNvCxnSpPr/>
              <p:nvPr userDrawn="1"/>
            </p:nvCxnSpPr>
            <p:spPr bwMode="auto">
              <a:xfrm flipH="1">
                <a:off x="-109730" y="384962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9" name="Straight Connector 78">
                <a:extLst>
                  <a:ext uri="{C183D7F6-B498-43B3-948B-1728B52AA6E4}">
                    <adec:decorative xmlns="" xmlns:adec="http://schemas.microsoft.com/office/drawing/2017/decorative" val="1"/>
                  </a:ext>
                </a:extLst>
              </p:cNvPr>
              <p:cNvCxnSpPr/>
              <p:nvPr userDrawn="1"/>
            </p:nvCxnSpPr>
            <p:spPr bwMode="auto">
              <a:xfrm flipH="1">
                <a:off x="-109730" y="449427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0" name="Straight Connector 79">
                <a:extLst>
                  <a:ext uri="{C183D7F6-B498-43B3-948B-1728B52AA6E4}">
                    <adec:decorative xmlns="" xmlns:adec="http://schemas.microsoft.com/office/drawing/2017/decorative" val="1"/>
                  </a:ext>
                </a:extLst>
              </p:cNvPr>
              <p:cNvCxnSpPr/>
              <p:nvPr userDrawn="1"/>
            </p:nvCxnSpPr>
            <p:spPr bwMode="auto">
              <a:xfrm flipH="1">
                <a:off x="-109730" y="23774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1" name="Straight Connector 80">
                <a:extLst>
                  <a:ext uri="{C183D7F6-B498-43B3-948B-1728B52AA6E4}">
                    <adec:decorative xmlns="" xmlns:adec="http://schemas.microsoft.com/office/drawing/2017/decorative" val="1"/>
                  </a:ext>
                </a:extLst>
              </p:cNvPr>
              <p:cNvCxnSpPr/>
              <p:nvPr userDrawn="1"/>
            </p:nvCxnSpPr>
            <p:spPr bwMode="auto">
              <a:xfrm flipH="1">
                <a:off x="-109730" y="4902200"/>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63" name="Group 62"/>
            <p:cNvGrpSpPr/>
            <p:nvPr userDrawn="1"/>
          </p:nvGrpSpPr>
          <p:grpSpPr>
            <a:xfrm>
              <a:off x="9163050" y="237744"/>
              <a:ext cx="91440" cy="4663440"/>
              <a:chOff x="-109730" y="231394"/>
              <a:chExt cx="91440" cy="4663440"/>
            </a:xfrm>
          </p:grpSpPr>
          <p:cxnSp>
            <p:nvCxnSpPr>
              <p:cNvPr id="64" name="Straight Connector 63">
                <a:extLst>
                  <a:ext uri="{C183D7F6-B498-43B3-948B-1728B52AA6E4}">
                    <adec:decorative xmlns="" xmlns:adec="http://schemas.microsoft.com/office/drawing/2017/decorative" val="1"/>
                  </a:ext>
                </a:extLst>
              </p:cNvPr>
              <p:cNvCxnSpPr/>
              <p:nvPr userDrawn="1"/>
            </p:nvCxnSpPr>
            <p:spPr bwMode="auto">
              <a:xfrm flipH="1">
                <a:off x="-109730" y="64744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5" name="Straight Connector 64">
                <a:extLst>
                  <a:ext uri="{C183D7F6-B498-43B3-948B-1728B52AA6E4}">
                    <adec:decorative xmlns="" xmlns:adec="http://schemas.microsoft.com/office/drawing/2017/decorative" val="1"/>
                  </a:ext>
                </a:extLst>
              </p:cNvPr>
              <p:cNvCxnSpPr/>
              <p:nvPr userDrawn="1"/>
            </p:nvCxnSpPr>
            <p:spPr bwMode="auto">
              <a:xfrm flipH="1">
                <a:off x="-109730" y="128295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6" name="Straight Connector 65">
                <a:extLst>
                  <a:ext uri="{C183D7F6-B498-43B3-948B-1728B52AA6E4}">
                    <adec:decorative xmlns="" xmlns:adec="http://schemas.microsoft.com/office/drawing/2017/decorative" val="1"/>
                  </a:ext>
                </a:extLst>
              </p:cNvPr>
              <p:cNvCxnSpPr/>
              <p:nvPr userDrawn="1"/>
            </p:nvCxnSpPr>
            <p:spPr bwMode="auto">
              <a:xfrm flipH="1">
                <a:off x="-109730" y="192303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7" name="Straight Connector 66">
                <a:extLst>
                  <a:ext uri="{C183D7F6-B498-43B3-948B-1728B52AA6E4}">
                    <adec:decorative xmlns="" xmlns:adec="http://schemas.microsoft.com/office/drawing/2017/decorative" val="1"/>
                  </a:ext>
                </a:extLst>
              </p:cNvPr>
              <p:cNvCxnSpPr/>
              <p:nvPr userDrawn="1"/>
            </p:nvCxnSpPr>
            <p:spPr bwMode="auto">
              <a:xfrm flipH="1">
                <a:off x="-109730" y="256311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8" name="Straight Connector 67">
                <a:extLst>
                  <a:ext uri="{C183D7F6-B498-43B3-948B-1728B52AA6E4}">
                    <adec:decorative xmlns="" xmlns:adec="http://schemas.microsoft.com/office/drawing/2017/decorative" val="1"/>
                  </a:ext>
                </a:extLst>
              </p:cNvPr>
              <p:cNvCxnSpPr/>
              <p:nvPr userDrawn="1"/>
            </p:nvCxnSpPr>
            <p:spPr bwMode="auto">
              <a:xfrm flipH="1">
                <a:off x="-109730" y="320319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9" name="Straight Connector 68">
                <a:extLst>
                  <a:ext uri="{C183D7F6-B498-43B3-948B-1728B52AA6E4}">
                    <adec:decorative xmlns="" xmlns:adec="http://schemas.microsoft.com/office/drawing/2017/decorative" val="1"/>
                  </a:ext>
                </a:extLst>
              </p:cNvPr>
              <p:cNvCxnSpPr/>
              <p:nvPr userDrawn="1"/>
            </p:nvCxnSpPr>
            <p:spPr bwMode="auto">
              <a:xfrm flipH="1">
                <a:off x="-109730" y="384327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0" name="Straight Connector 69">
                <a:extLst>
                  <a:ext uri="{C183D7F6-B498-43B3-948B-1728B52AA6E4}">
                    <adec:decorative xmlns="" xmlns:adec="http://schemas.microsoft.com/office/drawing/2017/decorative" val="1"/>
                  </a:ext>
                </a:extLst>
              </p:cNvPr>
              <p:cNvCxnSpPr/>
              <p:nvPr userDrawn="1"/>
            </p:nvCxnSpPr>
            <p:spPr bwMode="auto">
              <a:xfrm flipH="1">
                <a:off x="-109730" y="448792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1" name="Straight Connector 70">
                <a:extLst>
                  <a:ext uri="{C183D7F6-B498-43B3-948B-1728B52AA6E4}">
                    <adec:decorative xmlns="" xmlns:adec="http://schemas.microsoft.com/office/drawing/2017/decorative" val="1"/>
                  </a:ext>
                </a:extLst>
              </p:cNvPr>
              <p:cNvCxnSpPr/>
              <p:nvPr userDrawn="1"/>
            </p:nvCxnSpPr>
            <p:spPr bwMode="auto">
              <a:xfrm flipH="1">
                <a:off x="-109730" y="23139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2" name="Straight Connector 71">
                <a:extLst>
                  <a:ext uri="{C183D7F6-B498-43B3-948B-1728B52AA6E4}">
                    <adec:decorative xmlns="" xmlns:adec="http://schemas.microsoft.com/office/drawing/2017/decorative" val="1"/>
                  </a:ext>
                </a:extLst>
              </p:cNvPr>
              <p:cNvCxnSpPr/>
              <p:nvPr userDrawn="1"/>
            </p:nvCxnSpPr>
            <p:spPr bwMode="auto">
              <a:xfrm flipH="1">
                <a:off x="-109730" y="489483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spTree>
    <p:extLst>
      <p:ext uri="{BB962C8B-B14F-4D97-AF65-F5344CB8AC3E}">
        <p14:creationId xmlns:p14="http://schemas.microsoft.com/office/powerpoint/2010/main" val="240078074"/>
      </p:ext>
    </p:extLst>
  </p:cSld>
  <p:clrMap bg1="dk1" tx1="lt1" bg2="dk2" tx2="lt2" accent1="accent1" accent2="accent2" accent3="accent3" accent4="accent4" accent5="accent5" accent6="accent6" hlink="hlink" folHlink="folHlink"/>
  <p:sldLayoutIdLst>
    <p:sldLayoutId id="2147483987" r:id="rId1"/>
    <p:sldLayoutId id="2147483986" r:id="rId2"/>
    <p:sldLayoutId id="2147483988" r:id="rId3"/>
    <p:sldLayoutId id="2147483989" r:id="rId4"/>
    <p:sldLayoutId id="2147483990" r:id="rId5"/>
    <p:sldLayoutId id="2147483991" r:id="rId6"/>
    <p:sldLayoutId id="2147483992" r:id="rId7"/>
    <p:sldLayoutId id="2147483993" r:id="rId8"/>
    <p:sldLayoutId id="2147483994" r:id="rId9"/>
    <p:sldLayoutId id="2147483995" r:id="rId10"/>
    <p:sldLayoutId id="2147483996" r:id="rId11"/>
    <p:sldLayoutId id="2147483997" r:id="rId12"/>
    <p:sldLayoutId id="2147483998" r:id="rId13"/>
    <p:sldLayoutId id="2147483999" r:id="rId14"/>
    <p:sldLayoutId id="2147484000" r:id="rId15"/>
    <p:sldLayoutId id="2147484001" r:id="rId16"/>
    <p:sldLayoutId id="2147484002" r:id="rId17"/>
    <p:sldLayoutId id="2147484003" r:id="rId18"/>
    <p:sldLayoutId id="2147484028" r:id="rId19"/>
    <p:sldLayoutId id="2147484004" r:id="rId20"/>
    <p:sldLayoutId id="2147484005" r:id="rId21"/>
    <p:sldLayoutId id="2147484006" r:id="rId22"/>
    <p:sldLayoutId id="2147484020" r:id="rId23"/>
    <p:sldLayoutId id="2147484008" r:id="rId24"/>
    <p:sldLayoutId id="2147484021" r:id="rId25"/>
    <p:sldLayoutId id="2147484024" r:id="rId26"/>
    <p:sldLayoutId id="2147484023" r:id="rId27"/>
    <p:sldLayoutId id="2147484010" r:id="rId28"/>
    <p:sldLayoutId id="2147484022" r:id="rId29"/>
    <p:sldLayoutId id="2147484011" r:id="rId30"/>
    <p:sldLayoutId id="2147484014" r:id="rId31"/>
    <p:sldLayoutId id="2147484012" r:id="rId32"/>
    <p:sldLayoutId id="2147484027" r:id="rId33"/>
  </p:sldLayoutIdLst>
  <p:hf hdr="0" dt="0"/>
  <p:txStyles>
    <p:titleStyle>
      <a:lvl1pPr algn="l" rtl="0" eaLnBrk="1" fontAlgn="base" hangingPunct="1">
        <a:lnSpc>
          <a:spcPct val="90000"/>
        </a:lnSpc>
        <a:spcBef>
          <a:spcPct val="0"/>
        </a:spcBef>
        <a:spcAft>
          <a:spcPct val="0"/>
        </a:spcAft>
        <a:defRPr sz="2800" b="0" i="0">
          <a:solidFill>
            <a:schemeClr val="bg1"/>
          </a:solidFill>
          <a:latin typeface="IBM Plex Sans Light" panose="020B0403050203000203" pitchFamily="34" charset="77"/>
          <a:ea typeface="IBM Plex Sans Light" panose="020B0403050203000203" pitchFamily="34" charset="77"/>
          <a:cs typeface="IBM Plex Sans Light" panose="020B0403050203000203" pitchFamily="34" charset="77"/>
        </a:defRPr>
      </a:lvl1pPr>
      <a:lvl2pPr algn="l" rtl="0" eaLnBrk="1" fontAlgn="base" hangingPunct="1">
        <a:lnSpc>
          <a:spcPct val="90000"/>
        </a:lnSpc>
        <a:spcBef>
          <a:spcPct val="0"/>
        </a:spcBef>
        <a:spcAft>
          <a:spcPct val="0"/>
        </a:spcAft>
        <a:defRPr sz="2220">
          <a:solidFill>
            <a:srgbClr val="191919"/>
          </a:solidFill>
          <a:latin typeface="HelvNeue Light for IBM" pitchFamily="34" charset="0"/>
        </a:defRPr>
      </a:lvl2pPr>
      <a:lvl3pPr algn="l" rtl="0" eaLnBrk="1" fontAlgn="base" hangingPunct="1">
        <a:lnSpc>
          <a:spcPct val="90000"/>
        </a:lnSpc>
        <a:spcBef>
          <a:spcPct val="0"/>
        </a:spcBef>
        <a:spcAft>
          <a:spcPct val="0"/>
        </a:spcAft>
        <a:defRPr sz="2220">
          <a:solidFill>
            <a:srgbClr val="191919"/>
          </a:solidFill>
          <a:latin typeface="HelvNeue Light for IBM" pitchFamily="34" charset="0"/>
        </a:defRPr>
      </a:lvl3pPr>
      <a:lvl4pPr algn="l" rtl="0" eaLnBrk="1" fontAlgn="base" hangingPunct="1">
        <a:lnSpc>
          <a:spcPct val="90000"/>
        </a:lnSpc>
        <a:spcBef>
          <a:spcPct val="0"/>
        </a:spcBef>
        <a:spcAft>
          <a:spcPct val="0"/>
        </a:spcAft>
        <a:defRPr sz="2220">
          <a:solidFill>
            <a:srgbClr val="191919"/>
          </a:solidFill>
          <a:latin typeface="HelvNeue Light for IBM" pitchFamily="34" charset="0"/>
        </a:defRPr>
      </a:lvl4pPr>
      <a:lvl5pPr algn="l" rtl="0" eaLnBrk="1" fontAlgn="base" hangingPunct="1">
        <a:lnSpc>
          <a:spcPct val="90000"/>
        </a:lnSpc>
        <a:spcBef>
          <a:spcPct val="0"/>
        </a:spcBef>
        <a:spcAft>
          <a:spcPct val="0"/>
        </a:spcAft>
        <a:defRPr sz="2220">
          <a:solidFill>
            <a:srgbClr val="191919"/>
          </a:solidFill>
          <a:latin typeface="HelvNeue Light for IBM" pitchFamily="34" charset="0"/>
        </a:defRPr>
      </a:lvl5pPr>
      <a:lvl6pPr marL="362568" algn="l" rtl="0" eaLnBrk="1" fontAlgn="base" hangingPunct="1">
        <a:lnSpc>
          <a:spcPct val="90000"/>
        </a:lnSpc>
        <a:spcBef>
          <a:spcPct val="0"/>
        </a:spcBef>
        <a:spcAft>
          <a:spcPct val="0"/>
        </a:spcAft>
        <a:defRPr sz="2220">
          <a:solidFill>
            <a:srgbClr val="191919"/>
          </a:solidFill>
          <a:latin typeface="HelvNeue Light for IBM" pitchFamily="34" charset="0"/>
        </a:defRPr>
      </a:lvl6pPr>
      <a:lvl7pPr marL="725139" algn="l" rtl="0" eaLnBrk="1" fontAlgn="base" hangingPunct="1">
        <a:lnSpc>
          <a:spcPct val="90000"/>
        </a:lnSpc>
        <a:spcBef>
          <a:spcPct val="0"/>
        </a:spcBef>
        <a:spcAft>
          <a:spcPct val="0"/>
        </a:spcAft>
        <a:defRPr sz="2220">
          <a:solidFill>
            <a:srgbClr val="191919"/>
          </a:solidFill>
          <a:latin typeface="HelvNeue Light for IBM" pitchFamily="34" charset="0"/>
        </a:defRPr>
      </a:lvl7pPr>
      <a:lvl8pPr marL="1087707" algn="l" rtl="0" eaLnBrk="1" fontAlgn="base" hangingPunct="1">
        <a:lnSpc>
          <a:spcPct val="90000"/>
        </a:lnSpc>
        <a:spcBef>
          <a:spcPct val="0"/>
        </a:spcBef>
        <a:spcAft>
          <a:spcPct val="0"/>
        </a:spcAft>
        <a:defRPr sz="2220">
          <a:solidFill>
            <a:srgbClr val="191919"/>
          </a:solidFill>
          <a:latin typeface="HelvNeue Light for IBM" pitchFamily="34" charset="0"/>
        </a:defRPr>
      </a:lvl8pPr>
      <a:lvl9pPr marL="1450276" algn="l" rtl="0" eaLnBrk="1" fontAlgn="base" hangingPunct="1">
        <a:lnSpc>
          <a:spcPct val="90000"/>
        </a:lnSpc>
        <a:spcBef>
          <a:spcPct val="0"/>
        </a:spcBef>
        <a:spcAft>
          <a:spcPct val="0"/>
        </a:spcAft>
        <a:defRPr sz="2220">
          <a:solidFill>
            <a:srgbClr val="191919"/>
          </a:solidFill>
          <a:latin typeface="HelvNeue Light for IBM" pitchFamily="34" charset="0"/>
        </a:defRPr>
      </a:lvl9pPr>
    </p:titleStyle>
    <p:bodyStyle>
      <a:lvl1pPr marL="0" indent="0" algn="l" rtl="0" eaLnBrk="1" fontAlgn="base" hangingPunct="1">
        <a:lnSpc>
          <a:spcPct val="110000"/>
        </a:lnSpc>
        <a:spcBef>
          <a:spcPts val="1100"/>
        </a:spcBef>
        <a:spcAft>
          <a:spcPct val="0"/>
        </a:spcAft>
        <a:buClr>
          <a:srgbClr val="161616"/>
        </a:buClr>
        <a:buSzPct val="90000"/>
        <a:buFont typeface="Arial" panose="020B0604020202020204" pitchFamily="34" charset="0"/>
        <a:buNone/>
        <a:defRPr sz="140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1pPr>
      <a:lvl2pPr marL="137160" indent="-137160" algn="l" rtl="0" eaLnBrk="1" fontAlgn="base" hangingPunct="1">
        <a:lnSpc>
          <a:spcPct val="110000"/>
        </a:lnSpc>
        <a:spcBef>
          <a:spcPts val="1100"/>
        </a:spcBef>
        <a:spcAft>
          <a:spcPct val="0"/>
        </a:spcAft>
        <a:buClr>
          <a:schemeClr val="bg1"/>
        </a:buClr>
        <a:buSzPct val="80000"/>
        <a:buFont typeface="System Font Regular"/>
        <a:buChar char="–"/>
        <a:tabLst/>
        <a:defRPr sz="140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2pPr>
      <a:lvl3pPr marL="283464" indent="-100584" algn="l" rtl="0" eaLnBrk="1" fontAlgn="base" hangingPunct="1">
        <a:lnSpc>
          <a:spcPct val="110000"/>
        </a:lnSpc>
        <a:spcBef>
          <a:spcPts val="1100"/>
        </a:spcBef>
        <a:spcAft>
          <a:spcPct val="0"/>
        </a:spcAft>
        <a:buClr>
          <a:schemeClr val="bg1"/>
        </a:buClr>
        <a:buSzPct val="80000"/>
        <a:buFont typeface="Arial" panose="020B0604020202020204" pitchFamily="34" charset="0"/>
        <a:buChar char="•"/>
        <a:tabLst/>
        <a:defRPr sz="140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3pPr>
      <a:lvl4pPr marL="512064" indent="-137160" algn="l" rtl="0" eaLnBrk="1" fontAlgn="base" hangingPunct="1">
        <a:lnSpc>
          <a:spcPct val="110000"/>
        </a:lnSpc>
        <a:spcBef>
          <a:spcPts val="1100"/>
        </a:spcBef>
        <a:spcAft>
          <a:spcPct val="0"/>
        </a:spcAft>
        <a:buClr>
          <a:schemeClr val="bg1"/>
        </a:buClr>
        <a:buSzPct val="80000"/>
        <a:buFont typeface=".AppleSystemUIFont" charset="-120"/>
        <a:buChar char="–"/>
        <a:tabLst/>
        <a:defRPr sz="1400" baseline="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4pPr>
      <a:lvl5pPr marL="803285" indent="-173736" algn="l" rtl="0" eaLnBrk="1" fontAlgn="base" hangingPunct="1">
        <a:lnSpc>
          <a:spcPct val="110000"/>
        </a:lnSpc>
        <a:spcBef>
          <a:spcPts val="1100"/>
        </a:spcBef>
        <a:spcAft>
          <a:spcPct val="0"/>
        </a:spcAft>
        <a:buClr>
          <a:schemeClr val="bg1"/>
        </a:buClr>
        <a:buSzPct val="80000"/>
        <a:buFont typeface=".AppleSystemUIFont" charset="-120"/>
        <a:buChar char="»"/>
        <a:tabLst/>
        <a:defRPr sz="140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5pPr>
      <a:lvl6pPr marL="1583721" indent="-129670" algn="l" rtl="0" eaLnBrk="1" fontAlgn="base" hangingPunct="1">
        <a:spcBef>
          <a:spcPct val="20000"/>
        </a:spcBef>
        <a:spcAft>
          <a:spcPct val="0"/>
        </a:spcAft>
        <a:buClr>
          <a:schemeClr val="bg1"/>
        </a:buClr>
        <a:buChar char="»"/>
        <a:defRPr sz="1269">
          <a:solidFill>
            <a:schemeClr val="bg1"/>
          </a:solidFill>
          <a:latin typeface="Arial" charset="0"/>
        </a:defRPr>
      </a:lvl6pPr>
      <a:lvl7pPr marL="1946291" indent="-129670" algn="l" rtl="0" eaLnBrk="1" fontAlgn="base" hangingPunct="1">
        <a:spcBef>
          <a:spcPct val="20000"/>
        </a:spcBef>
        <a:spcAft>
          <a:spcPct val="0"/>
        </a:spcAft>
        <a:buClr>
          <a:schemeClr val="bg1"/>
        </a:buClr>
        <a:buChar char="»"/>
        <a:defRPr sz="1269">
          <a:solidFill>
            <a:schemeClr val="bg1"/>
          </a:solidFill>
          <a:latin typeface="Arial" charset="0"/>
        </a:defRPr>
      </a:lvl7pPr>
      <a:lvl8pPr marL="2308860" indent="-129670" algn="l" rtl="0" eaLnBrk="1" fontAlgn="base" hangingPunct="1">
        <a:spcBef>
          <a:spcPct val="20000"/>
        </a:spcBef>
        <a:spcAft>
          <a:spcPct val="0"/>
        </a:spcAft>
        <a:buClr>
          <a:schemeClr val="bg1"/>
        </a:buClr>
        <a:buChar char="»"/>
        <a:defRPr sz="1269">
          <a:solidFill>
            <a:schemeClr val="bg1"/>
          </a:solidFill>
          <a:latin typeface="Arial" charset="0"/>
        </a:defRPr>
      </a:lvl8pPr>
      <a:lvl9pPr marL="2671430" indent="-129670" algn="l" rtl="0" eaLnBrk="1" fontAlgn="base" hangingPunct="1">
        <a:spcBef>
          <a:spcPct val="20000"/>
        </a:spcBef>
        <a:spcAft>
          <a:spcPct val="0"/>
        </a:spcAft>
        <a:buClr>
          <a:schemeClr val="bg1"/>
        </a:buClr>
        <a:buChar char="»"/>
        <a:defRPr sz="1269">
          <a:solidFill>
            <a:schemeClr val="bg1"/>
          </a:solidFill>
          <a:latin typeface="Arial" charset="0"/>
        </a:defRPr>
      </a:lvl9pPr>
    </p:bodyStyle>
    <p:otherStyle>
      <a:defPPr>
        <a:defRPr lang="en-US"/>
      </a:defPPr>
      <a:lvl1pPr marL="0" algn="l" defTabSz="725139" rtl="0" eaLnBrk="1" latinLnBrk="0" hangingPunct="1">
        <a:defRPr sz="1428" kern="1200">
          <a:solidFill>
            <a:schemeClr val="tx1"/>
          </a:solidFill>
          <a:latin typeface="+mn-lt"/>
          <a:ea typeface="+mn-ea"/>
          <a:cs typeface="+mn-cs"/>
        </a:defRPr>
      </a:lvl1pPr>
      <a:lvl2pPr marL="362568" algn="l" defTabSz="725139" rtl="0" eaLnBrk="1" latinLnBrk="0" hangingPunct="1">
        <a:defRPr sz="1428" kern="1200">
          <a:solidFill>
            <a:schemeClr val="tx1"/>
          </a:solidFill>
          <a:latin typeface="+mn-lt"/>
          <a:ea typeface="+mn-ea"/>
          <a:cs typeface="+mn-cs"/>
        </a:defRPr>
      </a:lvl2pPr>
      <a:lvl3pPr marL="725139" algn="l" defTabSz="725139" rtl="0" eaLnBrk="1" latinLnBrk="0" hangingPunct="1">
        <a:defRPr sz="1428" kern="1200">
          <a:solidFill>
            <a:schemeClr val="tx1"/>
          </a:solidFill>
          <a:latin typeface="+mn-lt"/>
          <a:ea typeface="+mn-ea"/>
          <a:cs typeface="+mn-cs"/>
        </a:defRPr>
      </a:lvl3pPr>
      <a:lvl4pPr marL="1087707" algn="l" defTabSz="725139" rtl="0" eaLnBrk="1" latinLnBrk="0" hangingPunct="1">
        <a:defRPr sz="1428" kern="1200">
          <a:solidFill>
            <a:schemeClr val="tx1"/>
          </a:solidFill>
          <a:latin typeface="+mn-lt"/>
          <a:ea typeface="+mn-ea"/>
          <a:cs typeface="+mn-cs"/>
        </a:defRPr>
      </a:lvl4pPr>
      <a:lvl5pPr marL="1450276" algn="l" defTabSz="725139" rtl="0" eaLnBrk="1" latinLnBrk="0" hangingPunct="1">
        <a:defRPr sz="1428" kern="1200">
          <a:solidFill>
            <a:schemeClr val="tx1"/>
          </a:solidFill>
          <a:latin typeface="+mn-lt"/>
          <a:ea typeface="+mn-ea"/>
          <a:cs typeface="+mn-cs"/>
        </a:defRPr>
      </a:lvl5pPr>
      <a:lvl6pPr marL="1812846" algn="l" defTabSz="725139" rtl="0" eaLnBrk="1" latinLnBrk="0" hangingPunct="1">
        <a:defRPr sz="1428" kern="1200">
          <a:solidFill>
            <a:schemeClr val="tx1"/>
          </a:solidFill>
          <a:latin typeface="+mn-lt"/>
          <a:ea typeface="+mn-ea"/>
          <a:cs typeface="+mn-cs"/>
        </a:defRPr>
      </a:lvl6pPr>
      <a:lvl7pPr marL="2175414" algn="l" defTabSz="725139" rtl="0" eaLnBrk="1" latinLnBrk="0" hangingPunct="1">
        <a:defRPr sz="1428" kern="1200">
          <a:solidFill>
            <a:schemeClr val="tx1"/>
          </a:solidFill>
          <a:latin typeface="+mn-lt"/>
          <a:ea typeface="+mn-ea"/>
          <a:cs typeface="+mn-cs"/>
        </a:defRPr>
      </a:lvl7pPr>
      <a:lvl8pPr marL="2537983" algn="l" defTabSz="725139" rtl="0" eaLnBrk="1" latinLnBrk="0" hangingPunct="1">
        <a:defRPr sz="1428" kern="1200">
          <a:solidFill>
            <a:schemeClr val="tx1"/>
          </a:solidFill>
          <a:latin typeface="+mn-lt"/>
          <a:ea typeface="+mn-ea"/>
          <a:cs typeface="+mn-cs"/>
        </a:defRPr>
      </a:lvl8pPr>
      <a:lvl9pPr marL="2900552" algn="l" defTabSz="725139" rtl="0" eaLnBrk="1" latinLnBrk="0" hangingPunct="1">
        <a:defRPr sz="1428"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50" userDrawn="1">
          <p15:clr>
            <a:srgbClr val="F26B43"/>
          </p15:clr>
        </p15:guide>
        <p15:guide id="2" pos="144" userDrawn="1">
          <p15:clr>
            <a:srgbClr val="F26B43"/>
          </p15:clr>
        </p15:guide>
        <p15:guide id="3" pos="5616" userDrawn="1">
          <p15:clr>
            <a:srgbClr val="F26B43"/>
          </p15:clr>
        </p15:guide>
        <p15:guide id="4" orient="horz" pos="2832" userDrawn="1">
          <p15:clr>
            <a:srgbClr val="F26B43"/>
          </p15:clr>
        </p15:guide>
        <p15:guide id="5" orient="horz" pos="3088" userDrawn="1">
          <p15:clr>
            <a:srgbClr val="F26B43"/>
          </p15:clr>
        </p15:guide>
        <p15:guide id="6" pos="2880" userDrawn="1">
          <p15:clr>
            <a:srgbClr val="F26B43"/>
          </p15:clr>
        </p15:guide>
        <p15:guide id="7" pos="2736" userDrawn="1">
          <p15:clr>
            <a:srgbClr val="F26B43"/>
          </p15:clr>
        </p15:guide>
        <p15:guide id="8" pos="1440" userDrawn="1">
          <p15:clr>
            <a:srgbClr val="F26B43"/>
          </p15:clr>
        </p15:guide>
        <p15:guide id="9" pos="3024" userDrawn="1">
          <p15:clr>
            <a:srgbClr val="F26B43"/>
          </p15:clr>
        </p15:guide>
        <p15:guide id="10" pos="1296" userDrawn="1">
          <p15:clr>
            <a:srgbClr val="F26B43"/>
          </p15:clr>
        </p15:guide>
        <p15:guide id="11" pos="1584" userDrawn="1">
          <p15:clr>
            <a:srgbClr val="F26B43"/>
          </p15:clr>
        </p15:guide>
        <p15:guide id="12" pos="4320" userDrawn="1">
          <p15:clr>
            <a:srgbClr val="F26B43"/>
          </p15:clr>
        </p15:guide>
        <p15:guide id="13" pos="4176" userDrawn="1">
          <p15:clr>
            <a:srgbClr val="F26B43"/>
          </p15:clr>
        </p15:guide>
        <p15:guide id="14" pos="4464" userDrawn="1">
          <p15:clr>
            <a:srgbClr val="F26B43"/>
          </p15:clr>
        </p15:guide>
        <p15:guide id="15" orient="horz" pos="412" userDrawn="1">
          <p15:clr>
            <a:srgbClr val="F26B43"/>
          </p15:clr>
        </p15:guide>
        <p15:guide id="17" orient="horz" pos="812" userDrawn="1">
          <p15:clr>
            <a:srgbClr val="F26B43"/>
          </p15:clr>
        </p15:guide>
        <p15:guide id="18" orient="horz" pos="1620" userDrawn="1">
          <p15:clr>
            <a:srgbClr val="F26B43"/>
          </p15:clr>
        </p15:guide>
        <p15:guide id="19" orient="horz" pos="1216" userDrawn="1">
          <p15:clr>
            <a:srgbClr val="F26B43"/>
          </p15:clr>
        </p15:guide>
        <p15:guide id="20" orient="horz" pos="2022" userDrawn="1">
          <p15:clr>
            <a:srgbClr val="F26B43"/>
          </p15:clr>
        </p15:guide>
        <p15:guide id="21" orient="horz" pos="2424"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6.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1.jpg"/><Relationship Id="rId1" Type="http://schemas.openxmlformats.org/officeDocument/2006/relationships/slideLayout" Target="../slideLayouts/slideLayout46.xml"/><Relationship Id="rId6" Type="http://schemas.openxmlformats.org/officeDocument/2006/relationships/image" Target="../media/image14.png"/><Relationship Id="rId5" Type="http://schemas.openxmlformats.org/officeDocument/2006/relationships/image" Target="../media/image12.jp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pic>
        <p:nvPicPr>
          <p:cNvPr id="4" name="Picture 3" descr="A picture containing sink&#10;&#10;Description automatically generated">
            <a:extLst>
              <a:ext uri="{FF2B5EF4-FFF2-40B4-BE49-F238E27FC236}">
                <a16:creationId xmlns:a16="http://schemas.microsoft.com/office/drawing/2014/main" id="{63E27960-A0FC-974C-B87B-DB47E7F6621B}"/>
              </a:ext>
            </a:extLst>
          </p:cNvPr>
          <p:cNvPicPr>
            <a:picLocks noChangeAspect="1"/>
          </p:cNvPicPr>
          <p:nvPr/>
        </p:nvPicPr>
        <p:blipFill>
          <a:blip r:embed="rId2"/>
          <a:stretch>
            <a:fillRect/>
          </a:stretch>
        </p:blipFill>
        <p:spPr>
          <a:xfrm>
            <a:off x="4572000" y="-18257"/>
            <a:ext cx="4590106" cy="3062723"/>
          </a:xfrm>
          <a:prstGeom prst="rect">
            <a:avLst/>
          </a:prstGeom>
        </p:spPr>
      </p:pic>
      <p:sp>
        <p:nvSpPr>
          <p:cNvPr id="2" name="Footer Placeholder 1">
            <a:extLst>
              <a:ext uri="{FF2B5EF4-FFF2-40B4-BE49-F238E27FC236}">
                <a16:creationId xmlns:a16="http://schemas.microsoft.com/office/drawing/2014/main" id="{BB1C1745-BF78-E04D-A5A4-D24E7F0A29CD}"/>
              </a:ext>
            </a:extLst>
          </p:cNvPr>
          <p:cNvSpPr>
            <a:spLocks noGrp="1"/>
          </p:cNvSpPr>
          <p:nvPr>
            <p:ph type="ftr" sz="quarter" idx="10"/>
          </p:nvPr>
        </p:nvSpPr>
        <p:spPr/>
        <p:txBody>
          <a:bodyPr/>
          <a:lstStyle/>
          <a:p>
            <a:r>
              <a:rPr lang="en-US"/>
              <a:t>IBM Quantum / © 2020 IBM Corporation</a:t>
            </a:r>
            <a:endParaRPr lang="en-US" dirty="0"/>
          </a:p>
        </p:txBody>
      </p:sp>
      <p:sp>
        <p:nvSpPr>
          <p:cNvPr id="6" name="Title 5">
            <a:extLst>
              <a:ext uri="{FF2B5EF4-FFF2-40B4-BE49-F238E27FC236}">
                <a16:creationId xmlns:a16="http://schemas.microsoft.com/office/drawing/2014/main" id="{1444FF25-2A75-FF44-8467-CA6F79C6A9D0}"/>
              </a:ext>
            </a:extLst>
          </p:cNvPr>
          <p:cNvSpPr>
            <a:spLocks noGrp="1"/>
          </p:cNvSpPr>
          <p:nvPr>
            <p:ph type="title"/>
          </p:nvPr>
        </p:nvSpPr>
        <p:spPr>
          <a:xfrm>
            <a:off x="210311" y="201170"/>
            <a:ext cx="6056018" cy="363606"/>
          </a:xfrm>
        </p:spPr>
        <p:txBody>
          <a:bodyPr/>
          <a:lstStyle/>
          <a:p>
            <a:r>
              <a:rPr lang="en-US" dirty="0"/>
              <a:t>Qiskit Advocate Mentorship Program</a:t>
            </a:r>
          </a:p>
        </p:txBody>
      </p:sp>
      <p:sp>
        <p:nvSpPr>
          <p:cNvPr id="7" name="Text Placeholder 6">
            <a:extLst>
              <a:ext uri="{FF2B5EF4-FFF2-40B4-BE49-F238E27FC236}">
                <a16:creationId xmlns:a16="http://schemas.microsoft.com/office/drawing/2014/main" id="{50141D5B-F388-EF47-A9B0-B65ED1C532B5}"/>
              </a:ext>
            </a:extLst>
          </p:cNvPr>
          <p:cNvSpPr>
            <a:spLocks noGrp="1"/>
          </p:cNvSpPr>
          <p:nvPr>
            <p:ph type="body" sz="quarter" idx="13"/>
          </p:nvPr>
        </p:nvSpPr>
        <p:spPr/>
        <p:txBody>
          <a:bodyPr/>
          <a:lstStyle/>
          <a:p>
            <a:r>
              <a:rPr lang="en-US" dirty="0" smtClean="0"/>
              <a:t>Eraraya Ricardo Muten</a:t>
            </a:r>
            <a:endParaRPr lang="en-US" dirty="0"/>
          </a:p>
        </p:txBody>
      </p:sp>
      <p:sp>
        <p:nvSpPr>
          <p:cNvPr id="8" name="Text Placeholder 7">
            <a:extLst>
              <a:ext uri="{FF2B5EF4-FFF2-40B4-BE49-F238E27FC236}">
                <a16:creationId xmlns:a16="http://schemas.microsoft.com/office/drawing/2014/main" id="{6553C92C-C2DB-0146-96D6-436BACE06FAB}"/>
              </a:ext>
            </a:extLst>
          </p:cNvPr>
          <p:cNvSpPr>
            <a:spLocks noGrp="1"/>
          </p:cNvSpPr>
          <p:nvPr>
            <p:ph type="body" sz="quarter" idx="14"/>
          </p:nvPr>
        </p:nvSpPr>
        <p:spPr>
          <a:xfrm>
            <a:off x="216661" y="1256728"/>
            <a:ext cx="5933127" cy="251344"/>
          </a:xfrm>
        </p:spPr>
        <p:txBody>
          <a:bodyPr/>
          <a:lstStyle/>
          <a:p>
            <a:r>
              <a:rPr lang="en-US" dirty="0" smtClean="0"/>
              <a:t>Engineering Physics Undergraduate, Quantum Tech. Lab</a:t>
            </a:r>
            <a:br>
              <a:rPr lang="en-US" dirty="0" smtClean="0"/>
            </a:br>
            <a:r>
              <a:rPr lang="en-US" dirty="0" smtClean="0"/>
              <a:t>Bandung Institute of Technology</a:t>
            </a:r>
            <a:br>
              <a:rPr lang="en-US" dirty="0" smtClean="0"/>
            </a:br>
            <a:endParaRPr lang="en-US" dirty="0" smtClean="0"/>
          </a:p>
          <a:p>
            <a:r>
              <a:rPr lang="en-US" dirty="0" smtClean="0"/>
              <a:t>Mentor:</a:t>
            </a:r>
            <a:r>
              <a:rPr lang="en-US" dirty="0"/>
              <a:t/>
            </a:r>
            <a:br>
              <a:rPr lang="en-US" dirty="0"/>
            </a:br>
            <a:r>
              <a:rPr lang="en-US" dirty="0"/>
              <a:t>Anna Phan</a:t>
            </a:r>
            <a:br>
              <a:rPr lang="en-US" dirty="0"/>
            </a:br>
            <a:r>
              <a:rPr lang="en-US" dirty="0"/>
              <a:t>Research </a:t>
            </a:r>
            <a:r>
              <a:rPr lang="en-US" dirty="0" smtClean="0"/>
              <a:t>Scientist </a:t>
            </a:r>
            <a:r>
              <a:rPr lang="en-US" dirty="0"/>
              <a:t>at </a:t>
            </a:r>
            <a:r>
              <a:rPr lang="en-US" dirty="0" smtClean="0"/>
              <a:t>IBM Quantum</a:t>
            </a:r>
          </a:p>
          <a:p>
            <a:r>
              <a:rPr lang="en-US" dirty="0" smtClean="0"/>
              <a:t>Project: #43 </a:t>
            </a:r>
            <a:r>
              <a:rPr lang="en-US" dirty="0"/>
              <a:t>QML Qiskit I</a:t>
            </a:r>
            <a:r>
              <a:rPr lang="en-US" dirty="0" smtClean="0"/>
              <a:t>mplementations</a:t>
            </a:r>
            <a:endParaRPr lang="en-US" dirty="0"/>
          </a:p>
        </p:txBody>
      </p:sp>
    </p:spTree>
    <p:extLst>
      <p:ext uri="{BB962C8B-B14F-4D97-AF65-F5344CB8AC3E}">
        <p14:creationId xmlns:p14="http://schemas.microsoft.com/office/powerpoint/2010/main" val="19922223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Description</a:t>
            </a:r>
            <a:endParaRPr lang="en-US" dirty="0"/>
          </a:p>
        </p:txBody>
      </p:sp>
      <p:sp>
        <p:nvSpPr>
          <p:cNvPr id="3" name="Text Placeholder 2"/>
          <p:cNvSpPr>
            <a:spLocks noGrp="1"/>
          </p:cNvSpPr>
          <p:nvPr>
            <p:ph type="body" sz="quarter" idx="12"/>
          </p:nvPr>
        </p:nvSpPr>
        <p:spPr/>
        <p:txBody>
          <a:bodyPr/>
          <a:lstStyle/>
          <a:p>
            <a:pPr marL="342900" indent="-342900">
              <a:buFont typeface="+mj-lt"/>
              <a:buAutoNum type="arabicPeriod"/>
            </a:pPr>
            <a:r>
              <a:rPr lang="en-US" dirty="0"/>
              <a:t>Implement the </a:t>
            </a:r>
            <a:r>
              <a:rPr lang="en-US" dirty="0" smtClean="0"/>
              <a:t>“Data </a:t>
            </a:r>
            <a:r>
              <a:rPr lang="en-US" dirty="0"/>
              <a:t>re-uploading for a universal quantum </a:t>
            </a:r>
            <a:r>
              <a:rPr lang="en-US" dirty="0" smtClean="0"/>
              <a:t>classifier</a:t>
            </a:r>
            <a:r>
              <a:rPr lang="en-US" dirty="0"/>
              <a:t>” paper by </a:t>
            </a:r>
            <a:r>
              <a:rPr lang="en-US" dirty="0" smtClean="0"/>
              <a:t>Pérez-Salinas et al.[1] </a:t>
            </a:r>
            <a:r>
              <a:rPr lang="en-US" dirty="0"/>
              <a:t>in </a:t>
            </a:r>
            <a:r>
              <a:rPr lang="en-US" dirty="0" smtClean="0"/>
              <a:t>Qiskit to classify PCA-reduced MNIST Dataset[2]. Write a blog post showing the code and explaining the difference between Qiskit implementation and other platform (PennyLane) implementation.</a:t>
            </a:r>
          </a:p>
          <a:p>
            <a:pPr marL="342900" indent="-342900">
              <a:buFont typeface="+mj-lt"/>
              <a:buAutoNum type="arabicPeriod"/>
            </a:pPr>
            <a:r>
              <a:rPr lang="en-US" dirty="0"/>
              <a:t>Implement </a:t>
            </a:r>
            <a:r>
              <a:rPr lang="en-US" dirty="0" smtClean="0"/>
              <a:t>“Quantum </a:t>
            </a:r>
            <a:r>
              <a:rPr lang="en-US" dirty="0"/>
              <a:t>Graph Neural </a:t>
            </a:r>
            <a:r>
              <a:rPr lang="en-US" dirty="0" smtClean="0"/>
              <a:t>Networks” paper by Verdon et al.[3] in Qiskit. The notebook will </a:t>
            </a:r>
            <a:r>
              <a:rPr lang="en-US" dirty="0"/>
              <a:t>be written as </a:t>
            </a:r>
            <a:r>
              <a:rPr lang="en-US" dirty="0" smtClean="0"/>
              <a:t>a Qiskit Textbook entry for the section 4.2.</a:t>
            </a:r>
            <a:endParaRPr lang="en-US" dirty="0"/>
          </a:p>
        </p:txBody>
      </p:sp>
      <p:sp>
        <p:nvSpPr>
          <p:cNvPr id="4" name="Footer Placeholder 3"/>
          <p:cNvSpPr>
            <a:spLocks noGrp="1"/>
          </p:cNvSpPr>
          <p:nvPr>
            <p:ph type="ftr" sz="quarter" idx="10"/>
          </p:nvPr>
        </p:nvSpPr>
        <p:spPr/>
        <p:txBody>
          <a:bodyPr/>
          <a:lstStyle/>
          <a:p>
            <a:r>
              <a:rPr lang="en-US" smtClean="0"/>
              <a:t>Qiskit © 2020</a:t>
            </a:r>
            <a:endParaRPr lang="en-US" dirty="0"/>
          </a:p>
        </p:txBody>
      </p:sp>
      <p:sp>
        <p:nvSpPr>
          <p:cNvPr id="5" name="Slide Number Placeholder 4"/>
          <p:cNvSpPr>
            <a:spLocks noGrp="1"/>
          </p:cNvSpPr>
          <p:nvPr>
            <p:ph type="sldNum" sz="quarter" idx="11"/>
          </p:nvPr>
        </p:nvSpPr>
        <p:spPr/>
        <p:txBody>
          <a:bodyPr/>
          <a:lstStyle/>
          <a:p>
            <a:fld id="{59395FB3-9C97-154F-86B2-7E381B951268}" type="slidenum">
              <a:rPr lang="en-US" smtClean="0"/>
              <a:pPr/>
              <a:t>2</a:t>
            </a:fld>
            <a:endParaRPr lang="en-US" dirty="0"/>
          </a:p>
        </p:txBody>
      </p:sp>
      <p:sp>
        <p:nvSpPr>
          <p:cNvPr id="6" name="Text Placeholder 2"/>
          <p:cNvSpPr txBox="1">
            <a:spLocks/>
          </p:cNvSpPr>
          <p:nvPr/>
        </p:nvSpPr>
        <p:spPr>
          <a:xfrm>
            <a:off x="267591" y="4181356"/>
            <a:ext cx="8608997" cy="460494"/>
          </a:xfrm>
          <a:prstGeom prst="rect">
            <a:avLst/>
          </a:prstGeom>
        </p:spPr>
        <p:txBody>
          <a:bodyPr vert="horz" lIns="0" tIns="0" rIns="0" bIns="0" rtlCol="0">
            <a:noAutofit/>
          </a:bodyPr>
          <a:lstStyle>
            <a:lvl1pPr marL="0" indent="0" algn="l" rtl="0" eaLnBrk="1" fontAlgn="base" hangingPunct="1">
              <a:lnSpc>
                <a:spcPct val="110000"/>
              </a:lnSpc>
              <a:spcBef>
                <a:spcPts val="1100"/>
              </a:spcBef>
              <a:spcAft>
                <a:spcPct val="0"/>
              </a:spcAft>
              <a:buClr>
                <a:srgbClr val="161616"/>
              </a:buClr>
              <a:buSzPct val="90000"/>
              <a:buFont typeface="Arial" panose="020B0604020202020204" pitchFamily="34" charset="0"/>
              <a:buNone/>
              <a:defRPr sz="140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1pPr>
            <a:lvl2pPr marL="137160" indent="-137160" algn="l" rtl="0" eaLnBrk="1" fontAlgn="base" hangingPunct="1">
              <a:lnSpc>
                <a:spcPct val="110000"/>
              </a:lnSpc>
              <a:spcBef>
                <a:spcPts val="1100"/>
              </a:spcBef>
              <a:spcAft>
                <a:spcPct val="0"/>
              </a:spcAft>
              <a:buClr>
                <a:schemeClr val="bg1"/>
              </a:buClr>
              <a:buSzPct val="80000"/>
              <a:buFont typeface="System Font Regular"/>
              <a:buChar char="–"/>
              <a:tabLst/>
              <a:defRPr sz="140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2pPr>
            <a:lvl3pPr marL="283464" indent="-100584" algn="l" rtl="0" eaLnBrk="1" fontAlgn="base" hangingPunct="1">
              <a:lnSpc>
                <a:spcPct val="110000"/>
              </a:lnSpc>
              <a:spcBef>
                <a:spcPts val="1100"/>
              </a:spcBef>
              <a:spcAft>
                <a:spcPct val="0"/>
              </a:spcAft>
              <a:buClr>
                <a:schemeClr val="bg1"/>
              </a:buClr>
              <a:buSzPct val="80000"/>
              <a:buFont typeface="Arial" panose="020B0604020202020204" pitchFamily="34" charset="0"/>
              <a:buChar char="•"/>
              <a:tabLst/>
              <a:defRPr sz="140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3pPr>
            <a:lvl4pPr marL="512064" indent="-137160" algn="l" rtl="0" eaLnBrk="1" fontAlgn="base" hangingPunct="1">
              <a:lnSpc>
                <a:spcPct val="110000"/>
              </a:lnSpc>
              <a:spcBef>
                <a:spcPts val="1100"/>
              </a:spcBef>
              <a:spcAft>
                <a:spcPct val="0"/>
              </a:spcAft>
              <a:buClr>
                <a:schemeClr val="bg1"/>
              </a:buClr>
              <a:buSzPct val="80000"/>
              <a:buFont typeface=".AppleSystemUIFont" charset="-120"/>
              <a:buChar char="–"/>
              <a:tabLst/>
              <a:defRPr sz="1400" baseline="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4pPr>
            <a:lvl5pPr marL="803285" indent="-173736" algn="l" rtl="0" eaLnBrk="1" fontAlgn="base" hangingPunct="1">
              <a:lnSpc>
                <a:spcPct val="110000"/>
              </a:lnSpc>
              <a:spcBef>
                <a:spcPts val="1100"/>
              </a:spcBef>
              <a:spcAft>
                <a:spcPct val="0"/>
              </a:spcAft>
              <a:buClr>
                <a:schemeClr val="bg1"/>
              </a:buClr>
              <a:buSzPct val="80000"/>
              <a:buFont typeface=".AppleSystemUIFont" charset="-120"/>
              <a:buChar char="»"/>
              <a:tabLst/>
              <a:defRPr sz="140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5pPr>
            <a:lvl6pPr marL="1583721" indent="-129670" algn="l" rtl="0" eaLnBrk="1" fontAlgn="base" hangingPunct="1">
              <a:spcBef>
                <a:spcPct val="20000"/>
              </a:spcBef>
              <a:spcAft>
                <a:spcPct val="0"/>
              </a:spcAft>
              <a:buClr>
                <a:schemeClr val="bg1"/>
              </a:buClr>
              <a:buChar char="»"/>
              <a:defRPr sz="1269">
                <a:solidFill>
                  <a:schemeClr val="bg1"/>
                </a:solidFill>
                <a:latin typeface="Arial" charset="0"/>
              </a:defRPr>
            </a:lvl6pPr>
            <a:lvl7pPr marL="1946291" indent="-129670" algn="l" rtl="0" eaLnBrk="1" fontAlgn="base" hangingPunct="1">
              <a:spcBef>
                <a:spcPct val="20000"/>
              </a:spcBef>
              <a:spcAft>
                <a:spcPct val="0"/>
              </a:spcAft>
              <a:buClr>
                <a:schemeClr val="bg1"/>
              </a:buClr>
              <a:buChar char="»"/>
              <a:defRPr sz="1269">
                <a:solidFill>
                  <a:schemeClr val="bg1"/>
                </a:solidFill>
                <a:latin typeface="Arial" charset="0"/>
              </a:defRPr>
            </a:lvl7pPr>
            <a:lvl8pPr marL="2308860" indent="-129670" algn="l" rtl="0" eaLnBrk="1" fontAlgn="base" hangingPunct="1">
              <a:spcBef>
                <a:spcPct val="20000"/>
              </a:spcBef>
              <a:spcAft>
                <a:spcPct val="0"/>
              </a:spcAft>
              <a:buClr>
                <a:schemeClr val="bg1"/>
              </a:buClr>
              <a:buChar char="»"/>
              <a:defRPr sz="1269">
                <a:solidFill>
                  <a:schemeClr val="bg1"/>
                </a:solidFill>
                <a:latin typeface="Arial" charset="0"/>
              </a:defRPr>
            </a:lvl8pPr>
            <a:lvl9pPr marL="2671430" indent="-129670" algn="l" rtl="0" eaLnBrk="1" fontAlgn="base" hangingPunct="1">
              <a:spcBef>
                <a:spcPct val="20000"/>
              </a:spcBef>
              <a:spcAft>
                <a:spcPct val="0"/>
              </a:spcAft>
              <a:buClr>
                <a:schemeClr val="bg1"/>
              </a:buClr>
              <a:buChar char="»"/>
              <a:defRPr sz="1269">
                <a:solidFill>
                  <a:schemeClr val="bg1"/>
                </a:solidFill>
                <a:latin typeface="Arial" charset="0"/>
              </a:defRPr>
            </a:lvl9pPr>
          </a:lstStyle>
          <a:p>
            <a:pPr defTabSz="914400"/>
            <a:r>
              <a:rPr lang="en-US" sz="900" kern="0" dirty="0" smtClean="0"/>
              <a:t>[1] Pérez-Salinas A, </a:t>
            </a:r>
            <a:r>
              <a:rPr lang="en-US" sz="900" kern="0" dirty="0" err="1" smtClean="0"/>
              <a:t>Cervera-Lierta</a:t>
            </a:r>
            <a:r>
              <a:rPr lang="en-US" sz="900" kern="0" dirty="0" smtClean="0"/>
              <a:t> A, Gil-</a:t>
            </a:r>
            <a:r>
              <a:rPr lang="en-US" sz="900" kern="0" dirty="0" err="1" smtClean="0"/>
              <a:t>Fuster</a:t>
            </a:r>
            <a:r>
              <a:rPr lang="en-US" sz="900" kern="0" dirty="0" smtClean="0"/>
              <a:t> E, </a:t>
            </a:r>
            <a:r>
              <a:rPr lang="en-US" sz="900" kern="0" dirty="0" err="1" smtClean="0"/>
              <a:t>Latorre</a:t>
            </a:r>
            <a:r>
              <a:rPr lang="en-US" sz="900" kern="0" dirty="0" smtClean="0"/>
              <a:t> JI. Data </a:t>
            </a:r>
            <a:r>
              <a:rPr lang="en-US" sz="900" kern="0" dirty="0" err="1" smtClean="0"/>
              <a:t>reuploading</a:t>
            </a:r>
            <a:r>
              <a:rPr lang="en-US" sz="900" kern="0" dirty="0" smtClean="0"/>
              <a:t> for a universal quantum classifier. Quantum 2020;4:226. https://doi.org/10.22331/q-2020-02-06-226.</a:t>
            </a:r>
            <a:br>
              <a:rPr lang="en-US" sz="900" kern="0" dirty="0" smtClean="0"/>
            </a:br>
            <a:r>
              <a:rPr lang="en-US" sz="900" kern="0" dirty="0" smtClean="0"/>
              <a:t>[2] </a:t>
            </a:r>
            <a:r>
              <a:rPr lang="es-ES" sz="900" kern="0" dirty="0" err="1" smtClean="0"/>
              <a:t>LeCun</a:t>
            </a:r>
            <a:r>
              <a:rPr lang="es-ES" sz="900" kern="0" dirty="0" smtClean="0"/>
              <a:t> Y, Cortes C. MNIST </a:t>
            </a:r>
            <a:r>
              <a:rPr lang="es-ES" sz="900" kern="0" dirty="0" err="1" smtClean="0"/>
              <a:t>handwritten</a:t>
            </a:r>
            <a:r>
              <a:rPr lang="es-ES" sz="900" kern="0" dirty="0" smtClean="0"/>
              <a:t> </a:t>
            </a:r>
            <a:r>
              <a:rPr lang="es-ES" sz="900" kern="0" dirty="0" err="1" smtClean="0"/>
              <a:t>digit</a:t>
            </a:r>
            <a:r>
              <a:rPr lang="es-ES" sz="900" kern="0" dirty="0" smtClean="0"/>
              <a:t> </a:t>
            </a:r>
            <a:r>
              <a:rPr lang="es-ES" sz="900" kern="0" dirty="0" err="1" smtClean="0"/>
              <a:t>database</a:t>
            </a:r>
            <a:r>
              <a:rPr lang="es-ES" sz="900" kern="0" dirty="0" smtClean="0"/>
              <a:t> 2010.</a:t>
            </a:r>
            <a:br>
              <a:rPr lang="es-ES" sz="900" kern="0" dirty="0" smtClean="0"/>
            </a:br>
            <a:r>
              <a:rPr lang="es-ES" sz="900" kern="0" dirty="0" smtClean="0"/>
              <a:t>[3] </a:t>
            </a:r>
            <a:r>
              <a:rPr lang="en-US" sz="900" kern="0" dirty="0" smtClean="0"/>
              <a:t>Verdon G, McCourt T, </a:t>
            </a:r>
            <a:r>
              <a:rPr lang="en-US" sz="900" kern="0" dirty="0" err="1" smtClean="0"/>
              <a:t>Luzhnica</a:t>
            </a:r>
            <a:r>
              <a:rPr lang="en-US" sz="900" kern="0" dirty="0" smtClean="0"/>
              <a:t> E, Singh V, </a:t>
            </a:r>
            <a:r>
              <a:rPr lang="en-US" sz="900" kern="0" dirty="0" err="1" smtClean="0"/>
              <a:t>Leichenauer</a:t>
            </a:r>
            <a:r>
              <a:rPr lang="en-US" sz="900" kern="0" dirty="0" smtClean="0"/>
              <a:t> S, </a:t>
            </a:r>
            <a:r>
              <a:rPr lang="en-US" sz="900" kern="0" dirty="0" err="1" smtClean="0"/>
              <a:t>Hidary</a:t>
            </a:r>
            <a:r>
              <a:rPr lang="en-US" sz="900" kern="0" dirty="0" smtClean="0"/>
              <a:t> J. Quantum Graph Neural Networks. </a:t>
            </a:r>
            <a:r>
              <a:rPr lang="en-US" sz="900" kern="0" dirty="0" err="1" smtClean="0"/>
              <a:t>ArXiv</a:t>
            </a:r>
            <a:r>
              <a:rPr lang="en-US" sz="900" kern="0" dirty="0" smtClean="0"/>
              <a:t> 2019.</a:t>
            </a:r>
            <a:endParaRPr lang="en-US" sz="900" kern="0" dirty="0"/>
          </a:p>
        </p:txBody>
      </p:sp>
    </p:spTree>
    <p:extLst>
      <p:ext uri="{BB962C8B-B14F-4D97-AF65-F5344CB8AC3E}">
        <p14:creationId xmlns:p14="http://schemas.microsoft.com/office/powerpoint/2010/main" val="14924424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Progress</a:t>
            </a:r>
            <a:endParaRPr lang="en-US" dirty="0"/>
          </a:p>
        </p:txBody>
      </p:sp>
      <p:sp>
        <p:nvSpPr>
          <p:cNvPr id="3" name="Text Placeholder 2"/>
          <p:cNvSpPr>
            <a:spLocks noGrp="1"/>
          </p:cNvSpPr>
          <p:nvPr>
            <p:ph type="body" sz="quarter" idx="12"/>
          </p:nvPr>
        </p:nvSpPr>
        <p:spPr/>
        <p:txBody>
          <a:bodyPr/>
          <a:lstStyle/>
          <a:p>
            <a:pPr marL="285750" indent="-285750">
              <a:buFont typeface="Arial" panose="020B0604020202020204" pitchFamily="34" charset="0"/>
              <a:buChar char="•"/>
            </a:pPr>
            <a:r>
              <a:rPr lang="en-US" dirty="0" smtClean="0"/>
              <a:t>The final notebook for project number 1 is finished. As expected, we obtained similar training and testing accuracy compared to the PennyLane implementation. For binary classification (0 vs 1) we obtained:</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The difference comes from the different optimizers, </a:t>
            </a:r>
            <a:r>
              <a:rPr lang="en-US" dirty="0" err="1" smtClean="0"/>
              <a:t>hyperparameters</a:t>
            </a:r>
            <a:r>
              <a:rPr lang="en-US" dirty="0" smtClean="0"/>
              <a:t> (e.g., max </a:t>
            </a:r>
            <a:r>
              <a:rPr lang="en-US" dirty="0" err="1" smtClean="0"/>
              <a:t>iter</a:t>
            </a:r>
            <a:r>
              <a:rPr lang="en-US" dirty="0" smtClean="0"/>
              <a:t>: 10 Adam iteration with 13 batches/iteration for PennyLane and 1000 COBYLA iteration for Qiskit) and </a:t>
            </a:r>
            <a:r>
              <a:rPr lang="en-US" dirty="0" err="1" smtClean="0"/>
              <a:t>backends</a:t>
            </a:r>
            <a:r>
              <a:rPr lang="en-US" dirty="0" smtClean="0"/>
              <a:t> used.</a:t>
            </a:r>
          </a:p>
          <a:p>
            <a:pPr marL="285750" indent="-285750">
              <a:buFont typeface="Arial" panose="020B0604020202020204" pitchFamily="34" charset="0"/>
              <a:buChar char="•"/>
            </a:pPr>
            <a:r>
              <a:rPr lang="en-US" dirty="0" smtClean="0"/>
              <a:t>The notebook can be accessed here (GitHub repo): </a:t>
            </a:r>
            <a:r>
              <a:rPr lang="en-US" dirty="0"/>
              <a:t>http://</a:t>
            </a:r>
            <a:r>
              <a:rPr lang="en-US" dirty="0" smtClean="0"/>
              <a:t>bit.ly/Qiskit-Mentorship</a:t>
            </a:r>
          </a:p>
        </p:txBody>
      </p:sp>
      <p:sp>
        <p:nvSpPr>
          <p:cNvPr id="4" name="Footer Placeholder 3"/>
          <p:cNvSpPr>
            <a:spLocks noGrp="1"/>
          </p:cNvSpPr>
          <p:nvPr>
            <p:ph type="ftr" sz="quarter" idx="10"/>
          </p:nvPr>
        </p:nvSpPr>
        <p:spPr/>
        <p:txBody>
          <a:bodyPr/>
          <a:lstStyle/>
          <a:p>
            <a:r>
              <a:rPr lang="en-US" smtClean="0"/>
              <a:t>Qiskit © 2020</a:t>
            </a:r>
            <a:endParaRPr lang="en-US" dirty="0"/>
          </a:p>
        </p:txBody>
      </p:sp>
      <p:sp>
        <p:nvSpPr>
          <p:cNvPr id="5" name="Slide Number Placeholder 4"/>
          <p:cNvSpPr>
            <a:spLocks noGrp="1"/>
          </p:cNvSpPr>
          <p:nvPr>
            <p:ph type="sldNum" sz="quarter" idx="11"/>
          </p:nvPr>
        </p:nvSpPr>
        <p:spPr/>
        <p:txBody>
          <a:bodyPr/>
          <a:lstStyle/>
          <a:p>
            <a:fld id="{59395FB3-9C97-154F-86B2-7E381B951268}" type="slidenum">
              <a:rPr lang="en-US" smtClean="0"/>
              <a:pPr/>
              <a:t>3</a:t>
            </a:fld>
            <a:endParaRPr lang="en-US" dirty="0"/>
          </a:p>
        </p:txBody>
      </p:sp>
      <p:pic>
        <p:nvPicPr>
          <p:cNvPr id="6" name="Picture 5"/>
          <p:cNvPicPr>
            <a:picLocks noChangeAspect="1"/>
          </p:cNvPicPr>
          <p:nvPr/>
        </p:nvPicPr>
        <p:blipFill>
          <a:blip r:embed="rId2"/>
          <a:stretch>
            <a:fillRect/>
          </a:stretch>
        </p:blipFill>
        <p:spPr>
          <a:xfrm>
            <a:off x="595434" y="1724178"/>
            <a:ext cx="5667375" cy="1057275"/>
          </a:xfrm>
          <a:prstGeom prst="rect">
            <a:avLst/>
          </a:prstGeom>
        </p:spPr>
      </p:pic>
    </p:spTree>
    <p:extLst>
      <p:ext uri="{BB962C8B-B14F-4D97-AF65-F5344CB8AC3E}">
        <p14:creationId xmlns:p14="http://schemas.microsoft.com/office/powerpoint/2010/main" val="42426873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Next Target</a:t>
            </a:r>
            <a:endParaRPr lang="en-US" dirty="0"/>
          </a:p>
        </p:txBody>
      </p:sp>
      <p:sp>
        <p:nvSpPr>
          <p:cNvPr id="3" name="Text Placeholder 2"/>
          <p:cNvSpPr>
            <a:spLocks noGrp="1"/>
          </p:cNvSpPr>
          <p:nvPr>
            <p:ph type="body" sz="quarter" idx="12"/>
          </p:nvPr>
        </p:nvSpPr>
        <p:spPr/>
        <p:txBody>
          <a:bodyPr/>
          <a:lstStyle/>
          <a:p>
            <a:pPr marL="342900" indent="-342900">
              <a:buFont typeface="+mj-lt"/>
              <a:buAutoNum type="arabicPeriod"/>
            </a:pPr>
            <a:r>
              <a:rPr lang="en-US" dirty="0" smtClean="0"/>
              <a:t>Write the blog post (</a:t>
            </a:r>
            <a:r>
              <a:rPr lang="en-US" dirty="0" smtClean="0"/>
              <a:t>Medium?) </a:t>
            </a:r>
            <a:r>
              <a:rPr lang="en-US" dirty="0" smtClean="0"/>
              <a:t>for project number 1</a:t>
            </a:r>
            <a:r>
              <a:rPr lang="en-US" dirty="0" smtClean="0"/>
              <a:t>. Anyone has suggestions on what platform to be used for the blogpost? Is it better to write it in the </a:t>
            </a:r>
            <a:r>
              <a:rPr lang="en-US" dirty="0" err="1" smtClean="0"/>
              <a:t>Qiskit’s</a:t>
            </a:r>
            <a:r>
              <a:rPr lang="en-US" dirty="0" smtClean="0"/>
              <a:t> Medium or personal Medium?</a:t>
            </a:r>
            <a:endParaRPr lang="en-US" dirty="0" smtClean="0"/>
          </a:p>
          <a:p>
            <a:pPr marL="342900" indent="-342900">
              <a:buFont typeface="+mj-lt"/>
              <a:buAutoNum type="arabicPeriod"/>
            </a:pPr>
            <a:r>
              <a:rPr lang="en-US" dirty="0" smtClean="0"/>
              <a:t>Start to read the reference [3] paper comprehensively.</a:t>
            </a:r>
          </a:p>
          <a:p>
            <a:pPr marL="342900" indent="-342900">
              <a:buFont typeface="+mj-lt"/>
              <a:buAutoNum type="arabicPeriod"/>
            </a:pPr>
            <a:r>
              <a:rPr lang="en-US" dirty="0"/>
              <a:t>W</a:t>
            </a:r>
            <a:r>
              <a:rPr lang="en-US" dirty="0" smtClean="0"/>
              <a:t>rite a temporary notebook for project number 2.</a:t>
            </a:r>
            <a:endParaRPr lang="en-US" dirty="0"/>
          </a:p>
        </p:txBody>
      </p:sp>
      <p:sp>
        <p:nvSpPr>
          <p:cNvPr id="4" name="Footer Placeholder 3"/>
          <p:cNvSpPr>
            <a:spLocks noGrp="1"/>
          </p:cNvSpPr>
          <p:nvPr>
            <p:ph type="ftr" sz="quarter" idx="10"/>
          </p:nvPr>
        </p:nvSpPr>
        <p:spPr/>
        <p:txBody>
          <a:bodyPr/>
          <a:lstStyle/>
          <a:p>
            <a:r>
              <a:rPr lang="en-US" smtClean="0"/>
              <a:t>Qiskit © 2020</a:t>
            </a:r>
            <a:endParaRPr lang="en-US" dirty="0"/>
          </a:p>
        </p:txBody>
      </p:sp>
      <p:sp>
        <p:nvSpPr>
          <p:cNvPr id="5" name="Slide Number Placeholder 4"/>
          <p:cNvSpPr>
            <a:spLocks noGrp="1"/>
          </p:cNvSpPr>
          <p:nvPr>
            <p:ph type="sldNum" sz="quarter" idx="11"/>
          </p:nvPr>
        </p:nvSpPr>
        <p:spPr/>
        <p:txBody>
          <a:bodyPr/>
          <a:lstStyle/>
          <a:p>
            <a:fld id="{59395FB3-9C97-154F-86B2-7E381B951268}" type="slidenum">
              <a:rPr lang="en-US" smtClean="0"/>
              <a:pPr/>
              <a:t>4</a:t>
            </a:fld>
            <a:endParaRPr lang="en-US" dirty="0"/>
          </a:p>
        </p:txBody>
      </p:sp>
    </p:spTree>
    <p:extLst>
      <p:ext uri="{BB962C8B-B14F-4D97-AF65-F5344CB8AC3E}">
        <p14:creationId xmlns:p14="http://schemas.microsoft.com/office/powerpoint/2010/main" val="1189297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bwMode="auto">
          <a:xfrm>
            <a:off x="7546848" y="98322"/>
            <a:ext cx="1469331" cy="658761"/>
          </a:xfrm>
          <a:prstGeom prst="rect">
            <a:avLst/>
          </a:prstGeom>
          <a:solidFill>
            <a:schemeClr val="accent4"/>
          </a:solidFill>
          <a:ln w="19050">
            <a:no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36000" tIns="36000" rIns="36000" bIns="36000" numCol="1" rtlCol="0" anchor="t" anchorCtr="0" compatLnSpc="1">
            <a:prstTxWarp prst="textNoShape">
              <a:avLst/>
            </a:prstTxWarp>
          </a:bodyPr>
          <a:lstStyle/>
          <a:p>
            <a:pPr marL="0" marR="0" indent="0" algn="r" defTabSz="914400" rtl="0" eaLnBrk="1" fontAlgn="base" latinLnBrk="0" hangingPunct="1">
              <a:lnSpc>
                <a:spcPct val="90000"/>
              </a:lnSpc>
              <a:spcBef>
                <a:spcPct val="0"/>
              </a:spcBef>
              <a:spcAft>
                <a:spcPct val="0"/>
              </a:spcAft>
              <a:buClrTx/>
              <a:buSzTx/>
              <a:buFontTx/>
              <a:buNone/>
              <a:tabLst/>
            </a:pPr>
            <a:endParaRPr kumimoji="0" lang="en-US" sz="2000" b="0" i="0" u="none" strike="noStrike" cap="none" normalizeH="0" baseline="0" dirty="0" smtClean="0">
              <a:ln>
                <a:noFill/>
              </a:ln>
              <a:solidFill>
                <a:schemeClr val="accent2"/>
              </a:solidFill>
              <a:effectLst/>
              <a:latin typeface="IBM Plex Sans" panose="020B0503050203000203" pitchFamily="34" charset="0"/>
            </a:endParaRPr>
          </a:p>
        </p:txBody>
      </p:sp>
      <p:sp>
        <p:nvSpPr>
          <p:cNvPr id="12" name="Footer Text">
            <a:extLst>
              <a:ext uri="{FF2B5EF4-FFF2-40B4-BE49-F238E27FC236}">
                <a16:creationId xmlns:a16="http://schemas.microsoft.com/office/drawing/2014/main" id="{39BE6F7F-C3B8-4336-B499-2CF5FB0768E7}"/>
              </a:ext>
            </a:extLst>
          </p:cNvPr>
          <p:cNvSpPr txBox="1"/>
          <p:nvPr/>
        </p:nvSpPr>
        <p:spPr>
          <a:xfrm>
            <a:off x="2749550" y="3573933"/>
            <a:ext cx="3644900" cy="984885"/>
          </a:xfrm>
          <a:prstGeom prst="rect">
            <a:avLst/>
          </a:prstGeom>
          <a:noFill/>
        </p:spPr>
        <p:txBody>
          <a:bodyPr wrap="square" lIns="0" tIns="0" rIns="0" bIns="0" rtlCol="0" anchor="ctr">
            <a:spAutoFit/>
          </a:bodyPr>
          <a:lstStyle/>
          <a:p>
            <a:pPr algn="ctr" defTabSz="914400"/>
            <a:r>
              <a:rPr lang="en-US" sz="3200" b="1" dirty="0" smtClean="0">
                <a:solidFill>
                  <a:srgbClr val="695D7A"/>
                </a:solidFill>
                <a:latin typeface="Roboto"/>
              </a:rPr>
              <a:t>Thank you!</a:t>
            </a:r>
            <a:r>
              <a:rPr lang="en-US" sz="3200" b="1" dirty="0" smtClean="0">
                <a:solidFill>
                  <a:srgbClr val="695D7A"/>
                </a:solidFill>
                <a:latin typeface="Roboto"/>
              </a:rPr>
              <a:t/>
            </a:r>
            <a:br>
              <a:rPr lang="en-US" sz="3200" b="1" dirty="0" smtClean="0">
                <a:solidFill>
                  <a:srgbClr val="695D7A"/>
                </a:solidFill>
                <a:latin typeface="Roboto"/>
              </a:rPr>
            </a:br>
            <a:r>
              <a:rPr lang="en-US" sz="3200" b="1" dirty="0" smtClean="0">
                <a:solidFill>
                  <a:srgbClr val="695D7A"/>
                </a:solidFill>
                <a:latin typeface="Roboto"/>
              </a:rPr>
              <a:t>Any questions?</a:t>
            </a:r>
            <a:endParaRPr lang="en-US" sz="3200" b="1" dirty="0">
              <a:solidFill>
                <a:srgbClr val="695D7A"/>
              </a:solidFill>
              <a:latin typeface="Roboto"/>
            </a:endParaRPr>
          </a:p>
        </p:txBody>
      </p:sp>
      <p:pic>
        <p:nvPicPr>
          <p:cNvPr id="14" name="Picture 13" descr="A group working with Qiskit">
            <a:extLst>
              <a:ext uri="{FF2B5EF4-FFF2-40B4-BE49-F238E27FC236}">
                <a16:creationId xmlns:a16="http://schemas.microsoft.com/office/drawing/2014/main" id="{0BCB84C9-4D84-5043-A1CF-FB74C6A2DC0B}"/>
              </a:ext>
            </a:extLst>
          </p:cNvPr>
          <p:cNvPicPr>
            <a:picLocks noChangeAspect="1"/>
          </p:cNvPicPr>
          <p:nvPr/>
        </p:nvPicPr>
        <p:blipFill>
          <a:blip r:embed="rId2"/>
          <a:stretch>
            <a:fillRect/>
          </a:stretch>
        </p:blipFill>
        <p:spPr>
          <a:xfrm>
            <a:off x="2241538" y="160777"/>
            <a:ext cx="4660924" cy="3413156"/>
          </a:xfrm>
          <a:prstGeom prst="rect">
            <a:avLst/>
          </a:prstGeom>
        </p:spPr>
      </p:pic>
      <p:sp>
        <p:nvSpPr>
          <p:cNvPr id="15" name="Footer Placeholder 3"/>
          <p:cNvSpPr>
            <a:spLocks noGrp="1"/>
          </p:cNvSpPr>
          <p:nvPr>
            <p:ph type="ftr" sz="quarter" idx="10"/>
          </p:nvPr>
        </p:nvSpPr>
        <p:spPr>
          <a:xfrm>
            <a:off x="2377186" y="3113643"/>
            <a:ext cx="744728" cy="166687"/>
          </a:xfrm>
        </p:spPr>
        <p:txBody>
          <a:bodyPr/>
          <a:lstStyle/>
          <a:p>
            <a:r>
              <a:rPr lang="en-US" dirty="0" smtClean="0"/>
              <a:t>Qiskit © 2020</a:t>
            </a:r>
            <a:endParaRPr lang="en-US" dirty="0"/>
          </a:p>
        </p:txBody>
      </p:sp>
    </p:spTree>
    <p:extLst>
      <p:ext uri="{BB962C8B-B14F-4D97-AF65-F5344CB8AC3E}">
        <p14:creationId xmlns:p14="http://schemas.microsoft.com/office/powerpoint/2010/main" val="553534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accel="20000" decel="80000" fill="hold" grpId="0" nodeType="afterEffect">
                                  <p:stCondLst>
                                    <p:cond delay="0"/>
                                  </p:stCondLst>
                                  <p:iterate type="wd">
                                    <p:tmPct val="10000"/>
                                  </p:iterate>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R</a:t>
            </a:r>
            <a:r>
              <a:rPr lang="en-US" dirty="0" smtClean="0"/>
              <a:t>e-uploading Classifier (DRC)</a:t>
            </a:r>
            <a:endParaRPr lang="en-US" dirty="0"/>
          </a:p>
        </p:txBody>
      </p:sp>
      <p:sp>
        <p:nvSpPr>
          <p:cNvPr id="3" name="Text Placeholder 2"/>
          <p:cNvSpPr>
            <a:spLocks noGrp="1"/>
          </p:cNvSpPr>
          <p:nvPr>
            <p:ph type="body" sz="quarter" idx="12"/>
          </p:nvPr>
        </p:nvSpPr>
        <p:spPr/>
        <p:txBody>
          <a:bodyPr/>
          <a:lstStyle/>
          <a:p>
            <a:r>
              <a:rPr lang="en-US" dirty="0" smtClean="0"/>
              <a:t>An example of 1-qubit DRC circuit. </a:t>
            </a:r>
            <a:endParaRPr lang="en-US" dirty="0"/>
          </a:p>
        </p:txBody>
      </p:sp>
      <p:sp>
        <p:nvSpPr>
          <p:cNvPr id="4" name="Footer Placeholder 3"/>
          <p:cNvSpPr>
            <a:spLocks noGrp="1"/>
          </p:cNvSpPr>
          <p:nvPr>
            <p:ph type="ftr" sz="quarter" idx="10"/>
          </p:nvPr>
        </p:nvSpPr>
        <p:spPr/>
        <p:txBody>
          <a:bodyPr/>
          <a:lstStyle/>
          <a:p>
            <a:r>
              <a:rPr lang="en-US" smtClean="0"/>
              <a:t>Qiskit © 2020</a:t>
            </a:r>
            <a:endParaRPr lang="en-US" dirty="0"/>
          </a:p>
        </p:txBody>
      </p:sp>
      <p:sp>
        <p:nvSpPr>
          <p:cNvPr id="5" name="Slide Number Placeholder 4"/>
          <p:cNvSpPr>
            <a:spLocks noGrp="1"/>
          </p:cNvSpPr>
          <p:nvPr>
            <p:ph type="sldNum" sz="quarter" idx="11"/>
          </p:nvPr>
        </p:nvSpPr>
        <p:spPr/>
        <p:txBody>
          <a:bodyPr/>
          <a:lstStyle/>
          <a:p>
            <a:fld id="{59395FB3-9C97-154F-86B2-7E381B951268}" type="slidenum">
              <a:rPr lang="en-US" smtClean="0"/>
              <a:pPr/>
              <a:t>6</a:t>
            </a:fld>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1487" y="2337352"/>
            <a:ext cx="7340591" cy="800729"/>
          </a:xfrm>
          <a:prstGeom prst="rect">
            <a:avLst/>
          </a:prstGeom>
        </p:spPr>
      </p:pic>
      <p:sp>
        <p:nvSpPr>
          <p:cNvPr id="7" name="TextBox 6"/>
          <p:cNvSpPr txBox="1"/>
          <p:nvPr/>
        </p:nvSpPr>
        <p:spPr>
          <a:xfrm>
            <a:off x="3681579" y="3041561"/>
            <a:ext cx="1760406" cy="300082"/>
          </a:xfrm>
          <a:prstGeom prst="rect">
            <a:avLst/>
          </a:prstGeom>
          <a:noFill/>
        </p:spPr>
        <p:txBody>
          <a:bodyPr wrap="square" rtlCol="0">
            <a:spAutoFit/>
          </a:bodyPr>
          <a:lstStyle/>
          <a:p>
            <a:pPr algn="ctr"/>
            <a:r>
              <a:rPr lang="en-US" dirty="0" smtClean="0">
                <a:solidFill>
                  <a:schemeClr val="bg1"/>
                </a:solidFill>
              </a:rPr>
              <a:t>1-layer DRC circuit.</a:t>
            </a:r>
            <a:endParaRPr lang="en-US" dirty="0">
              <a:solidFill>
                <a:schemeClr val="bg1"/>
              </a:solidFill>
            </a:endParaRPr>
          </a:p>
        </p:txBody>
      </p:sp>
      <mc:AlternateContent xmlns:mc="http://schemas.openxmlformats.org/markup-compatibility/2006" xmlns:a14="http://schemas.microsoft.com/office/drawing/2010/main">
        <mc:Choice Requires="a14">
          <p:sp>
            <p:nvSpPr>
              <p:cNvPr id="8" name="Rectangle 7"/>
              <p:cNvSpPr/>
              <p:nvPr/>
            </p:nvSpPr>
            <p:spPr>
              <a:xfrm>
                <a:off x="5600139" y="1986214"/>
                <a:ext cx="2631939" cy="4101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sz="1600" i="1" smtClean="0">
                              <a:solidFill>
                                <a:schemeClr val="bg1"/>
                              </a:solidFill>
                              <a:latin typeface="Cambria Math" panose="02040503050406030204" pitchFamily="18" charset="0"/>
                              <a:ea typeface="Times New Roman" panose="02020603050405020304" pitchFamily="18" charset="0"/>
                              <a:cs typeface="Times New Roman" panose="02020603050405020304" pitchFamily="18" charset="0"/>
                            </a:rPr>
                          </m:ctrlPr>
                        </m:sSubSupPr>
                        <m:e>
                          <m:acc>
                            <m:accPr>
                              <m:chr m:val="⃗"/>
                              <m:ctrlPr>
                                <a:rPr lang="en-US" sz="1600" i="1">
                                  <a:solidFill>
                                    <a:schemeClr val="bg1"/>
                                  </a:solidFill>
                                  <a:latin typeface="Cambria Math" panose="02040503050406030204" pitchFamily="18" charset="0"/>
                                  <a:ea typeface="Times New Roman" panose="02020603050405020304" pitchFamily="18" charset="0"/>
                                  <a:cs typeface="Times New Roman" panose="02020603050405020304" pitchFamily="18" charset="0"/>
                                </a:rPr>
                              </m:ctrlPr>
                            </m:accPr>
                            <m:e>
                              <m:r>
                                <a:rPr lang="en-US" sz="1600" i="1">
                                  <a:solidFill>
                                    <a:schemeClr val="bg1"/>
                                  </a:solidFill>
                                  <a:latin typeface="Cambria Math" panose="02040503050406030204" pitchFamily="18" charset="0"/>
                                  <a:ea typeface="Times New Roman" panose="02020603050405020304" pitchFamily="18" charset="0"/>
                                  <a:cs typeface="Times New Roman" panose="02020603050405020304" pitchFamily="18" charset="0"/>
                                </a:rPr>
                                <m:t>𝜃</m:t>
                              </m:r>
                            </m:e>
                          </m:acc>
                        </m:e>
                        <m:sub>
                          <m:r>
                            <m:rPr>
                              <m:sty m:val="p"/>
                            </m:rPr>
                            <a:rPr lang="id-ID" sz="1600">
                              <a:solidFill>
                                <a:schemeClr val="bg1"/>
                              </a:solidFill>
                              <a:latin typeface="Cambria Math" panose="02040503050406030204" pitchFamily="18" charset="0"/>
                              <a:ea typeface="Times New Roman" panose="02020603050405020304" pitchFamily="18" charset="0"/>
                              <a:cs typeface="Times New Roman" panose="02020603050405020304" pitchFamily="18" charset="0"/>
                            </a:rPr>
                            <m:t>q</m:t>
                          </m:r>
                          <m:r>
                            <a:rPr lang="id-ID" sz="1600">
                              <a:solidFill>
                                <a:schemeClr val="bg1"/>
                              </a:solidFill>
                              <a:latin typeface="Cambria Math" panose="02040503050406030204" pitchFamily="18" charset="0"/>
                              <a:ea typeface="Times New Roman" panose="02020603050405020304" pitchFamily="18" charset="0"/>
                              <a:cs typeface="Times New Roman" panose="02020603050405020304" pitchFamily="18" charset="0"/>
                            </a:rPr>
                            <m:t>,</m:t>
                          </m:r>
                          <m:r>
                            <m:rPr>
                              <m:sty m:val="p"/>
                            </m:rPr>
                            <a:rPr lang="id-ID" sz="1600">
                              <a:solidFill>
                                <a:schemeClr val="bg1"/>
                              </a:solidFill>
                              <a:latin typeface="Cambria Math" panose="02040503050406030204" pitchFamily="18" charset="0"/>
                              <a:ea typeface="Times New Roman" panose="02020603050405020304" pitchFamily="18" charset="0"/>
                              <a:cs typeface="Times New Roman" panose="02020603050405020304" pitchFamily="18" charset="0"/>
                            </a:rPr>
                            <m:t>l</m:t>
                          </m:r>
                        </m:sub>
                        <m:sup>
                          <m:r>
                            <m:rPr>
                              <m:sty m:val="p"/>
                            </m:rPr>
                            <a:rPr lang="id-ID" sz="1600">
                              <a:solidFill>
                                <a:schemeClr val="bg1"/>
                              </a:solidFill>
                              <a:latin typeface="Cambria Math" panose="02040503050406030204" pitchFamily="18" charset="0"/>
                              <a:ea typeface="Times New Roman" panose="02020603050405020304" pitchFamily="18" charset="0"/>
                              <a:cs typeface="Times New Roman" panose="02020603050405020304" pitchFamily="18" charset="0"/>
                            </a:rPr>
                            <m:t>n</m:t>
                          </m:r>
                          <m:r>
                            <a:rPr lang="en-GB" sz="1600">
                              <a:solidFill>
                                <a:schemeClr val="bg1"/>
                              </a:solidFill>
                              <a:latin typeface="Cambria Math" panose="02040503050406030204" pitchFamily="18" charset="0"/>
                              <a:ea typeface="Times New Roman" panose="02020603050405020304" pitchFamily="18" charset="0"/>
                              <a:cs typeface="Cambria Math" panose="02040503050406030204" pitchFamily="18" charset="0"/>
                            </a:rPr>
                            <m:t>∼</m:t>
                          </m:r>
                          <m:r>
                            <m:rPr>
                              <m:sty m:val="p"/>
                            </m:rPr>
                            <a:rPr lang="en-GB" sz="1600">
                              <a:solidFill>
                                <a:schemeClr val="bg1"/>
                              </a:solidFill>
                              <a:latin typeface="Cambria Math" panose="02040503050406030204" pitchFamily="18" charset="0"/>
                              <a:ea typeface="Times New Roman" panose="02020603050405020304" pitchFamily="18" charset="0"/>
                              <a:cs typeface="Cambria Math" panose="02040503050406030204" pitchFamily="18" charset="0"/>
                            </a:rPr>
                            <m:t>n</m:t>
                          </m:r>
                          <m:r>
                            <a:rPr lang="en-GB" sz="1600">
                              <a:solidFill>
                                <a:schemeClr val="bg1"/>
                              </a:solidFill>
                              <a:latin typeface="Cambria Math" panose="02040503050406030204" pitchFamily="18" charset="0"/>
                              <a:ea typeface="Times New Roman" panose="02020603050405020304" pitchFamily="18" charset="0"/>
                              <a:cs typeface="Cambria Math" panose="02040503050406030204" pitchFamily="18" charset="0"/>
                            </a:rPr>
                            <m:t>+2</m:t>
                          </m:r>
                        </m:sup>
                      </m:sSubSup>
                      <m:r>
                        <a:rPr lang="id-ID" sz="1600">
                          <a:solidFill>
                            <a:schemeClr val="bg1"/>
                          </a:solidFill>
                          <a:latin typeface="Cambria Math" panose="02040503050406030204" pitchFamily="18" charset="0"/>
                          <a:ea typeface="Times New Roman" panose="02020603050405020304" pitchFamily="18" charset="0"/>
                          <a:cs typeface="Times New Roman" panose="02020603050405020304" pitchFamily="18" charset="0"/>
                        </a:rPr>
                        <m:t>=</m:t>
                      </m:r>
                      <m:d>
                        <m:dPr>
                          <m:ctrlPr>
                            <a:rPr lang="en-US" sz="1600" i="1">
                              <a:solidFill>
                                <a:schemeClr val="bg1"/>
                              </a:solidFill>
                              <a:latin typeface="Cambria Math" panose="02040503050406030204" pitchFamily="18" charset="0"/>
                              <a:ea typeface="Times New Roman" panose="02020603050405020304" pitchFamily="18" charset="0"/>
                              <a:cs typeface="Times New Roman" panose="02020603050405020304" pitchFamily="18" charset="0"/>
                            </a:rPr>
                          </m:ctrlPr>
                        </m:dPr>
                        <m:e>
                          <m:sSubSup>
                            <m:sSubSupPr>
                              <m:ctrlPr>
                                <a:rPr lang="en-US" sz="1600" i="1">
                                  <a:solidFill>
                                    <a:schemeClr val="bg1"/>
                                  </a:solidFill>
                                  <a:latin typeface="Cambria Math" panose="02040503050406030204" pitchFamily="18" charset="0"/>
                                  <a:ea typeface="Times New Roman" panose="02020603050405020304" pitchFamily="18" charset="0"/>
                                  <a:cs typeface="Times New Roman" panose="02020603050405020304" pitchFamily="18" charset="0"/>
                                </a:rPr>
                              </m:ctrlPr>
                            </m:sSubSupPr>
                            <m:e>
                              <m:r>
                                <a:rPr lang="id-ID" sz="1600" i="1">
                                  <a:solidFill>
                                    <a:schemeClr val="bg1"/>
                                  </a:solidFill>
                                  <a:latin typeface="Cambria Math" panose="02040503050406030204" pitchFamily="18" charset="0"/>
                                  <a:ea typeface="Times New Roman" panose="02020603050405020304" pitchFamily="18" charset="0"/>
                                  <a:cs typeface="Times New Roman" panose="02020603050405020304" pitchFamily="18" charset="0"/>
                                </a:rPr>
                                <m:t>𝜃</m:t>
                              </m:r>
                            </m:e>
                            <m:sub>
                              <m:r>
                                <a:rPr lang="id-ID" sz="1600" i="1">
                                  <a:solidFill>
                                    <a:schemeClr val="bg1"/>
                                  </a:solidFill>
                                  <a:latin typeface="Cambria Math" panose="02040503050406030204" pitchFamily="18" charset="0"/>
                                  <a:ea typeface="Times New Roman" panose="02020603050405020304" pitchFamily="18" charset="0"/>
                                  <a:cs typeface="Times New Roman" panose="02020603050405020304" pitchFamily="18" charset="0"/>
                                </a:rPr>
                                <m:t>𝑞</m:t>
                              </m:r>
                              <m:r>
                                <a:rPr lang="id-ID" sz="1600" i="1">
                                  <a:solidFill>
                                    <a:schemeClr val="bg1"/>
                                  </a:solidFill>
                                  <a:latin typeface="Cambria Math" panose="02040503050406030204" pitchFamily="18" charset="0"/>
                                  <a:ea typeface="Times New Roman" panose="02020603050405020304" pitchFamily="18" charset="0"/>
                                  <a:cs typeface="Times New Roman" panose="02020603050405020304" pitchFamily="18" charset="0"/>
                                </a:rPr>
                                <m:t>,</m:t>
                              </m:r>
                              <m:r>
                                <a:rPr lang="id-ID" sz="1600" i="1">
                                  <a:solidFill>
                                    <a:schemeClr val="bg1"/>
                                  </a:solidFill>
                                  <a:latin typeface="Cambria Math" panose="02040503050406030204" pitchFamily="18" charset="0"/>
                                  <a:ea typeface="Times New Roman" panose="02020603050405020304" pitchFamily="18" charset="0"/>
                                  <a:cs typeface="Times New Roman" panose="02020603050405020304" pitchFamily="18" charset="0"/>
                                </a:rPr>
                                <m:t>𝑙</m:t>
                              </m:r>
                            </m:sub>
                            <m:sup>
                              <m:r>
                                <a:rPr lang="id-ID" sz="1600" i="1">
                                  <a:solidFill>
                                    <a:schemeClr val="bg1"/>
                                  </a:solidFill>
                                  <a:latin typeface="Cambria Math" panose="02040503050406030204" pitchFamily="18" charset="0"/>
                                  <a:ea typeface="Times New Roman" panose="02020603050405020304" pitchFamily="18" charset="0"/>
                                  <a:cs typeface="Times New Roman" panose="02020603050405020304" pitchFamily="18" charset="0"/>
                                </a:rPr>
                                <m:t>𝑛</m:t>
                              </m:r>
                            </m:sup>
                          </m:sSubSup>
                          <m:r>
                            <a:rPr lang="id-ID" sz="1600" i="1">
                              <a:solidFill>
                                <a:schemeClr val="bg1"/>
                              </a:solidFill>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en-US" sz="1600" i="1">
                                  <a:solidFill>
                                    <a:schemeClr val="bg1"/>
                                  </a:solidFill>
                                  <a:latin typeface="Cambria Math" panose="02040503050406030204" pitchFamily="18" charset="0"/>
                                  <a:ea typeface="Times New Roman" panose="02020603050405020304" pitchFamily="18" charset="0"/>
                                  <a:cs typeface="Times New Roman" panose="02020603050405020304" pitchFamily="18" charset="0"/>
                                </a:rPr>
                              </m:ctrlPr>
                            </m:sSubSupPr>
                            <m:e>
                              <m:r>
                                <a:rPr lang="id-ID" sz="1600" i="1">
                                  <a:solidFill>
                                    <a:schemeClr val="bg1"/>
                                  </a:solidFill>
                                  <a:latin typeface="Cambria Math" panose="02040503050406030204" pitchFamily="18" charset="0"/>
                                  <a:ea typeface="Times New Roman" panose="02020603050405020304" pitchFamily="18" charset="0"/>
                                  <a:cs typeface="Times New Roman" panose="02020603050405020304" pitchFamily="18" charset="0"/>
                                </a:rPr>
                                <m:t>𝜃</m:t>
                              </m:r>
                            </m:e>
                            <m:sub>
                              <m:r>
                                <a:rPr lang="id-ID" sz="1600" i="1">
                                  <a:solidFill>
                                    <a:schemeClr val="bg1"/>
                                  </a:solidFill>
                                  <a:latin typeface="Cambria Math" panose="02040503050406030204" pitchFamily="18" charset="0"/>
                                  <a:ea typeface="Times New Roman" panose="02020603050405020304" pitchFamily="18" charset="0"/>
                                  <a:cs typeface="Times New Roman" panose="02020603050405020304" pitchFamily="18" charset="0"/>
                                </a:rPr>
                                <m:t>𝑞</m:t>
                              </m:r>
                              <m:r>
                                <a:rPr lang="id-ID" sz="1600" i="1">
                                  <a:solidFill>
                                    <a:schemeClr val="bg1"/>
                                  </a:solidFill>
                                  <a:latin typeface="Cambria Math" panose="02040503050406030204" pitchFamily="18" charset="0"/>
                                  <a:ea typeface="Times New Roman" panose="02020603050405020304" pitchFamily="18" charset="0"/>
                                  <a:cs typeface="Times New Roman" panose="02020603050405020304" pitchFamily="18" charset="0"/>
                                </a:rPr>
                                <m:t>,</m:t>
                              </m:r>
                              <m:r>
                                <a:rPr lang="id-ID" sz="1600" i="1">
                                  <a:solidFill>
                                    <a:schemeClr val="bg1"/>
                                  </a:solidFill>
                                  <a:latin typeface="Cambria Math" panose="02040503050406030204" pitchFamily="18" charset="0"/>
                                  <a:ea typeface="Times New Roman" panose="02020603050405020304" pitchFamily="18" charset="0"/>
                                  <a:cs typeface="Times New Roman" panose="02020603050405020304" pitchFamily="18" charset="0"/>
                                </a:rPr>
                                <m:t>𝑙</m:t>
                              </m:r>
                            </m:sub>
                            <m:sup>
                              <m:r>
                                <a:rPr lang="id-ID" sz="1600" i="1">
                                  <a:solidFill>
                                    <a:schemeClr val="bg1"/>
                                  </a:solidFill>
                                  <a:latin typeface="Cambria Math" panose="02040503050406030204" pitchFamily="18" charset="0"/>
                                  <a:ea typeface="Times New Roman" panose="02020603050405020304" pitchFamily="18" charset="0"/>
                                  <a:cs typeface="Times New Roman" panose="02020603050405020304" pitchFamily="18" charset="0"/>
                                </a:rPr>
                                <m:t>𝑛</m:t>
                              </m:r>
                              <m:r>
                                <a:rPr lang="id-ID" sz="1600" i="1">
                                  <a:solidFill>
                                    <a:schemeClr val="bg1"/>
                                  </a:solidFill>
                                  <a:latin typeface="Cambria Math" panose="02040503050406030204" pitchFamily="18" charset="0"/>
                                  <a:ea typeface="Times New Roman" panose="02020603050405020304" pitchFamily="18" charset="0"/>
                                  <a:cs typeface="Times New Roman" panose="02020603050405020304" pitchFamily="18" charset="0"/>
                                </a:rPr>
                                <m:t>+1</m:t>
                              </m:r>
                            </m:sup>
                          </m:sSubSup>
                          <m:r>
                            <a:rPr lang="id-ID" sz="1600" i="1">
                              <a:solidFill>
                                <a:schemeClr val="bg1"/>
                              </a:solidFill>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en-US" sz="1600" i="1">
                                  <a:solidFill>
                                    <a:schemeClr val="bg1"/>
                                  </a:solidFill>
                                  <a:latin typeface="Cambria Math" panose="02040503050406030204" pitchFamily="18" charset="0"/>
                                  <a:ea typeface="Times New Roman" panose="02020603050405020304" pitchFamily="18" charset="0"/>
                                  <a:cs typeface="Times New Roman" panose="02020603050405020304" pitchFamily="18" charset="0"/>
                                </a:rPr>
                              </m:ctrlPr>
                            </m:sSubSupPr>
                            <m:e>
                              <m:r>
                                <a:rPr lang="id-ID" sz="1600" i="1">
                                  <a:solidFill>
                                    <a:schemeClr val="bg1"/>
                                  </a:solidFill>
                                  <a:latin typeface="Cambria Math" panose="02040503050406030204" pitchFamily="18" charset="0"/>
                                  <a:ea typeface="Times New Roman" panose="02020603050405020304" pitchFamily="18" charset="0"/>
                                  <a:cs typeface="Times New Roman" panose="02020603050405020304" pitchFamily="18" charset="0"/>
                                </a:rPr>
                                <m:t>𝜃</m:t>
                              </m:r>
                            </m:e>
                            <m:sub>
                              <m:r>
                                <a:rPr lang="id-ID" sz="1600" i="1">
                                  <a:solidFill>
                                    <a:schemeClr val="bg1"/>
                                  </a:solidFill>
                                  <a:latin typeface="Cambria Math" panose="02040503050406030204" pitchFamily="18" charset="0"/>
                                  <a:ea typeface="Times New Roman" panose="02020603050405020304" pitchFamily="18" charset="0"/>
                                  <a:cs typeface="Times New Roman" panose="02020603050405020304" pitchFamily="18" charset="0"/>
                                </a:rPr>
                                <m:t>𝑞</m:t>
                              </m:r>
                              <m:r>
                                <a:rPr lang="id-ID" sz="1600" i="1">
                                  <a:solidFill>
                                    <a:schemeClr val="bg1"/>
                                  </a:solidFill>
                                  <a:latin typeface="Cambria Math" panose="02040503050406030204" pitchFamily="18" charset="0"/>
                                  <a:ea typeface="Times New Roman" panose="02020603050405020304" pitchFamily="18" charset="0"/>
                                  <a:cs typeface="Times New Roman" panose="02020603050405020304" pitchFamily="18" charset="0"/>
                                </a:rPr>
                                <m:t>,</m:t>
                              </m:r>
                              <m:r>
                                <a:rPr lang="id-ID" sz="1600" i="1">
                                  <a:solidFill>
                                    <a:schemeClr val="bg1"/>
                                  </a:solidFill>
                                  <a:latin typeface="Cambria Math" panose="02040503050406030204" pitchFamily="18" charset="0"/>
                                  <a:ea typeface="Times New Roman" panose="02020603050405020304" pitchFamily="18" charset="0"/>
                                  <a:cs typeface="Times New Roman" panose="02020603050405020304" pitchFamily="18" charset="0"/>
                                </a:rPr>
                                <m:t>𝑙</m:t>
                              </m:r>
                            </m:sub>
                            <m:sup>
                              <m:r>
                                <a:rPr lang="id-ID" sz="1600" i="1">
                                  <a:solidFill>
                                    <a:schemeClr val="bg1"/>
                                  </a:solidFill>
                                  <a:latin typeface="Cambria Math" panose="02040503050406030204" pitchFamily="18" charset="0"/>
                                  <a:ea typeface="Times New Roman" panose="02020603050405020304" pitchFamily="18" charset="0"/>
                                  <a:cs typeface="Times New Roman" panose="02020603050405020304" pitchFamily="18" charset="0"/>
                                </a:rPr>
                                <m:t>𝑛</m:t>
                              </m:r>
                              <m:r>
                                <a:rPr lang="id-ID" sz="1600" i="1">
                                  <a:solidFill>
                                    <a:schemeClr val="bg1"/>
                                  </a:solidFill>
                                  <a:latin typeface="Cambria Math" panose="02040503050406030204" pitchFamily="18" charset="0"/>
                                  <a:ea typeface="Times New Roman" panose="02020603050405020304" pitchFamily="18" charset="0"/>
                                  <a:cs typeface="Times New Roman" panose="02020603050405020304" pitchFamily="18" charset="0"/>
                                </a:rPr>
                                <m:t>+2</m:t>
                              </m:r>
                            </m:sup>
                          </m:sSubSup>
                        </m:e>
                      </m:d>
                    </m:oMath>
                  </m:oMathPara>
                </a14:m>
                <a:endParaRPr lang="en-US" sz="1600" dirty="0">
                  <a:solidFill>
                    <a:schemeClr val="bg1"/>
                  </a:solidFill>
                </a:endParaRPr>
              </a:p>
            </p:txBody>
          </p:sp>
        </mc:Choice>
        <mc:Fallback xmlns="">
          <p:sp>
            <p:nvSpPr>
              <p:cNvPr id="8" name="Rectangle 7"/>
              <p:cNvSpPr>
                <a:spLocks noRot="1" noChangeAspect="1" noMove="1" noResize="1" noEditPoints="1" noAdjustHandles="1" noChangeArrowheads="1" noChangeShapeType="1" noTextEdit="1"/>
              </p:cNvSpPr>
              <p:nvPr/>
            </p:nvSpPr>
            <p:spPr>
              <a:xfrm>
                <a:off x="5600139" y="1986214"/>
                <a:ext cx="2631939" cy="410177"/>
              </a:xfrm>
              <a:prstGeom prst="rect">
                <a:avLst/>
              </a:prstGeom>
              <a:blipFill>
                <a:blip r:embed="rId3"/>
                <a:stretch>
                  <a:fillRect t="-11940" b="-149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Rectangle 8"/>
              <p:cNvSpPr/>
              <p:nvPr/>
            </p:nvSpPr>
            <p:spPr>
              <a:xfrm>
                <a:off x="6992693" y="1509698"/>
                <a:ext cx="1916230" cy="36465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sz="1600" i="1" smtClean="0">
                              <a:solidFill>
                                <a:schemeClr val="bg1"/>
                              </a:solidFill>
                              <a:latin typeface="Cambria Math" panose="02040503050406030204" pitchFamily="18" charset="0"/>
                            </a:rPr>
                          </m:ctrlPr>
                        </m:sSubSupPr>
                        <m:e>
                          <m:r>
                            <a:rPr lang="en-US" sz="1600" i="1">
                              <a:solidFill>
                                <a:schemeClr val="bg1"/>
                              </a:solidFill>
                              <a:latin typeface="Cambria Math" panose="02040503050406030204" pitchFamily="18" charset="0"/>
                            </a:rPr>
                            <m:t>𝜃</m:t>
                          </m:r>
                        </m:e>
                        <m:sub>
                          <m:r>
                            <a:rPr lang="en-US" sz="1600" i="1">
                              <a:solidFill>
                                <a:schemeClr val="bg1"/>
                              </a:solidFill>
                              <a:latin typeface="Cambria Math" panose="02040503050406030204" pitchFamily="18" charset="0"/>
                            </a:rPr>
                            <m:t>𝑞</m:t>
                          </m:r>
                          <m:r>
                            <a:rPr lang="en-US" sz="1600">
                              <a:solidFill>
                                <a:schemeClr val="bg1"/>
                              </a:solidFill>
                              <a:latin typeface="Cambria Math" panose="02040503050406030204" pitchFamily="18" charset="0"/>
                            </a:rPr>
                            <m:t>,</m:t>
                          </m:r>
                          <m:r>
                            <a:rPr lang="en-US" sz="1600" i="1">
                              <a:solidFill>
                                <a:schemeClr val="bg1"/>
                              </a:solidFill>
                              <a:latin typeface="Cambria Math" panose="02040503050406030204" pitchFamily="18" charset="0"/>
                            </a:rPr>
                            <m:t>𝑙</m:t>
                          </m:r>
                        </m:sub>
                        <m:sup>
                          <m:r>
                            <a:rPr lang="en-US" sz="1600" i="1">
                              <a:solidFill>
                                <a:schemeClr val="bg1"/>
                              </a:solidFill>
                              <a:latin typeface="Cambria Math" panose="02040503050406030204" pitchFamily="18" charset="0"/>
                            </a:rPr>
                            <m:t>𝑛</m:t>
                          </m:r>
                        </m:sup>
                      </m:sSubSup>
                      <m:r>
                        <a:rPr lang="en-US" sz="1600">
                          <a:solidFill>
                            <a:schemeClr val="bg1"/>
                          </a:solidFill>
                          <a:latin typeface="Cambria Math" panose="02040503050406030204" pitchFamily="18" charset="0"/>
                        </a:rPr>
                        <m:t>=</m:t>
                      </m:r>
                      <m:sSubSup>
                        <m:sSubSupPr>
                          <m:ctrlPr>
                            <a:rPr lang="en-US" sz="1600" i="1">
                              <a:solidFill>
                                <a:schemeClr val="bg1"/>
                              </a:solidFill>
                              <a:latin typeface="Cambria Math" panose="02040503050406030204" pitchFamily="18" charset="0"/>
                            </a:rPr>
                          </m:ctrlPr>
                        </m:sSubSupPr>
                        <m:e>
                          <m:r>
                            <a:rPr lang="en-US" sz="1600" i="1">
                              <a:solidFill>
                                <a:schemeClr val="bg1"/>
                              </a:solidFill>
                              <a:latin typeface="Cambria Math" panose="02040503050406030204" pitchFamily="18" charset="0"/>
                            </a:rPr>
                            <m:t>𝑤</m:t>
                          </m:r>
                        </m:e>
                        <m:sub>
                          <m:r>
                            <a:rPr lang="en-US" sz="1600" i="1">
                              <a:solidFill>
                                <a:schemeClr val="bg1"/>
                              </a:solidFill>
                              <a:latin typeface="Cambria Math" panose="02040503050406030204" pitchFamily="18" charset="0"/>
                            </a:rPr>
                            <m:t>𝑞</m:t>
                          </m:r>
                          <m:r>
                            <a:rPr lang="en-US" sz="1600">
                              <a:solidFill>
                                <a:schemeClr val="bg1"/>
                              </a:solidFill>
                              <a:latin typeface="Cambria Math" panose="02040503050406030204" pitchFamily="18" charset="0"/>
                            </a:rPr>
                            <m:t>,</m:t>
                          </m:r>
                          <m:r>
                            <a:rPr lang="en-US" sz="1600" i="1">
                              <a:solidFill>
                                <a:schemeClr val="bg1"/>
                              </a:solidFill>
                              <a:latin typeface="Cambria Math" panose="02040503050406030204" pitchFamily="18" charset="0"/>
                            </a:rPr>
                            <m:t>𝑙</m:t>
                          </m:r>
                        </m:sub>
                        <m:sup>
                          <m:r>
                            <a:rPr lang="en-US" sz="1600" i="1">
                              <a:solidFill>
                                <a:schemeClr val="bg1"/>
                              </a:solidFill>
                              <a:latin typeface="Cambria Math" panose="02040503050406030204" pitchFamily="18" charset="0"/>
                            </a:rPr>
                            <m:t>𝑛</m:t>
                          </m:r>
                        </m:sup>
                      </m:sSubSup>
                      <m:sSup>
                        <m:sSupPr>
                          <m:ctrlPr>
                            <a:rPr lang="en-US" sz="1600" i="1">
                              <a:solidFill>
                                <a:schemeClr val="bg1"/>
                              </a:solidFill>
                              <a:latin typeface="Cambria Math" panose="02040503050406030204" pitchFamily="18" charset="0"/>
                            </a:rPr>
                          </m:ctrlPr>
                        </m:sSupPr>
                        <m:e>
                          <m:r>
                            <a:rPr lang="en-US" sz="1600" i="1">
                              <a:solidFill>
                                <a:schemeClr val="bg1"/>
                              </a:solidFill>
                              <a:latin typeface="Cambria Math" panose="02040503050406030204" pitchFamily="18" charset="0"/>
                            </a:rPr>
                            <m:t>𝑥</m:t>
                          </m:r>
                        </m:e>
                        <m:sup>
                          <m:r>
                            <a:rPr lang="en-US" sz="1600" i="1">
                              <a:solidFill>
                                <a:schemeClr val="bg1"/>
                              </a:solidFill>
                              <a:latin typeface="Cambria Math" panose="02040503050406030204" pitchFamily="18" charset="0"/>
                            </a:rPr>
                            <m:t>𝑛</m:t>
                          </m:r>
                        </m:sup>
                      </m:sSup>
                      <m:r>
                        <a:rPr lang="en-US" sz="1600">
                          <a:solidFill>
                            <a:schemeClr val="bg1"/>
                          </a:solidFill>
                          <a:latin typeface="Cambria Math" panose="02040503050406030204" pitchFamily="18" charset="0"/>
                        </a:rPr>
                        <m:t>+</m:t>
                      </m:r>
                      <m:sSubSup>
                        <m:sSubSupPr>
                          <m:ctrlPr>
                            <a:rPr lang="en-US" sz="1600" i="1">
                              <a:solidFill>
                                <a:schemeClr val="bg1"/>
                              </a:solidFill>
                              <a:latin typeface="Cambria Math" panose="02040503050406030204" pitchFamily="18" charset="0"/>
                            </a:rPr>
                          </m:ctrlPr>
                        </m:sSubSupPr>
                        <m:e>
                          <m:r>
                            <a:rPr lang="en-US" sz="1600" i="1">
                              <a:solidFill>
                                <a:schemeClr val="bg1"/>
                              </a:solidFill>
                              <a:latin typeface="Cambria Math" panose="02040503050406030204" pitchFamily="18" charset="0"/>
                            </a:rPr>
                            <m:t>𝑏</m:t>
                          </m:r>
                        </m:e>
                        <m:sub>
                          <m:r>
                            <a:rPr lang="en-US" sz="1600" i="1">
                              <a:solidFill>
                                <a:schemeClr val="bg1"/>
                              </a:solidFill>
                              <a:latin typeface="Cambria Math" panose="02040503050406030204" pitchFamily="18" charset="0"/>
                            </a:rPr>
                            <m:t>𝑞</m:t>
                          </m:r>
                          <m:r>
                            <a:rPr lang="en-US" sz="1600">
                              <a:solidFill>
                                <a:schemeClr val="bg1"/>
                              </a:solidFill>
                              <a:latin typeface="Cambria Math" panose="02040503050406030204" pitchFamily="18" charset="0"/>
                            </a:rPr>
                            <m:t>,</m:t>
                          </m:r>
                          <m:r>
                            <a:rPr lang="en-US" sz="1600" i="1">
                              <a:solidFill>
                                <a:schemeClr val="bg1"/>
                              </a:solidFill>
                              <a:latin typeface="Cambria Math" panose="02040503050406030204" pitchFamily="18" charset="0"/>
                            </a:rPr>
                            <m:t>𝑙</m:t>
                          </m:r>
                        </m:sub>
                        <m:sup>
                          <m:r>
                            <a:rPr lang="en-US" sz="1600" i="1">
                              <a:solidFill>
                                <a:schemeClr val="bg1"/>
                              </a:solidFill>
                              <a:latin typeface="Cambria Math" panose="02040503050406030204" pitchFamily="18" charset="0"/>
                            </a:rPr>
                            <m:t>𝑛</m:t>
                          </m:r>
                        </m:sup>
                      </m:sSubSup>
                    </m:oMath>
                  </m:oMathPara>
                </a14:m>
                <a:endParaRPr lang="en-US" sz="1400" dirty="0">
                  <a:solidFill>
                    <a:schemeClr val="bg1"/>
                  </a:solidFill>
                </a:endParaRPr>
              </a:p>
            </p:txBody>
          </p:sp>
        </mc:Choice>
        <mc:Fallback xmlns="">
          <p:sp>
            <p:nvSpPr>
              <p:cNvPr id="9" name="Rectangle 8"/>
              <p:cNvSpPr>
                <a:spLocks noRot="1" noChangeAspect="1" noMove="1" noResize="1" noEditPoints="1" noAdjustHandles="1" noChangeArrowheads="1" noChangeShapeType="1" noTextEdit="1"/>
              </p:cNvSpPr>
              <p:nvPr/>
            </p:nvSpPr>
            <p:spPr>
              <a:xfrm>
                <a:off x="6992693" y="1509698"/>
                <a:ext cx="1916230" cy="364652"/>
              </a:xfrm>
              <a:prstGeom prst="rect">
                <a:avLst/>
              </a:prstGeom>
              <a:blipFill>
                <a:blip r:embed="rId4"/>
                <a:stretch>
                  <a:fillRect b="-3390"/>
                </a:stretch>
              </a:blipFill>
            </p:spPr>
            <p:txBody>
              <a:bodyPr/>
              <a:lstStyle/>
              <a:p>
                <a:r>
                  <a:rPr lang="en-US">
                    <a:noFill/>
                  </a:rPr>
                  <a:t> </a:t>
                </a:r>
              </a:p>
            </p:txBody>
          </p:sp>
        </mc:Fallback>
      </mc:AlternateContent>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42573" y="3926387"/>
            <a:ext cx="5401656" cy="807157"/>
          </a:xfrm>
          <a:prstGeom prst="rect">
            <a:avLst/>
          </a:prstGeom>
        </p:spPr>
      </p:pic>
      <p:sp>
        <p:nvSpPr>
          <p:cNvPr id="11" name="TextBox 10"/>
          <p:cNvSpPr txBox="1"/>
          <p:nvPr/>
        </p:nvSpPr>
        <p:spPr>
          <a:xfrm>
            <a:off x="3048247" y="4672663"/>
            <a:ext cx="3154273" cy="300082"/>
          </a:xfrm>
          <a:prstGeom prst="rect">
            <a:avLst/>
          </a:prstGeom>
          <a:noFill/>
        </p:spPr>
        <p:txBody>
          <a:bodyPr wrap="square" rtlCol="0">
            <a:spAutoFit/>
          </a:bodyPr>
          <a:lstStyle/>
          <a:p>
            <a:pPr algn="ctr"/>
            <a:r>
              <a:rPr lang="en-US" dirty="0" smtClean="0">
                <a:solidFill>
                  <a:schemeClr val="bg1"/>
                </a:solidFill>
              </a:rPr>
              <a:t>Multi-layer DRC circuit.</a:t>
            </a:r>
            <a:endParaRPr lang="en-US" dirty="0">
              <a:solidFill>
                <a:schemeClr val="bg1"/>
              </a:solidFill>
            </a:endParaRPr>
          </a:p>
        </p:txBody>
      </p:sp>
      <p:cxnSp>
        <p:nvCxnSpPr>
          <p:cNvPr id="12" name="Straight Arrow Connector 11"/>
          <p:cNvCxnSpPr/>
          <p:nvPr/>
        </p:nvCxnSpPr>
        <p:spPr bwMode="auto">
          <a:xfrm flipH="1">
            <a:off x="6536111" y="3041561"/>
            <a:ext cx="983304" cy="1016576"/>
          </a:xfrm>
          <a:prstGeom prst="straightConnector1">
            <a:avLst/>
          </a:prstGeom>
          <a:ln w="19050">
            <a:solidFill>
              <a:srgbClr val="FF0000"/>
            </a:solidFill>
            <a:headEnd type="none" w="med" len="med"/>
            <a:tailEnd type="triangle"/>
          </a:ln>
          <a:effectLst/>
        </p:spPr>
        <p:style>
          <a:lnRef idx="1">
            <a:schemeClr val="dk1"/>
          </a:lnRef>
          <a:fillRef idx="0">
            <a:schemeClr val="dk1"/>
          </a:fillRef>
          <a:effectRef idx="0">
            <a:schemeClr val="dk1"/>
          </a:effectRef>
          <a:fontRef idx="minor">
            <a:schemeClr val="tx1"/>
          </a:fontRef>
        </p:style>
      </p:cxnSp>
      <p:cxnSp>
        <p:nvCxnSpPr>
          <p:cNvPr id="13" name="Straight Arrow Connector 12"/>
          <p:cNvCxnSpPr/>
          <p:nvPr/>
        </p:nvCxnSpPr>
        <p:spPr bwMode="auto">
          <a:xfrm flipH="1">
            <a:off x="4625383" y="3031266"/>
            <a:ext cx="2894032" cy="990200"/>
          </a:xfrm>
          <a:prstGeom prst="straightConnector1">
            <a:avLst/>
          </a:prstGeom>
          <a:ln w="19050">
            <a:solidFill>
              <a:srgbClr val="FF0000"/>
            </a:solidFill>
            <a:headEnd type="none" w="med" len="med"/>
            <a:tailEnd type="triangle"/>
          </a:ln>
          <a:effectLst/>
        </p:spPr>
        <p:style>
          <a:lnRef idx="1">
            <a:schemeClr val="dk1"/>
          </a:lnRef>
          <a:fillRef idx="0">
            <a:schemeClr val="dk1"/>
          </a:fillRef>
          <a:effectRef idx="0">
            <a:schemeClr val="dk1"/>
          </a:effectRef>
          <a:fontRef idx="minor">
            <a:schemeClr val="tx1"/>
          </a:fontRef>
        </p:style>
      </p:cxnSp>
      <p:cxnSp>
        <p:nvCxnSpPr>
          <p:cNvPr id="14" name="Straight Arrow Connector 13"/>
          <p:cNvCxnSpPr/>
          <p:nvPr/>
        </p:nvCxnSpPr>
        <p:spPr bwMode="auto">
          <a:xfrm flipH="1">
            <a:off x="3207829" y="3041561"/>
            <a:ext cx="4264928" cy="971052"/>
          </a:xfrm>
          <a:prstGeom prst="straightConnector1">
            <a:avLst/>
          </a:prstGeom>
          <a:ln w="19050">
            <a:solidFill>
              <a:srgbClr val="FF0000"/>
            </a:solidFill>
            <a:headEnd type="none" w="med" len="med"/>
            <a:tailEnd type="triangle"/>
          </a:ln>
          <a:effectLst/>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5" name="Rectangle 14"/>
              <p:cNvSpPr/>
              <p:nvPr/>
            </p:nvSpPr>
            <p:spPr>
              <a:xfrm>
                <a:off x="4442350" y="1541572"/>
                <a:ext cx="1857753"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en-US" sz="1600" b="0" i="1" smtClean="0">
                              <a:solidFill>
                                <a:schemeClr val="bg1"/>
                              </a:solidFill>
                              <a:latin typeface="Cambria Math" panose="02040503050406030204" pitchFamily="18" charset="0"/>
                            </a:rPr>
                          </m:ctrlPr>
                        </m:accPr>
                        <m:e>
                          <m:r>
                            <a:rPr lang="en-US" sz="1600" b="0" i="1" smtClean="0">
                              <a:solidFill>
                                <a:schemeClr val="bg1"/>
                              </a:solidFill>
                              <a:latin typeface="Cambria Math" panose="02040503050406030204" pitchFamily="18" charset="0"/>
                            </a:rPr>
                            <m:t>𝑥</m:t>
                          </m:r>
                        </m:e>
                      </m:acc>
                      <m:r>
                        <a:rPr lang="en-US" sz="1600" b="0" i="1" smtClean="0">
                          <a:solidFill>
                            <a:schemeClr val="bg1"/>
                          </a:solidFill>
                          <a:latin typeface="Cambria Math" panose="02040503050406030204" pitchFamily="18" charset="0"/>
                        </a:rPr>
                        <m:t>=[</m:t>
                      </m:r>
                      <m:sSup>
                        <m:sSupPr>
                          <m:ctrlPr>
                            <a:rPr lang="en-US" sz="1600" b="0" i="1" smtClean="0">
                              <a:solidFill>
                                <a:schemeClr val="bg1"/>
                              </a:solidFill>
                              <a:latin typeface="Cambria Math" panose="02040503050406030204" pitchFamily="18" charset="0"/>
                            </a:rPr>
                          </m:ctrlPr>
                        </m:sSupPr>
                        <m:e>
                          <m:r>
                            <a:rPr lang="en-US" sz="1600" b="0" i="1" smtClean="0">
                              <a:solidFill>
                                <a:schemeClr val="bg1"/>
                              </a:solidFill>
                              <a:latin typeface="Cambria Math" panose="02040503050406030204" pitchFamily="18" charset="0"/>
                            </a:rPr>
                            <m:t>𝑥</m:t>
                          </m:r>
                        </m:e>
                        <m:sup>
                          <m:r>
                            <a:rPr lang="en-US" sz="1600" b="0" i="1" smtClean="0">
                              <a:solidFill>
                                <a:schemeClr val="bg1"/>
                              </a:solidFill>
                              <a:latin typeface="Cambria Math" panose="02040503050406030204" pitchFamily="18" charset="0"/>
                            </a:rPr>
                            <m:t>1</m:t>
                          </m:r>
                        </m:sup>
                      </m:sSup>
                      <m:r>
                        <a:rPr lang="en-US" sz="1600" b="0" i="1" smtClean="0">
                          <a:solidFill>
                            <a:schemeClr val="bg1"/>
                          </a:solidFill>
                          <a:latin typeface="Cambria Math" panose="02040503050406030204" pitchFamily="18" charset="0"/>
                        </a:rPr>
                        <m:t>, </m:t>
                      </m:r>
                      <m:sSup>
                        <m:sSupPr>
                          <m:ctrlPr>
                            <a:rPr lang="en-US" sz="1600" b="0" i="1" smtClean="0">
                              <a:solidFill>
                                <a:schemeClr val="bg1"/>
                              </a:solidFill>
                              <a:latin typeface="Cambria Math" panose="02040503050406030204" pitchFamily="18" charset="0"/>
                            </a:rPr>
                          </m:ctrlPr>
                        </m:sSupPr>
                        <m:e>
                          <m:r>
                            <a:rPr lang="en-US" sz="1600" b="0" i="1" smtClean="0">
                              <a:solidFill>
                                <a:schemeClr val="bg1"/>
                              </a:solidFill>
                              <a:latin typeface="Cambria Math" panose="02040503050406030204" pitchFamily="18" charset="0"/>
                            </a:rPr>
                            <m:t>𝑥</m:t>
                          </m:r>
                        </m:e>
                        <m:sup>
                          <m:r>
                            <a:rPr lang="en-US" sz="1600" b="0" i="1" smtClean="0">
                              <a:solidFill>
                                <a:schemeClr val="bg1"/>
                              </a:solidFill>
                              <a:latin typeface="Cambria Math" panose="02040503050406030204" pitchFamily="18" charset="0"/>
                            </a:rPr>
                            <m:t>2</m:t>
                          </m:r>
                        </m:sup>
                      </m:sSup>
                      <m:r>
                        <a:rPr lang="en-US" sz="1600" b="0" i="1" smtClean="0">
                          <a:solidFill>
                            <a:schemeClr val="bg1"/>
                          </a:solidFill>
                          <a:latin typeface="Cambria Math" panose="02040503050406030204" pitchFamily="18" charset="0"/>
                        </a:rPr>
                        <m:t>, …,</m:t>
                      </m:r>
                      <m:sSup>
                        <m:sSupPr>
                          <m:ctrlPr>
                            <a:rPr lang="en-US" sz="1600" b="0" i="1" smtClean="0">
                              <a:solidFill>
                                <a:schemeClr val="bg1"/>
                              </a:solidFill>
                              <a:latin typeface="Cambria Math" panose="02040503050406030204" pitchFamily="18" charset="0"/>
                            </a:rPr>
                          </m:ctrlPr>
                        </m:sSupPr>
                        <m:e>
                          <m:r>
                            <a:rPr lang="en-US" sz="1600" b="0" i="1" smtClean="0">
                              <a:solidFill>
                                <a:schemeClr val="bg1"/>
                              </a:solidFill>
                              <a:latin typeface="Cambria Math" panose="02040503050406030204" pitchFamily="18" charset="0"/>
                            </a:rPr>
                            <m:t>𝑥</m:t>
                          </m:r>
                        </m:e>
                        <m:sup>
                          <m:r>
                            <a:rPr lang="en-US" sz="1600" b="0" i="1" smtClean="0">
                              <a:solidFill>
                                <a:schemeClr val="bg1"/>
                              </a:solidFill>
                              <a:latin typeface="Cambria Math" panose="02040503050406030204" pitchFamily="18" charset="0"/>
                            </a:rPr>
                            <m:t>𝑁</m:t>
                          </m:r>
                        </m:sup>
                      </m:sSup>
                      <m:r>
                        <a:rPr lang="en-US" sz="1600" b="0" i="1" smtClean="0">
                          <a:solidFill>
                            <a:schemeClr val="bg1"/>
                          </a:solidFill>
                          <a:latin typeface="Cambria Math" panose="02040503050406030204" pitchFamily="18" charset="0"/>
                        </a:rPr>
                        <m:t>]</m:t>
                      </m:r>
                    </m:oMath>
                  </m:oMathPara>
                </a14:m>
                <a:endParaRPr lang="en-US" sz="1400" i="1" dirty="0">
                  <a:solidFill>
                    <a:schemeClr val="bg1"/>
                  </a:solidFill>
                </a:endParaRPr>
              </a:p>
            </p:txBody>
          </p:sp>
        </mc:Choice>
        <mc:Fallback xmlns="">
          <p:sp>
            <p:nvSpPr>
              <p:cNvPr id="15" name="Rectangle 14"/>
              <p:cNvSpPr>
                <a:spLocks noRot="1" noChangeAspect="1" noMove="1" noResize="1" noEditPoints="1" noAdjustHandles="1" noChangeArrowheads="1" noChangeShapeType="1" noTextEdit="1"/>
              </p:cNvSpPr>
              <p:nvPr/>
            </p:nvSpPr>
            <p:spPr>
              <a:xfrm>
                <a:off x="4442350" y="1541572"/>
                <a:ext cx="1857753" cy="338554"/>
              </a:xfrm>
              <a:prstGeom prst="rect">
                <a:avLst/>
              </a:prstGeom>
              <a:blipFill>
                <a:blip r:embed="rId6"/>
                <a:stretch>
                  <a:fillRect t="-12727" b="-12727"/>
                </a:stretch>
              </a:blipFill>
            </p:spPr>
            <p:txBody>
              <a:bodyPr/>
              <a:lstStyle/>
              <a:p>
                <a:r>
                  <a:rPr lang="en-US">
                    <a:noFill/>
                  </a:rPr>
                  <a:t> </a:t>
                </a:r>
              </a:p>
            </p:txBody>
          </p:sp>
        </mc:Fallback>
      </mc:AlternateContent>
      <p:cxnSp>
        <p:nvCxnSpPr>
          <p:cNvPr id="16" name="Straight Arrow Connector 15"/>
          <p:cNvCxnSpPr>
            <a:stCxn id="15" idx="3"/>
            <a:endCxn id="9" idx="1"/>
          </p:cNvCxnSpPr>
          <p:nvPr/>
        </p:nvCxnSpPr>
        <p:spPr bwMode="auto">
          <a:xfrm flipV="1">
            <a:off x="6300103" y="1692024"/>
            <a:ext cx="692590" cy="18825"/>
          </a:xfrm>
          <a:prstGeom prst="straightConnector1">
            <a:avLst/>
          </a:prstGeom>
          <a:ln w="19050">
            <a:solidFill>
              <a:srgbClr val="FF0000"/>
            </a:solidFill>
            <a:headEnd type="none" w="med" len="med"/>
            <a:tailEnd type="triangle"/>
          </a:ln>
          <a:effectLst/>
        </p:spPr>
        <p:style>
          <a:lnRef idx="1">
            <a:schemeClr val="dk1"/>
          </a:lnRef>
          <a:fillRef idx="0">
            <a:schemeClr val="dk1"/>
          </a:fillRef>
          <a:effectRef idx="0">
            <a:schemeClr val="dk1"/>
          </a:effectRef>
          <a:fontRef idx="minor">
            <a:schemeClr val="tx1"/>
          </a:fontRef>
        </p:style>
      </p:cxnSp>
      <p:cxnSp>
        <p:nvCxnSpPr>
          <p:cNvPr id="19" name="Straight Arrow Connector 18"/>
          <p:cNvCxnSpPr/>
          <p:nvPr/>
        </p:nvCxnSpPr>
        <p:spPr bwMode="auto">
          <a:xfrm flipH="1">
            <a:off x="6992693" y="1826090"/>
            <a:ext cx="155430" cy="272061"/>
          </a:xfrm>
          <a:prstGeom prst="straightConnector1">
            <a:avLst/>
          </a:prstGeom>
          <a:ln w="19050">
            <a:solidFill>
              <a:srgbClr val="FF0000"/>
            </a:solidFill>
            <a:headEnd type="none" w="med" len="med"/>
            <a:tailEnd type="triangle"/>
          </a:ln>
          <a:effectLst/>
        </p:spPr>
        <p:style>
          <a:lnRef idx="1">
            <a:schemeClr val="dk1"/>
          </a:lnRef>
          <a:fillRef idx="0">
            <a:schemeClr val="dk1"/>
          </a:fillRef>
          <a:effectRef idx="0">
            <a:schemeClr val="dk1"/>
          </a:effectRef>
          <a:fontRef idx="minor">
            <a:schemeClr val="tx1"/>
          </a:fontRef>
        </p:style>
      </p:cxnSp>
      <p:cxnSp>
        <p:nvCxnSpPr>
          <p:cNvPr id="21" name="Straight Arrow Connector 20"/>
          <p:cNvCxnSpPr/>
          <p:nvPr/>
        </p:nvCxnSpPr>
        <p:spPr bwMode="auto">
          <a:xfrm flipH="1">
            <a:off x="5515897" y="2330803"/>
            <a:ext cx="239672" cy="212328"/>
          </a:xfrm>
          <a:prstGeom prst="straightConnector1">
            <a:avLst/>
          </a:prstGeom>
          <a:ln w="19050">
            <a:solidFill>
              <a:srgbClr val="FF0000"/>
            </a:solidFill>
            <a:headEnd type="none" w="med" len="med"/>
            <a:tailEnd type="triangle"/>
          </a:ln>
          <a:effectLst/>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818320634"/>
      </p:ext>
    </p:extLst>
  </p:cSld>
  <p:clrMapOvr>
    <a:masterClrMapping/>
  </p:clrMapOvr>
</p:sld>
</file>

<file path=ppt/theme/theme1.xml><?xml version="1.0" encoding="utf-8"?>
<a:theme xmlns:a="http://schemas.openxmlformats.org/drawingml/2006/main" name="IBM Quantum Master (Dark)">
  <a:themeElements>
    <a:clrScheme name="Qiskit">
      <a:dk1>
        <a:srgbClr val="121619"/>
      </a:dk1>
      <a:lt1>
        <a:srgbClr val="F2F3F8"/>
      </a:lt1>
      <a:dk2>
        <a:srgbClr val="000000"/>
      </a:dk2>
      <a:lt2>
        <a:srgbClr val="FFFFFF"/>
      </a:lt2>
      <a:accent1>
        <a:srgbClr val="30135E"/>
      </a:accent1>
      <a:accent2>
        <a:srgbClr val="6928C3"/>
      </a:accent2>
      <a:accent3>
        <a:srgbClr val="8A3FFC"/>
      </a:accent3>
      <a:accent4>
        <a:srgbClr val="F2F3F8"/>
      </a:accent4>
      <a:accent5>
        <a:srgbClr val="DDE1E6"/>
      </a:accent5>
      <a:accent6>
        <a:srgbClr val="697077"/>
      </a:accent6>
      <a:hlink>
        <a:srgbClr val="4589FF"/>
      </a:hlink>
      <a:folHlink>
        <a:srgbClr val="A6C8FF"/>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19050">
          <a:solidFill>
            <a:schemeClr val="bg1"/>
          </a:solidFill>
          <a:headEnd type="none" w="med" len="med"/>
          <a:tailEnd type="none" w="med" len="med"/>
        </a:ln>
        <a:effectLst/>
      </a:spPr>
      <a:bodyPr vert="horz" wrap="square" lIns="36000" tIns="36000" rIns="36000" bIns="36000" numCol="1" rtlCol="0" anchor="t" anchorCtr="0" compatLnSpc="1">
        <a:prstTxWarp prst="textNoShape">
          <a:avLst/>
        </a:prstTxWarp>
      </a:bodyPr>
      <a:lstStyle>
        <a:defPPr marL="0" marR="0" indent="0" algn="l" defTabSz="685983" rtl="0" eaLnBrk="1" fontAlgn="auto" latinLnBrk="0" hangingPunct="1">
          <a:lnSpc>
            <a:spcPct val="100000"/>
          </a:lnSpc>
          <a:spcBef>
            <a:spcPts val="0"/>
          </a:spcBef>
          <a:spcAft>
            <a:spcPts val="0"/>
          </a:spcAft>
          <a:buClrTx/>
          <a:buSzTx/>
          <a:buFontTx/>
          <a:buNone/>
          <a:tabLst/>
          <a:defRPr kumimoji="0" sz="1400" b="0" i="0" u="none" strike="noStrike" kern="1200" cap="none" spc="0" normalizeH="0" baseline="0" noProof="0" dirty="0" smtClean="0">
            <a:ln>
              <a:noFill/>
            </a:ln>
            <a:solidFill>
              <a:schemeClr val="tx1"/>
            </a:solidFill>
            <a:effectLst/>
            <a:uLnTx/>
            <a:uFillTx/>
            <a:latin typeface="IBM Plex Sans" charset="0"/>
            <a:ea typeface="IBM Plex Sans" charset="0"/>
            <a:cs typeface="IBM Plex Sans" charset="0"/>
          </a:defRPr>
        </a:defPPr>
      </a:lstStyle>
      <a:style>
        <a:lnRef idx="2">
          <a:schemeClr val="accent6"/>
        </a:lnRef>
        <a:fillRef idx="1">
          <a:schemeClr val="lt1"/>
        </a:fillRef>
        <a:effectRef idx="0">
          <a:schemeClr val="accent6"/>
        </a:effectRef>
        <a:fontRef idx="minor">
          <a:schemeClr val="dk1"/>
        </a:fontRef>
      </a:style>
    </a:spDef>
    <a:lnDef>
      <a:spPr bwMode="auto">
        <a:ln w="19050">
          <a:solidFill>
            <a:schemeClr val="bg1"/>
          </a:solidFill>
          <a:headEnd type="none" w="med" len="med"/>
          <a:tailEnd type="none" w="med" len="med"/>
        </a:ln>
        <a:effectLst/>
      </a:spPr>
      <a:bodyPr/>
      <a:lstStyle/>
      <a:style>
        <a:lnRef idx="1">
          <a:schemeClr val="dk1"/>
        </a:lnRef>
        <a:fillRef idx="0">
          <a:schemeClr val="dk1"/>
        </a:fillRef>
        <a:effectRef idx="0">
          <a:schemeClr val="dk1"/>
        </a:effectRef>
        <a:fontRef idx="minor">
          <a:schemeClr val="tx1"/>
        </a:fontRef>
      </a:style>
    </a:lnDef>
    <a:txDef>
      <a:spPr>
        <a:noFill/>
      </a:spPr>
      <a:bodyPr wrap="square" lIns="0" tIns="0" rIns="0" bIns="0" rtlCol="0">
        <a:spAutoFit/>
      </a:bodyPr>
      <a:lstStyle>
        <a:defPPr algn="l">
          <a:lnSpc>
            <a:spcPct val="110000"/>
          </a:lnSpc>
          <a:spcBef>
            <a:spcPts val="1100"/>
          </a:spcBef>
          <a:buClr>
            <a:srgbClr val="E0E0E0"/>
          </a:buClr>
          <a:buSzPct val="80000"/>
          <a:defRPr sz="1400" dirty="0" err="1" smtClean="0">
            <a:latin typeface="IBM Plex Sans" charset="0"/>
            <a:ea typeface="IBM Plex Sans" charset="0"/>
            <a:cs typeface="IBM Plex Sans" charset="0"/>
          </a:defRPr>
        </a:defPPr>
      </a:lstStyle>
    </a:txDef>
  </a:objectDefaults>
  <a:extraClrSchemeLst/>
  <a:custClrLst>
    <a:custClr name="Magenta 100">
      <a:srgbClr val="2A0A16"/>
    </a:custClr>
    <a:custClr name="Magenta 90">
      <a:srgbClr val="57002B"/>
    </a:custClr>
    <a:custClr name="Magenta 80">
      <a:srgbClr val="760A3A"/>
    </a:custClr>
    <a:custClr name="Magenta 70">
      <a:srgbClr val="A11950"/>
    </a:custClr>
    <a:custClr name="Magenta 60">
      <a:srgbClr val="D12765"/>
    </a:custClr>
    <a:custClr name="Magenta 50">
      <a:srgbClr val="EE538B"/>
    </a:custClr>
    <a:custClr name="Magenta 40">
      <a:srgbClr val="FA75A6"/>
    </a:custClr>
    <a:custClr name="Magenta 30">
      <a:srgbClr val="FFA0C2"/>
    </a:custClr>
    <a:custClr name="Magenta 20">
      <a:srgbClr val="FFCFE1"/>
    </a:custClr>
    <a:custClr name="Magenta 10">
      <a:srgbClr val="FFF0F6"/>
    </a:custClr>
    <a:custClr name="Purple 100">
      <a:srgbClr val="1E1033"/>
    </a:custClr>
    <a:custClr name="Purple 90">
      <a:srgbClr val="38146B"/>
    </a:custClr>
    <a:custClr name="Purple 80">
      <a:srgbClr val="4F2196"/>
    </a:custClr>
    <a:custClr name="Purple 70">
      <a:srgbClr val="6E32C9"/>
    </a:custClr>
    <a:custClr name="Purple 60">
      <a:srgbClr val="8A3FFC"/>
    </a:custClr>
    <a:custClr name="Purple 50">
      <a:srgbClr val="A66EFA"/>
    </a:custClr>
    <a:custClr name="Purple 40">
      <a:srgbClr val="BB8EFF"/>
    </a:custClr>
    <a:custClr name="Purple 30">
      <a:srgbClr val="D0B0FF"/>
    </a:custClr>
    <a:custClr name="Purple 20">
      <a:srgbClr val="E6D6FF"/>
    </a:custClr>
    <a:custClr name="Purple 10">
      <a:srgbClr val="F7F1FF"/>
    </a:custClr>
    <a:custClr name="Blue 100">
      <a:srgbClr val="051243"/>
    </a:custClr>
    <a:custClr name="Blue 90">
      <a:srgbClr val="061F80"/>
    </a:custClr>
    <a:custClr name="Blue 80">
      <a:srgbClr val="0530AD"/>
    </a:custClr>
    <a:custClr name="Blue 70">
      <a:srgbClr val="054ADA"/>
    </a:custClr>
    <a:custClr name="Blue 60">
      <a:srgbClr val="0062FF"/>
    </a:custClr>
    <a:custClr name="Blue 50">
      <a:srgbClr val="408BFC"/>
    </a:custClr>
    <a:custClr name="Blue 40">
      <a:srgbClr val="6EA6FF"/>
    </a:custClr>
    <a:custClr name="Blue 30">
      <a:srgbClr val="97C1FF"/>
    </a:custClr>
    <a:custClr name="Blue 20">
      <a:srgbClr val="C9DEFF"/>
    </a:custClr>
    <a:custClr name="Blue 10">
      <a:srgbClr val="EDF4FF"/>
    </a:custClr>
    <a:custClr name="Teal 100">
      <a:srgbClr val="081A1C"/>
    </a:custClr>
    <a:custClr name="Teal 90">
      <a:srgbClr val="003137"/>
    </a:custClr>
    <a:custClr name="Teal 80">
      <a:srgbClr val="004548"/>
    </a:custClr>
    <a:custClr name="Teal 70">
      <a:srgbClr val="006161"/>
    </a:custClr>
    <a:custClr name="Teal 60">
      <a:srgbClr val="007D79"/>
    </a:custClr>
    <a:custClr name="Teal 50">
      <a:srgbClr val="009C98"/>
    </a:custClr>
    <a:custClr name="Teal 40">
      <a:srgbClr val="00BAB6"/>
    </a:custClr>
    <a:custClr name="Teal 30">
      <a:srgbClr val="20D5D2"/>
    </a:custClr>
    <a:custClr name="Teal 20">
      <a:srgbClr val="92EEEE"/>
    </a:custClr>
    <a:custClr name="Teal 10">
      <a:srgbClr val="DBFBFB"/>
    </a:custClr>
    <a:custClr name="Gray 100">
      <a:srgbClr val="171717"/>
    </a:custClr>
    <a:custClr name="Gray 90">
      <a:srgbClr val="282828"/>
    </a:custClr>
    <a:custClr name="Gray 80">
      <a:srgbClr val="3D3D3D"/>
    </a:custClr>
    <a:custClr name="Gray 70">
      <a:srgbClr val="565656"/>
    </a:custClr>
    <a:custClr name="Gray 60">
      <a:srgbClr val="6F6F6F"/>
    </a:custClr>
    <a:custClr name="Gray 50">
      <a:srgbClr val="8C8C8C"/>
    </a:custClr>
    <a:custClr name="Gray 40">
      <a:srgbClr val="A4A4A4"/>
    </a:custClr>
    <a:custClr name="Gray 30">
      <a:srgbClr val="BEBEBE"/>
    </a:custClr>
    <a:custClr name="Gray 20">
      <a:srgbClr val="DCDCDC"/>
    </a:custClr>
    <a:custClr name="Gray 10">
      <a:srgbClr val="F3F3F3"/>
    </a:custClr>
  </a:custClrLst>
  <a:extLst>
    <a:ext uri="{05A4C25C-085E-4340-85A3-A5531E510DB2}">
      <thm15:themeFamily xmlns:thm15="http://schemas.microsoft.com/office/thememl/2012/main" name="Qiskit presentation template" id="{F46D7546-97C0-1949-8CDD-9FEF34E88BBB}" vid="{C20B825A-0C92-504D-A6D9-FB2850CEC223}"/>
    </a:ext>
  </a:extLst>
</a:theme>
</file>

<file path=ppt/theme/theme2.xml><?xml version="1.0" encoding="utf-8"?>
<a:theme xmlns:a="http://schemas.openxmlformats.org/drawingml/2006/main" name="IBM Quantum Master (Light)">
  <a:themeElements>
    <a:clrScheme name="Qiskit">
      <a:dk1>
        <a:srgbClr val="121619"/>
      </a:dk1>
      <a:lt1>
        <a:srgbClr val="F2F3F8"/>
      </a:lt1>
      <a:dk2>
        <a:srgbClr val="000000"/>
      </a:dk2>
      <a:lt2>
        <a:srgbClr val="FFFFFF"/>
      </a:lt2>
      <a:accent1>
        <a:srgbClr val="30135E"/>
      </a:accent1>
      <a:accent2>
        <a:srgbClr val="6928C3"/>
      </a:accent2>
      <a:accent3>
        <a:srgbClr val="8A3FFC"/>
      </a:accent3>
      <a:accent4>
        <a:srgbClr val="F2F3F8"/>
      </a:accent4>
      <a:accent5>
        <a:srgbClr val="DDE1E6"/>
      </a:accent5>
      <a:accent6>
        <a:srgbClr val="697077"/>
      </a:accent6>
      <a:hlink>
        <a:srgbClr val="4589FF"/>
      </a:hlink>
      <a:folHlink>
        <a:srgbClr val="A6C8FF"/>
      </a:folHlink>
    </a:clrScheme>
    <a:fontScheme name="IBM Plex">
      <a:majorFont>
        <a:latin typeface="IBM Plex Sans Bold"/>
        <a:ea typeface=""/>
        <a:cs typeface=""/>
      </a:majorFont>
      <a:minorFont>
        <a:latin typeface="IBM Plex Sans Regular"/>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w="19050">
          <a:solidFill>
            <a:schemeClr val="accent2"/>
          </a:solidFill>
          <a:headEnd type="none" w="med" len="med"/>
          <a:tailEnd type="none" w="med" len="med"/>
        </a:ln>
        <a:effectLst/>
      </a:spPr>
      <a:bodyPr vert="horz" wrap="square" lIns="36000" tIns="36000" rIns="36000" bIns="36000" numCol="1" rtlCol="0" anchor="t" anchorCtr="0" compatLnSpc="1">
        <a:prstTxWarp prst="textNoShape">
          <a:avLst/>
        </a:prstTxWarp>
      </a:bodyPr>
      <a:lstStyle>
        <a:defPPr marL="0" marR="0" indent="0" algn="l" defTabSz="914400" rtl="0" eaLnBrk="1" fontAlgn="base" latinLnBrk="0" hangingPunct="1">
          <a:lnSpc>
            <a:spcPct val="90000"/>
          </a:lnSpc>
          <a:spcBef>
            <a:spcPct val="0"/>
          </a:spcBef>
          <a:spcAft>
            <a:spcPct val="0"/>
          </a:spcAft>
          <a:buClrTx/>
          <a:buSzTx/>
          <a:buFontTx/>
          <a:buNone/>
          <a:tabLst/>
          <a:defRPr kumimoji="0" sz="1400" b="0" i="0" u="none" strike="noStrike" cap="none" normalizeH="0" baseline="0" dirty="0" smtClean="0">
            <a:ln>
              <a:noFill/>
            </a:ln>
            <a:solidFill>
              <a:schemeClr val="bg1"/>
            </a:solidFill>
            <a:effectLst/>
            <a:latin typeface="IBM Plex Sans" panose="020B0503050203000203" pitchFamily="34" charset="0"/>
          </a:defRPr>
        </a:defPPr>
      </a:lstStyle>
      <a:style>
        <a:lnRef idx="2">
          <a:schemeClr val="accent6"/>
        </a:lnRef>
        <a:fillRef idx="1">
          <a:schemeClr val="lt1"/>
        </a:fillRef>
        <a:effectRef idx="0">
          <a:schemeClr val="accent6"/>
        </a:effectRef>
        <a:fontRef idx="minor">
          <a:schemeClr val="dk1"/>
        </a:fontRef>
      </a:style>
    </a:spDef>
    <a:lnDef>
      <a:spPr bwMode="auto">
        <a:ln w="19050">
          <a:solidFill>
            <a:schemeClr val="bg1"/>
          </a:solidFill>
          <a:headEnd type="none" w="med" len="med"/>
          <a:tailEnd type="none" w="med" len="med"/>
        </a:ln>
        <a:effectLst/>
      </a:spPr>
      <a:bodyPr/>
      <a:lstStyle/>
      <a:style>
        <a:lnRef idx="1">
          <a:schemeClr val="dk1"/>
        </a:lnRef>
        <a:fillRef idx="0">
          <a:schemeClr val="dk1"/>
        </a:fillRef>
        <a:effectRef idx="0">
          <a:schemeClr val="dk1"/>
        </a:effectRef>
        <a:fontRef idx="minor">
          <a:schemeClr val="tx1"/>
        </a:fontRef>
      </a:style>
    </a:lnDef>
    <a:txDef>
      <a:spPr>
        <a:noFill/>
      </a:spPr>
      <a:bodyPr wrap="square" lIns="0" tIns="0" rIns="0" bIns="0" rtlCol="0">
        <a:spAutoFit/>
      </a:bodyPr>
      <a:lstStyle>
        <a:defPPr algn="l">
          <a:lnSpc>
            <a:spcPct val="110000"/>
          </a:lnSpc>
          <a:spcBef>
            <a:spcPts val="1100"/>
          </a:spcBef>
          <a:defRPr sz="1400" dirty="0" err="1" smtClean="0">
            <a:solidFill>
              <a:schemeClr val="bg1"/>
            </a:solidFill>
            <a:latin typeface="IBM Plex Sans" charset="0"/>
            <a:ea typeface="IBM Plex Sans" charset="0"/>
            <a:cs typeface="IBM Plex Sans" charset="0"/>
          </a:defRPr>
        </a:defPPr>
      </a:lstStyle>
    </a:txDef>
  </a:objectDefaults>
  <a:extraClrSchemeLst/>
  <a:custClrLst>
    <a:custClr name="Magenta 100">
      <a:srgbClr val="2A0A16"/>
    </a:custClr>
    <a:custClr name="Magenta 90">
      <a:srgbClr val="57002B"/>
    </a:custClr>
    <a:custClr name="Magenta 80">
      <a:srgbClr val="760A3A"/>
    </a:custClr>
    <a:custClr name="Magenta 70">
      <a:srgbClr val="A11950"/>
    </a:custClr>
    <a:custClr name="Magenta 60">
      <a:srgbClr val="D12765"/>
    </a:custClr>
    <a:custClr name="Magenta 50">
      <a:srgbClr val="EE538B"/>
    </a:custClr>
    <a:custClr name="Magenta 40">
      <a:srgbClr val="FA75A6"/>
    </a:custClr>
    <a:custClr name="Magenta 30">
      <a:srgbClr val="FFA0C2"/>
    </a:custClr>
    <a:custClr name="Magenta 20">
      <a:srgbClr val="FFCFE1"/>
    </a:custClr>
    <a:custClr name="Magenta 10">
      <a:srgbClr val="FFF0F6"/>
    </a:custClr>
    <a:custClr name="Purple 100">
      <a:srgbClr val="1E1033"/>
    </a:custClr>
    <a:custClr name="Purple 90">
      <a:srgbClr val="38146B"/>
    </a:custClr>
    <a:custClr name="Purple 80">
      <a:srgbClr val="4F2196"/>
    </a:custClr>
    <a:custClr name="Purple 70">
      <a:srgbClr val="6E32C9"/>
    </a:custClr>
    <a:custClr name="Purple 60">
      <a:srgbClr val="8A3FFC"/>
    </a:custClr>
    <a:custClr name="Purple 50">
      <a:srgbClr val="A66EFA"/>
    </a:custClr>
    <a:custClr name="Purple 40">
      <a:srgbClr val="BB8EFF"/>
    </a:custClr>
    <a:custClr name="Purple 30">
      <a:srgbClr val="D0B0FF"/>
    </a:custClr>
    <a:custClr name="Purple 20">
      <a:srgbClr val="E6D6FF"/>
    </a:custClr>
    <a:custClr name="Purple 10">
      <a:srgbClr val="F7F1FF"/>
    </a:custClr>
    <a:custClr name="Blue 100">
      <a:srgbClr val="051243"/>
    </a:custClr>
    <a:custClr name="Blue 90">
      <a:srgbClr val="061F80"/>
    </a:custClr>
    <a:custClr name="Blue 80">
      <a:srgbClr val="0530AD"/>
    </a:custClr>
    <a:custClr name="Blue 70">
      <a:srgbClr val="054ADA"/>
    </a:custClr>
    <a:custClr name="Blue 60">
      <a:srgbClr val="0062FF"/>
    </a:custClr>
    <a:custClr name="Blue 50">
      <a:srgbClr val="408BFC"/>
    </a:custClr>
    <a:custClr name="Blue 40">
      <a:srgbClr val="6EA6FF"/>
    </a:custClr>
    <a:custClr name="Blue 30">
      <a:srgbClr val="97C1FF"/>
    </a:custClr>
    <a:custClr name="Blue 20">
      <a:srgbClr val="C9DEFF"/>
    </a:custClr>
    <a:custClr name="Blue 10">
      <a:srgbClr val="EDF4FF"/>
    </a:custClr>
    <a:custClr name="Teal 100">
      <a:srgbClr val="081A1C"/>
    </a:custClr>
    <a:custClr name="Teal 90">
      <a:srgbClr val="003137"/>
    </a:custClr>
    <a:custClr name="Teal 80">
      <a:srgbClr val="004548"/>
    </a:custClr>
    <a:custClr name="Teal 70">
      <a:srgbClr val="006161"/>
    </a:custClr>
    <a:custClr name="Teal 60">
      <a:srgbClr val="007D79"/>
    </a:custClr>
    <a:custClr name="Teal 50">
      <a:srgbClr val="009C98"/>
    </a:custClr>
    <a:custClr name="Teal 40">
      <a:srgbClr val="00BAB6"/>
    </a:custClr>
    <a:custClr name="Teal 30">
      <a:srgbClr val="20D5D2"/>
    </a:custClr>
    <a:custClr name="Teal 20">
      <a:srgbClr val="92EEEE"/>
    </a:custClr>
    <a:custClr name="Teal 10">
      <a:srgbClr val="DBFBFB"/>
    </a:custClr>
    <a:custClr name="Gray 100">
      <a:srgbClr val="171717"/>
    </a:custClr>
    <a:custClr name="Gray 90">
      <a:srgbClr val="282828"/>
    </a:custClr>
    <a:custClr name="Gray 80">
      <a:srgbClr val="3D3D3D"/>
    </a:custClr>
    <a:custClr name="Gray 70">
      <a:srgbClr val="565656"/>
    </a:custClr>
    <a:custClr name="Gray 60">
      <a:srgbClr val="6F6F6F"/>
    </a:custClr>
    <a:custClr name="Gray 50">
      <a:srgbClr val="8C8C8C"/>
    </a:custClr>
    <a:custClr name="Gray 40">
      <a:srgbClr val="A4A4A4"/>
    </a:custClr>
    <a:custClr name="Gray 30">
      <a:srgbClr val="BEBEBE"/>
    </a:custClr>
    <a:custClr name="Gray 20">
      <a:srgbClr val="DCDCDC"/>
    </a:custClr>
    <a:custClr name="Gray 10">
      <a:srgbClr val="F3F3F3"/>
    </a:custClr>
  </a:custClrLst>
  <a:extLst>
    <a:ext uri="{05A4C25C-085E-4340-85A3-A5531E510DB2}">
      <thm15:themeFamily xmlns:thm15="http://schemas.microsoft.com/office/thememl/2012/main" name="Qiskit presentation template" id="{F46D7546-97C0-1949-8CDD-9FEF34E88BBB}" vid="{22A30C16-7545-114B-B40B-D0EE3EA7D474}"/>
    </a:ext>
  </a:extLst>
</a:theme>
</file>

<file path=ppt/theme/theme3.xml><?xml version="1.0" encoding="utf-8"?>
<a:theme xmlns:a="http://schemas.openxmlformats.org/drawingml/2006/main" name="IBM BxD 2018 black background">
  <a:themeElements>
    <a:clrScheme name="Custom 53">
      <a:dk1>
        <a:srgbClr val="FFFFFF"/>
      </a:dk1>
      <a:lt1>
        <a:srgbClr val="000000"/>
      </a:lt1>
      <a:dk2>
        <a:srgbClr val="565656"/>
      </a:dk2>
      <a:lt2>
        <a:srgbClr val="F3F3F3"/>
      </a:lt2>
      <a:accent1>
        <a:srgbClr val="757575"/>
      </a:accent1>
      <a:accent2>
        <a:srgbClr val="0F6DFF"/>
      </a:accent2>
      <a:accent3>
        <a:srgbClr val="D6316C"/>
      </a:accent3>
      <a:accent4>
        <a:srgbClr val="914BFA"/>
      </a:accent4>
      <a:accent5>
        <a:srgbClr val="008280"/>
      </a:accent5>
      <a:accent6>
        <a:srgbClr val="6E757D"/>
      </a:accent6>
      <a:hlink>
        <a:srgbClr val="0E6FFF"/>
      </a:hlink>
      <a:folHlink>
        <a:srgbClr val="6BA5FF"/>
      </a:folHlink>
    </a:clrScheme>
    <a:fontScheme name="IBM Plex">
      <a:majorFont>
        <a:latin typeface="IBM Plex Sans Bold"/>
        <a:ea typeface=""/>
        <a:cs typeface=""/>
      </a:majorFont>
      <a:minorFont>
        <a:latin typeface="IBM Plex Sans Regular"/>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19050">
          <a:solidFill>
            <a:schemeClr val="bg1"/>
          </a:solidFill>
          <a:headEnd type="none" w="med" len="med"/>
          <a:tailEnd type="none" w="med" len="med"/>
        </a:ln>
        <a:effectLst/>
      </a:spPr>
      <a:bodyPr vert="horz" wrap="square" lIns="36000" tIns="36000" rIns="36000" bIns="36000" numCol="1" rtlCol="0" anchor="t" anchorCtr="0" compatLnSpc="1">
        <a:prstTxWarp prst="textNoShape">
          <a:avLst/>
        </a:prstTxWarp>
      </a:bodyPr>
      <a:lstStyle>
        <a:defPPr marL="0" marR="0" indent="0" algn="l" defTabSz="914400" rtl="0" eaLnBrk="1" fontAlgn="base" latinLnBrk="0" hangingPunct="1">
          <a:lnSpc>
            <a:spcPct val="90000"/>
          </a:lnSpc>
          <a:spcBef>
            <a:spcPct val="0"/>
          </a:spcBef>
          <a:spcAft>
            <a:spcPct val="0"/>
          </a:spcAft>
          <a:buClrTx/>
          <a:buSzTx/>
          <a:buFontTx/>
          <a:buNone/>
          <a:tabLst/>
          <a:defRPr kumimoji="0" sz="2000" b="0" i="0" u="none" strike="noStrike" cap="none" normalizeH="0" baseline="0" dirty="0" smtClean="0">
            <a:ln>
              <a:noFill/>
            </a:ln>
            <a:solidFill>
              <a:srgbClr val="191919"/>
            </a:solidFill>
            <a:effectLst/>
            <a:latin typeface="HelvNeue Light for IBM" pitchFamily="34" charset="0"/>
          </a:defRPr>
        </a:defPPr>
      </a:lstStyle>
      <a:style>
        <a:lnRef idx="2">
          <a:schemeClr val="accent6"/>
        </a:lnRef>
        <a:fillRef idx="1">
          <a:schemeClr val="lt1"/>
        </a:fillRef>
        <a:effectRef idx="0">
          <a:schemeClr val="accent6"/>
        </a:effectRef>
        <a:fontRef idx="minor">
          <a:schemeClr val="dk1"/>
        </a:fontRef>
      </a:style>
    </a:spDef>
    <a:lnDef>
      <a:spPr bwMode="auto">
        <a:ln w="19050">
          <a:solidFill>
            <a:schemeClr val="bg1"/>
          </a:solidFill>
          <a:headEnd type="none" w="med" len="med"/>
          <a:tailEnd type="none" w="med" len="med"/>
        </a:ln>
        <a:effectLst/>
      </a:spPr>
      <a:bodyPr/>
      <a:lstStyle/>
      <a:style>
        <a:lnRef idx="1">
          <a:schemeClr val="dk1"/>
        </a:lnRef>
        <a:fillRef idx="0">
          <a:schemeClr val="dk1"/>
        </a:fillRef>
        <a:effectRef idx="0">
          <a:schemeClr val="dk1"/>
        </a:effectRef>
        <a:fontRef idx="minor">
          <a:schemeClr val="tx1"/>
        </a:fontRef>
      </a:style>
    </a:lnDef>
    <a:txDef>
      <a:spPr>
        <a:noFill/>
      </a:spPr>
      <a:bodyPr wrap="square" rtlCol="0">
        <a:spAutoFit/>
      </a:bodyPr>
      <a:lstStyle>
        <a:defPPr>
          <a:defRPr sz="1400" dirty="0" smtClean="0">
            <a:solidFill>
              <a:schemeClr val="bg1"/>
            </a:solidFill>
            <a:latin typeface="IBM Plex Sans" charset="0"/>
            <a:ea typeface="IBM Plex Sans" charset="0"/>
            <a:cs typeface="IBM Plex Sans" charset="0"/>
          </a:defRPr>
        </a:defPPr>
      </a:lstStyle>
    </a:txDef>
  </a:objectDefaults>
  <a:extraClrSchemeLst/>
  <a:custClrLst>
    <a:custClr name="Magenta 100">
      <a:srgbClr val="2A0A16"/>
    </a:custClr>
    <a:custClr name="Magenta 90">
      <a:srgbClr val="57002B"/>
    </a:custClr>
    <a:custClr name="Magenta 80">
      <a:srgbClr val="760A3A"/>
    </a:custClr>
    <a:custClr name="Magenta 70">
      <a:srgbClr val="A11950"/>
    </a:custClr>
    <a:custClr name="Magenta 60">
      <a:srgbClr val="D12765"/>
    </a:custClr>
    <a:custClr name="Magenta 50">
      <a:srgbClr val="EE538B"/>
    </a:custClr>
    <a:custClr name="Magenta 40">
      <a:srgbClr val="FA75A6"/>
    </a:custClr>
    <a:custClr name="Magenta 30">
      <a:srgbClr val="FFA0C2"/>
    </a:custClr>
    <a:custClr name="Magenta 20">
      <a:srgbClr val="FFCFE1"/>
    </a:custClr>
    <a:custClr name="Magenta 10">
      <a:srgbClr val="FFF0F6"/>
    </a:custClr>
    <a:custClr name="Purple 100">
      <a:srgbClr val="1E1033"/>
    </a:custClr>
    <a:custClr name="Purple 90">
      <a:srgbClr val="38146B"/>
    </a:custClr>
    <a:custClr name="Purple 80">
      <a:srgbClr val="4F2196"/>
    </a:custClr>
    <a:custClr name="Purple 70">
      <a:srgbClr val="6E32C9"/>
    </a:custClr>
    <a:custClr name="Purple 60">
      <a:srgbClr val="8A3FFC"/>
    </a:custClr>
    <a:custClr name="Purple 50">
      <a:srgbClr val="A66EFA"/>
    </a:custClr>
    <a:custClr name="Purple 40">
      <a:srgbClr val="BB8EFF"/>
    </a:custClr>
    <a:custClr name="Purple 30">
      <a:srgbClr val="D0B0FF"/>
    </a:custClr>
    <a:custClr name="Purple 20">
      <a:srgbClr val="E6D6FF"/>
    </a:custClr>
    <a:custClr name="Purple 10">
      <a:srgbClr val="F7F1FF"/>
    </a:custClr>
    <a:custClr name="Blue 100">
      <a:srgbClr val="051243"/>
    </a:custClr>
    <a:custClr name="Blue 90">
      <a:srgbClr val="061F80"/>
    </a:custClr>
    <a:custClr name="Blue 80">
      <a:srgbClr val="0530AD"/>
    </a:custClr>
    <a:custClr name="Blue 70">
      <a:srgbClr val="054ADA"/>
    </a:custClr>
    <a:custClr name="Blue 60">
      <a:srgbClr val="0062FF"/>
    </a:custClr>
    <a:custClr name="Blue 50">
      <a:srgbClr val="408BFC"/>
    </a:custClr>
    <a:custClr name="Blue 40">
      <a:srgbClr val="6EA6FF"/>
    </a:custClr>
    <a:custClr name="Blue 30">
      <a:srgbClr val="97C1FF"/>
    </a:custClr>
    <a:custClr name="Blue 20">
      <a:srgbClr val="C9DEFF"/>
    </a:custClr>
    <a:custClr name="Blue 10">
      <a:srgbClr val="EDF4FF"/>
    </a:custClr>
    <a:custClr name="Teal 100">
      <a:srgbClr val="081A1C"/>
    </a:custClr>
    <a:custClr name="Teal 90">
      <a:srgbClr val="003137"/>
    </a:custClr>
    <a:custClr name="Teal 80">
      <a:srgbClr val="004548"/>
    </a:custClr>
    <a:custClr name="Teal 70">
      <a:srgbClr val="006161"/>
    </a:custClr>
    <a:custClr name="Teal 60">
      <a:srgbClr val="007D79"/>
    </a:custClr>
    <a:custClr name="Teal 50">
      <a:srgbClr val="009C98"/>
    </a:custClr>
    <a:custClr name="Teal 40">
      <a:srgbClr val="00BAB6"/>
    </a:custClr>
    <a:custClr name="Teal 30">
      <a:srgbClr val="20D5D2"/>
    </a:custClr>
    <a:custClr name="Teal 20">
      <a:srgbClr val="92EEEE"/>
    </a:custClr>
    <a:custClr name="Teal 10">
      <a:srgbClr val="DBFBFB"/>
    </a:custClr>
    <a:custClr name="Gray 100">
      <a:srgbClr val="171717"/>
    </a:custClr>
    <a:custClr name="Gray 90">
      <a:srgbClr val="282828"/>
    </a:custClr>
    <a:custClr name="Gray 80">
      <a:srgbClr val="3D3D3D"/>
    </a:custClr>
    <a:custClr name="Gray 70">
      <a:srgbClr val="565656"/>
    </a:custClr>
    <a:custClr name="Gray 60">
      <a:srgbClr val="6F6F6F"/>
    </a:custClr>
    <a:custClr name="Gray 50">
      <a:srgbClr val="8C8C8C"/>
    </a:custClr>
    <a:custClr name="Gray 40">
      <a:srgbClr val="A4A4A4"/>
    </a:custClr>
    <a:custClr name="Gray 30">
      <a:srgbClr val="BEBEBE"/>
    </a:custClr>
    <a:custClr name="Gray 20">
      <a:srgbClr val="DCDCDC"/>
    </a:custClr>
    <a:custClr name="Gray 10">
      <a:srgbClr val="F3F3F3"/>
    </a:custClr>
  </a:custClrLst>
  <a:extLst>
    <a:ext uri="{05A4C25C-085E-4340-85A3-A5531E510DB2}">
      <thm15:themeFamily xmlns:thm15="http://schemas.microsoft.com/office/thememl/2012/main" name="IBM_Master_Presentation_1124_V01_Plex.pptx" id="{80B8559C-7CF0-5B40-975D-B007EC7BCB16}" vid="{15B3B518-7CF1-234E-B76B-F16347DE476D}"/>
    </a:ext>
  </a:extLst>
</a:theme>
</file>

<file path=ppt/theme/theme4.xml><?xml version="1.0" encoding="utf-8"?>
<a:theme xmlns:a="http://schemas.openxmlformats.org/drawingml/2006/main" name="IBM BxD 2018 black background">
  <a:themeElements>
    <a:clrScheme name="Custom 53">
      <a:dk1>
        <a:srgbClr val="FFFFFF"/>
      </a:dk1>
      <a:lt1>
        <a:srgbClr val="000000"/>
      </a:lt1>
      <a:dk2>
        <a:srgbClr val="565656"/>
      </a:dk2>
      <a:lt2>
        <a:srgbClr val="F3F3F3"/>
      </a:lt2>
      <a:accent1>
        <a:srgbClr val="757575"/>
      </a:accent1>
      <a:accent2>
        <a:srgbClr val="0F6DFF"/>
      </a:accent2>
      <a:accent3>
        <a:srgbClr val="D6316C"/>
      </a:accent3>
      <a:accent4>
        <a:srgbClr val="914BFA"/>
      </a:accent4>
      <a:accent5>
        <a:srgbClr val="008280"/>
      </a:accent5>
      <a:accent6>
        <a:srgbClr val="6E757D"/>
      </a:accent6>
      <a:hlink>
        <a:srgbClr val="0E6FFF"/>
      </a:hlink>
      <a:folHlink>
        <a:srgbClr val="6BA5FF"/>
      </a:folHlink>
    </a:clrScheme>
    <a:fontScheme name="IBM Plex">
      <a:majorFont>
        <a:latin typeface="IBM Plex Sans Bold"/>
        <a:ea typeface=""/>
        <a:cs typeface=""/>
      </a:majorFont>
      <a:minorFont>
        <a:latin typeface="IBM Plex Sans Regular"/>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19050">
          <a:solidFill>
            <a:schemeClr val="bg1"/>
          </a:solidFill>
          <a:headEnd type="none" w="med" len="med"/>
          <a:tailEnd type="none" w="med" len="med"/>
        </a:ln>
        <a:effectLst/>
      </a:spPr>
      <a:bodyPr vert="horz" wrap="square" lIns="36000" tIns="36000" rIns="36000" bIns="36000" numCol="1" rtlCol="0" anchor="t" anchorCtr="0" compatLnSpc="1">
        <a:prstTxWarp prst="textNoShape">
          <a:avLst/>
        </a:prstTxWarp>
      </a:bodyPr>
      <a:lstStyle>
        <a:defPPr marL="0" marR="0" indent="0" algn="l" defTabSz="914400" rtl="0" eaLnBrk="1" fontAlgn="base" latinLnBrk="0" hangingPunct="1">
          <a:lnSpc>
            <a:spcPct val="90000"/>
          </a:lnSpc>
          <a:spcBef>
            <a:spcPct val="0"/>
          </a:spcBef>
          <a:spcAft>
            <a:spcPct val="0"/>
          </a:spcAft>
          <a:buClrTx/>
          <a:buSzTx/>
          <a:buFontTx/>
          <a:buNone/>
          <a:tabLst/>
          <a:defRPr kumimoji="0" sz="2000" b="0" i="0" u="none" strike="noStrike" cap="none" normalizeH="0" baseline="0" dirty="0" smtClean="0">
            <a:ln>
              <a:noFill/>
            </a:ln>
            <a:solidFill>
              <a:srgbClr val="191919"/>
            </a:solidFill>
            <a:effectLst/>
            <a:latin typeface="HelvNeue Light for IBM" pitchFamily="34" charset="0"/>
          </a:defRPr>
        </a:defPPr>
      </a:lstStyle>
      <a:style>
        <a:lnRef idx="2">
          <a:schemeClr val="accent6"/>
        </a:lnRef>
        <a:fillRef idx="1">
          <a:schemeClr val="lt1"/>
        </a:fillRef>
        <a:effectRef idx="0">
          <a:schemeClr val="accent6"/>
        </a:effectRef>
        <a:fontRef idx="minor">
          <a:schemeClr val="dk1"/>
        </a:fontRef>
      </a:style>
    </a:spDef>
    <a:lnDef>
      <a:spPr bwMode="auto">
        <a:ln w="19050">
          <a:solidFill>
            <a:schemeClr val="bg1"/>
          </a:solidFill>
          <a:headEnd type="none" w="med" len="med"/>
          <a:tailEnd type="none" w="med" len="med"/>
        </a:ln>
        <a:effectLst/>
      </a:spPr>
      <a:bodyPr/>
      <a:lstStyle/>
      <a:style>
        <a:lnRef idx="1">
          <a:schemeClr val="dk1"/>
        </a:lnRef>
        <a:fillRef idx="0">
          <a:schemeClr val="dk1"/>
        </a:fillRef>
        <a:effectRef idx="0">
          <a:schemeClr val="dk1"/>
        </a:effectRef>
        <a:fontRef idx="minor">
          <a:schemeClr val="tx1"/>
        </a:fontRef>
      </a:style>
    </a:lnDef>
    <a:txDef>
      <a:spPr>
        <a:noFill/>
      </a:spPr>
      <a:bodyPr wrap="square" rtlCol="0">
        <a:spAutoFit/>
      </a:bodyPr>
      <a:lstStyle>
        <a:defPPr>
          <a:defRPr sz="1400" dirty="0" smtClean="0">
            <a:solidFill>
              <a:schemeClr val="bg1"/>
            </a:solidFill>
            <a:latin typeface="IBM Plex Sans" charset="0"/>
            <a:ea typeface="IBM Plex Sans" charset="0"/>
            <a:cs typeface="IBM Plex Sans" charset="0"/>
          </a:defRPr>
        </a:defPPr>
      </a:lstStyle>
    </a:txDef>
  </a:objectDefaults>
  <a:extraClrSchemeLst/>
  <a:custClrLst>
    <a:custClr name="Magenta 100">
      <a:srgbClr val="2A0A16"/>
    </a:custClr>
    <a:custClr name="Magenta 90">
      <a:srgbClr val="57002B"/>
    </a:custClr>
    <a:custClr name="Magenta 80">
      <a:srgbClr val="760A3A"/>
    </a:custClr>
    <a:custClr name="Magenta 70">
      <a:srgbClr val="A11950"/>
    </a:custClr>
    <a:custClr name="Magenta 60">
      <a:srgbClr val="D12765"/>
    </a:custClr>
    <a:custClr name="Magenta 50">
      <a:srgbClr val="EE538B"/>
    </a:custClr>
    <a:custClr name="Magenta 40">
      <a:srgbClr val="FA75A6"/>
    </a:custClr>
    <a:custClr name="Magenta 30">
      <a:srgbClr val="FFA0C2"/>
    </a:custClr>
    <a:custClr name="Magenta 20">
      <a:srgbClr val="FFCFE1"/>
    </a:custClr>
    <a:custClr name="Magenta 10">
      <a:srgbClr val="FFF0F6"/>
    </a:custClr>
    <a:custClr name="Purple 100">
      <a:srgbClr val="1E1033"/>
    </a:custClr>
    <a:custClr name="Purple 90">
      <a:srgbClr val="38146B"/>
    </a:custClr>
    <a:custClr name="Purple 80">
      <a:srgbClr val="4F2196"/>
    </a:custClr>
    <a:custClr name="Purple 70">
      <a:srgbClr val="6E32C9"/>
    </a:custClr>
    <a:custClr name="Purple 60">
      <a:srgbClr val="8A3FFC"/>
    </a:custClr>
    <a:custClr name="Purple 50">
      <a:srgbClr val="A66EFA"/>
    </a:custClr>
    <a:custClr name="Purple 40">
      <a:srgbClr val="BB8EFF"/>
    </a:custClr>
    <a:custClr name="Purple 30">
      <a:srgbClr val="D0B0FF"/>
    </a:custClr>
    <a:custClr name="Purple 20">
      <a:srgbClr val="E6D6FF"/>
    </a:custClr>
    <a:custClr name="Purple 10">
      <a:srgbClr val="F7F1FF"/>
    </a:custClr>
    <a:custClr name="Blue 100">
      <a:srgbClr val="051243"/>
    </a:custClr>
    <a:custClr name="Blue 90">
      <a:srgbClr val="061F80"/>
    </a:custClr>
    <a:custClr name="Blue 80">
      <a:srgbClr val="0530AD"/>
    </a:custClr>
    <a:custClr name="Blue 70">
      <a:srgbClr val="054ADA"/>
    </a:custClr>
    <a:custClr name="Blue 60">
      <a:srgbClr val="0062FF"/>
    </a:custClr>
    <a:custClr name="Blue 50">
      <a:srgbClr val="408BFC"/>
    </a:custClr>
    <a:custClr name="Blue 40">
      <a:srgbClr val="6EA6FF"/>
    </a:custClr>
    <a:custClr name="Blue 30">
      <a:srgbClr val="97C1FF"/>
    </a:custClr>
    <a:custClr name="Blue 20">
      <a:srgbClr val="C9DEFF"/>
    </a:custClr>
    <a:custClr name="Blue 10">
      <a:srgbClr val="EDF4FF"/>
    </a:custClr>
    <a:custClr name="Teal 100">
      <a:srgbClr val="081A1C"/>
    </a:custClr>
    <a:custClr name="Teal 90">
      <a:srgbClr val="003137"/>
    </a:custClr>
    <a:custClr name="Teal 80">
      <a:srgbClr val="004548"/>
    </a:custClr>
    <a:custClr name="Teal 70">
      <a:srgbClr val="006161"/>
    </a:custClr>
    <a:custClr name="Teal 60">
      <a:srgbClr val="007D79"/>
    </a:custClr>
    <a:custClr name="Teal 50">
      <a:srgbClr val="009C98"/>
    </a:custClr>
    <a:custClr name="Teal 40">
      <a:srgbClr val="00BAB6"/>
    </a:custClr>
    <a:custClr name="Teal 30">
      <a:srgbClr val="20D5D2"/>
    </a:custClr>
    <a:custClr name="Teal 20">
      <a:srgbClr val="92EEEE"/>
    </a:custClr>
    <a:custClr name="Teal 10">
      <a:srgbClr val="DBFBFB"/>
    </a:custClr>
    <a:custClr name="Gray 100">
      <a:srgbClr val="171717"/>
    </a:custClr>
    <a:custClr name="Gray 90">
      <a:srgbClr val="282828"/>
    </a:custClr>
    <a:custClr name="Gray 80">
      <a:srgbClr val="3D3D3D"/>
    </a:custClr>
    <a:custClr name="Gray 70">
      <a:srgbClr val="565656"/>
    </a:custClr>
    <a:custClr name="Gray 60">
      <a:srgbClr val="6F6F6F"/>
    </a:custClr>
    <a:custClr name="Gray 50">
      <a:srgbClr val="8C8C8C"/>
    </a:custClr>
    <a:custClr name="Gray 40">
      <a:srgbClr val="A4A4A4"/>
    </a:custClr>
    <a:custClr name="Gray 30">
      <a:srgbClr val="BEBEBE"/>
    </a:custClr>
    <a:custClr name="Gray 20">
      <a:srgbClr val="DCDCDC"/>
    </a:custClr>
    <a:custClr name="Gray 10">
      <a:srgbClr val="F3F3F3"/>
    </a:custClr>
  </a:custClrLst>
  <a:extLst>
    <a:ext uri="{05A4C25C-085E-4340-85A3-A5531E510DB2}">
      <thm15:themeFamily xmlns:thm15="http://schemas.microsoft.com/office/thememl/2012/main" name="IBM_Master_Presentation_1124_V01_Plex.pptx" id="{80B8559C-7CF0-5B40-975D-B007EC7BCB16}" vid="{15B3B518-7CF1-234E-B76B-F16347DE476D}"/>
    </a:ext>
  </a:extLst>
</a:theme>
</file>

<file path=docProps/app.xml><?xml version="1.0" encoding="utf-8"?>
<Properties xmlns="http://schemas.openxmlformats.org/officeDocument/2006/extended-properties" xmlns:vt="http://schemas.openxmlformats.org/officeDocument/2006/docPropsVTypes">
  <Template>Qiskit presentation template</Template>
  <TotalTime>132</TotalTime>
  <Words>278</Words>
  <Application>Microsoft Office PowerPoint</Application>
  <PresentationFormat>On-screen Show (16:9)</PresentationFormat>
  <Paragraphs>34</Paragraphs>
  <Slides>6</Slides>
  <Notes>0</Notes>
  <HiddenSlides>0</HiddenSlides>
  <MMClips>0</MMClips>
  <ScaleCrop>false</ScaleCrop>
  <HeadingPairs>
    <vt:vector size="6" baseType="variant">
      <vt:variant>
        <vt:lpstr>Fonts Used</vt:lpstr>
      </vt:variant>
      <vt:variant>
        <vt:i4>12</vt:i4>
      </vt:variant>
      <vt:variant>
        <vt:lpstr>Theme</vt:lpstr>
      </vt:variant>
      <vt:variant>
        <vt:i4>2</vt:i4>
      </vt:variant>
      <vt:variant>
        <vt:lpstr>Slide Titles</vt:lpstr>
      </vt:variant>
      <vt:variant>
        <vt:i4>6</vt:i4>
      </vt:variant>
    </vt:vector>
  </HeadingPairs>
  <TitlesOfParts>
    <vt:vector size="20" baseType="lpstr">
      <vt:lpstr>.AppleSystemUIFont</vt:lpstr>
      <vt:lpstr>Arial</vt:lpstr>
      <vt:lpstr>Cambria Math</vt:lpstr>
      <vt:lpstr>HelvNeue Light for IBM</vt:lpstr>
      <vt:lpstr>IBM Plex Sans</vt:lpstr>
      <vt:lpstr>IBM Plex Sans Light</vt:lpstr>
      <vt:lpstr>IBM Plex Sans Regular</vt:lpstr>
      <vt:lpstr>IBM Plex Sans SemiBold</vt:lpstr>
      <vt:lpstr>Roboto</vt:lpstr>
      <vt:lpstr>System Font Regular</vt:lpstr>
      <vt:lpstr>Times New Roman</vt:lpstr>
      <vt:lpstr>Wingdings</vt:lpstr>
      <vt:lpstr>IBM Quantum Master (Dark)</vt:lpstr>
      <vt:lpstr>IBM Quantum Master (Light)</vt:lpstr>
      <vt:lpstr>Qiskit Advocate Mentorship Program</vt:lpstr>
      <vt:lpstr>Project Description</vt:lpstr>
      <vt:lpstr>Progress</vt:lpstr>
      <vt:lpstr>Next Target</vt:lpstr>
      <vt:lpstr>PowerPoint Presentation</vt:lpstr>
      <vt:lpstr>Data Re-uploading Classifier (DRC)</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Eraraya Ricardo Muten</dc:creator>
  <cp:lastModifiedBy>Eraraya Ricardo Muten</cp:lastModifiedBy>
  <cp:revision>27</cp:revision>
  <dcterms:created xsi:type="dcterms:W3CDTF">2021-03-29T18:20:57Z</dcterms:created>
  <dcterms:modified xsi:type="dcterms:W3CDTF">2021-03-30T03:26:24Z</dcterms:modified>
</cp:coreProperties>
</file>