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2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619F96-8C79-432C-A73C-3F212EBA57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31B2E62-2991-46CF-9413-8127B8864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EE9F03-295F-47A8-A3BB-A6B7C23EC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3BEE-A08D-4A68-9E6A-CD2ADCCC9723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9606F7-8F1D-443E-A4A6-6424AACD8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25C5C4-C19B-43E2-9C41-670D4E78E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56C-71BB-4121-90D1-D527FD8574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342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954717-375F-4BB6-9BEB-E08267E5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E3EA3E4-8D3B-470F-9CF5-32083629D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CC079D-A368-4267-9900-5C542EB72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3BEE-A08D-4A68-9E6A-CD2ADCCC9723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753A34-EAFA-4261-8C5A-38C224B93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384BE2-154B-424C-826D-BC276F7B2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56C-71BB-4121-90D1-D527FD8574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764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2F8DB43-EF4B-41F4-8C82-3B2F32EEF1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68FFC9A-64F0-403B-86D1-E5DFA979B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129477-6CF0-4B4E-9C18-B4A910B7B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3BEE-A08D-4A68-9E6A-CD2ADCCC9723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FF81EF-FACB-443F-AEE0-239D9861E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FAE4C4-3F5F-4672-B1E5-807DCEE4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56C-71BB-4121-90D1-D527FD8574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4681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2343ED-F468-4BA4-B802-63E721667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FA246F-0CE6-4AA4-8E85-209993075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F991C0-167B-4F43-978F-B03FE2701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3BEE-A08D-4A68-9E6A-CD2ADCCC9723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FB9771-80B5-4376-9A77-C7A590ACF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A4B2F7-721F-4DD8-970D-628D84561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56C-71BB-4121-90D1-D527FD8574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9754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6892C8-A963-4FF7-A077-532FD4AE8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163AC0-5401-4D07-8C9C-01AFBB750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EA09CE-FB8C-4F29-AA77-817146BE6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3BEE-A08D-4A68-9E6A-CD2ADCCC9723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7675A6-15BC-44EB-B7B8-AA6F1FD9B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81883DE-4516-40AB-AB8A-B66490D4B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56C-71BB-4121-90D1-D527FD8574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1774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59F88B-D3AA-4972-AE48-F60788E53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FE6293-ACE2-46F0-BFFA-9D2E457A90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33D37E5-D18D-4BB2-8E84-791FAE8C1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B8A7B51-F339-4B85-A511-05767255B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3BEE-A08D-4A68-9E6A-CD2ADCCC9723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05E0D16-96A4-4E9A-AFE7-072313DBE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F7C8078-3AC2-4C47-BC23-E00E6F8E3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56C-71BB-4121-90D1-D527FD8574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4445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921C58-0302-45E1-BE09-75F67D888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BEF68C4-36E9-42AB-842B-A4D5087C7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CA657E5-6837-491D-A872-23A90C583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4EA1EA4-9F41-4627-A2E2-22F0AA4641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E8663BD-87EE-464C-AC58-75291C596A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ABDC79B-B9FA-4C98-9F3C-295B8DA35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3BEE-A08D-4A68-9E6A-CD2ADCCC9723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895E993-06E2-430C-835F-522D05B85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5F17E1E-90EE-4457-915C-FB8D0F9E8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56C-71BB-4121-90D1-D527FD8574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752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FC202E-B4E6-4C1D-8C0E-72758EE9D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B88783D-C7B2-45C3-8085-8DFF323B9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3BEE-A08D-4A68-9E6A-CD2ADCCC9723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EF8F1D4-A23C-4C52-81D4-D7F5C4395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2F6D3E0-CD8C-4985-B297-9621515B7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56C-71BB-4121-90D1-D527FD8574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8878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F610333-D9DA-49BD-AECC-067AC49AE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3BEE-A08D-4A68-9E6A-CD2ADCCC9723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6B96973-7DBF-4205-A555-A3A3CD4E7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F38BE78-218C-4158-B145-4B4C42A7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56C-71BB-4121-90D1-D527FD8574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286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E56F3E-5409-403A-BAE9-5A901024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A1C611-2600-4BAE-8351-E0C0EDE17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820077C-A316-4FC4-852B-C78E6A5F3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E4D2404-EEDC-4DDB-BB3E-5D1450AF0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3BEE-A08D-4A68-9E6A-CD2ADCCC9723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7E2532F-1301-44C2-81F3-156A2BFC3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BBBEBDF-A197-4181-A29B-780FB3DBB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56C-71BB-4121-90D1-D527FD8574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8035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57481A-8074-457C-9A0A-2568E7EB6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B96850A-5F09-4169-8CC6-99E503288C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237CD95-EE6E-491D-9DD3-19EE5CA7EB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906065-C431-4591-9F16-20C93AA96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3BEE-A08D-4A68-9E6A-CD2ADCCC9723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4D60208-89E1-4B10-98FE-623AA7C64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059BD09-8B6C-444F-8C00-E59604DC4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56C-71BB-4121-90D1-D527FD8574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5080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5436E22-BE6A-4AC3-8000-5808531AC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C2777F0-D8FB-4922-BE24-17E84FC49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FF0814-F4B3-4D96-959D-40361DC30F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A3BEE-A08D-4A68-9E6A-CD2ADCCC9723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6C563F-FF6D-431C-B1F1-C5E621ABFC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E3E5F4-2A61-495A-90E3-3A69E75306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2956C-71BB-4121-90D1-D527FD8574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371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58B298-6211-4052-8521-6E0B15369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1353"/>
            <a:ext cx="9144000" cy="1135879"/>
          </a:xfrm>
        </p:spPr>
        <p:txBody>
          <a:bodyPr/>
          <a:lstStyle/>
          <a:p>
            <a:r>
              <a:rPr lang="zh-TW" altLang="en-US" dirty="0"/>
              <a:t>資策會小專發表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01707C5-32D6-490D-B820-0CE23A97B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723" y="3429000"/>
            <a:ext cx="1406554" cy="433067"/>
          </a:xfrm>
        </p:spPr>
        <p:txBody>
          <a:bodyPr/>
          <a:lstStyle/>
          <a:p>
            <a:r>
              <a:rPr lang="zh-TW" altLang="en-US" dirty="0"/>
              <a:t>林俊維</a:t>
            </a:r>
          </a:p>
        </p:txBody>
      </p:sp>
    </p:spTree>
    <p:extLst>
      <p:ext uri="{BB962C8B-B14F-4D97-AF65-F5344CB8AC3E}">
        <p14:creationId xmlns:p14="http://schemas.microsoft.com/office/powerpoint/2010/main" val="2268317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DBA164F5-BC29-427A-807F-9ADF4F987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221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73279E1F-7DDE-4373-AAC2-A2793A134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660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2803F8E-14B6-4044-B7D1-CAE30CA2B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1F2C1297-67F4-4FDC-83FE-EA6173E71C24}"/>
              </a:ext>
            </a:extLst>
          </p:cNvPr>
          <p:cNvSpPr/>
          <p:nvPr/>
        </p:nvSpPr>
        <p:spPr>
          <a:xfrm>
            <a:off x="3540154" y="2315361"/>
            <a:ext cx="847288" cy="7633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6B3EEB8E-4CA8-4FF9-AFD4-8471B99685F5}"/>
              </a:ext>
            </a:extLst>
          </p:cNvPr>
          <p:cNvCxnSpPr>
            <a:stCxn id="6" idx="7"/>
          </p:cNvCxnSpPr>
          <p:nvPr/>
        </p:nvCxnSpPr>
        <p:spPr>
          <a:xfrm flipV="1">
            <a:off x="4263360" y="1996580"/>
            <a:ext cx="459642" cy="4305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040E0381-4813-4BD0-B932-D59E99601102}"/>
              </a:ext>
            </a:extLst>
          </p:cNvPr>
          <p:cNvSpPr/>
          <p:nvPr/>
        </p:nvSpPr>
        <p:spPr>
          <a:xfrm>
            <a:off x="3053918" y="1627248"/>
            <a:ext cx="272609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吃到可以使用大絕</a:t>
            </a:r>
            <a:r>
              <a:rPr lang="en-US" altLang="zh-TW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(Ctrl)</a:t>
            </a:r>
            <a:endParaRPr lang="zh-TW" altLang="en-US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52C4403-7BC7-42CA-96DF-2D06ABF80D63}"/>
              </a:ext>
            </a:extLst>
          </p:cNvPr>
          <p:cNvSpPr/>
          <p:nvPr/>
        </p:nvSpPr>
        <p:spPr>
          <a:xfrm>
            <a:off x="7893521" y="2331924"/>
            <a:ext cx="211402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擊殺外星人</a:t>
            </a:r>
            <a:endParaRPr lang="zh-TW" altLang="en-US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934203CA-41D4-4A0C-8F96-507B16A57A7E}"/>
              </a:ext>
            </a:extLst>
          </p:cNvPr>
          <p:cNvSpPr/>
          <p:nvPr/>
        </p:nvSpPr>
        <p:spPr>
          <a:xfrm>
            <a:off x="7767686" y="3020037"/>
            <a:ext cx="847288" cy="7633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93872E60-067B-4F96-86E2-1DEE272CB820}"/>
              </a:ext>
            </a:extLst>
          </p:cNvPr>
          <p:cNvCxnSpPr>
            <a:stCxn id="11" idx="7"/>
          </p:cNvCxnSpPr>
          <p:nvPr/>
        </p:nvCxnSpPr>
        <p:spPr>
          <a:xfrm flipV="1">
            <a:off x="8490892" y="2701256"/>
            <a:ext cx="459642" cy="4305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DEF04ECD-EEA5-445D-88ED-40B936EF318E}"/>
              </a:ext>
            </a:extLst>
          </p:cNvPr>
          <p:cNvSpPr/>
          <p:nvPr/>
        </p:nvSpPr>
        <p:spPr>
          <a:xfrm>
            <a:off x="3611818" y="4908958"/>
            <a:ext cx="847288" cy="7633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BAF12F99-5339-49FF-BD4A-560D8C4B8D18}"/>
              </a:ext>
            </a:extLst>
          </p:cNvPr>
          <p:cNvCxnSpPr>
            <a:cxnSpLocks/>
          </p:cNvCxnSpPr>
          <p:nvPr/>
        </p:nvCxnSpPr>
        <p:spPr>
          <a:xfrm>
            <a:off x="4035462" y="5683485"/>
            <a:ext cx="423644" cy="3664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F28D20BA-F986-48AE-8687-25F3A5A490C0}"/>
              </a:ext>
            </a:extLst>
          </p:cNvPr>
          <p:cNvSpPr/>
          <p:nvPr/>
        </p:nvSpPr>
        <p:spPr>
          <a:xfrm>
            <a:off x="3402093" y="6048412"/>
            <a:ext cx="211402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躲避隕石</a:t>
            </a:r>
            <a:r>
              <a:rPr lang="en-US" altLang="zh-TW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zh-TW" altLang="en-US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撞到扣血</a:t>
            </a:r>
            <a:endParaRPr lang="zh-TW" altLang="en-US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C9AEB6E6-ECF5-400D-A7C6-FF50F64D8529}"/>
              </a:ext>
            </a:extLst>
          </p:cNvPr>
          <p:cNvSpPr/>
          <p:nvPr/>
        </p:nvSpPr>
        <p:spPr>
          <a:xfrm>
            <a:off x="4442328" y="3678559"/>
            <a:ext cx="392007" cy="3691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628DF5DF-775E-4A15-82B1-291523479430}"/>
              </a:ext>
            </a:extLst>
          </p:cNvPr>
          <p:cNvCxnSpPr>
            <a:cxnSpLocks/>
          </p:cNvCxnSpPr>
          <p:nvPr/>
        </p:nvCxnSpPr>
        <p:spPr>
          <a:xfrm>
            <a:off x="4638331" y="4047662"/>
            <a:ext cx="269229" cy="23072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3EBD78F3-A3B6-4CED-9380-E01340282C75}"/>
              </a:ext>
            </a:extLst>
          </p:cNvPr>
          <p:cNvSpPr/>
          <p:nvPr/>
        </p:nvSpPr>
        <p:spPr>
          <a:xfrm>
            <a:off x="4035462" y="4218238"/>
            <a:ext cx="211402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Space</a:t>
            </a:r>
            <a:r>
              <a:rPr lang="zh-TW" altLang="en-US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射出子彈</a:t>
            </a:r>
          </a:p>
        </p:txBody>
      </p:sp>
    </p:spTree>
    <p:extLst>
      <p:ext uri="{BB962C8B-B14F-4D97-AF65-F5344CB8AC3E}">
        <p14:creationId xmlns:p14="http://schemas.microsoft.com/office/powerpoint/2010/main" val="4271249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C27EE7A-90E2-4489-A266-E76940411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C084918E-2F13-41CD-87A5-41E92134CC04}"/>
              </a:ext>
            </a:extLst>
          </p:cNvPr>
          <p:cNvSpPr/>
          <p:nvPr/>
        </p:nvSpPr>
        <p:spPr>
          <a:xfrm>
            <a:off x="9093666" y="2516697"/>
            <a:ext cx="1686187" cy="16274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595F3F2F-DCA8-4097-ACC1-DFFF273D799C}"/>
              </a:ext>
            </a:extLst>
          </p:cNvPr>
          <p:cNvCxnSpPr>
            <a:cxnSpLocks/>
          </p:cNvCxnSpPr>
          <p:nvPr/>
        </p:nvCxnSpPr>
        <p:spPr>
          <a:xfrm flipH="1" flipV="1">
            <a:off x="9554523" y="1959579"/>
            <a:ext cx="382236" cy="5571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FC7D6E83-D464-4758-AF25-919B86A8A3B4}"/>
              </a:ext>
            </a:extLst>
          </p:cNvPr>
          <p:cNvSpPr/>
          <p:nvPr/>
        </p:nvSpPr>
        <p:spPr>
          <a:xfrm>
            <a:off x="8497510" y="1313248"/>
            <a:ext cx="211402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擊殺</a:t>
            </a:r>
            <a:r>
              <a:rPr lang="en-US" altLang="zh-TW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zh-TW" altLang="en-US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隻外星人且擁有大絕就會出現</a:t>
            </a:r>
            <a:endParaRPr lang="zh-TW" altLang="en-US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7421E31E-704C-4C01-B7D8-D9AD0C201CA6}"/>
              </a:ext>
            </a:extLst>
          </p:cNvPr>
          <p:cNvSpPr/>
          <p:nvPr/>
        </p:nvSpPr>
        <p:spPr>
          <a:xfrm>
            <a:off x="6650211" y="2573176"/>
            <a:ext cx="692091" cy="6641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94DB05C0-6DA5-4441-B23E-EC3D860A2877}"/>
              </a:ext>
            </a:extLst>
          </p:cNvPr>
          <p:cNvCxnSpPr>
            <a:cxnSpLocks/>
          </p:cNvCxnSpPr>
          <p:nvPr/>
        </p:nvCxnSpPr>
        <p:spPr>
          <a:xfrm flipH="1" flipV="1">
            <a:off x="6424863" y="2559846"/>
            <a:ext cx="225348" cy="329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F3ABD8FF-3158-4434-BBA1-9746707F1790}"/>
              </a:ext>
            </a:extLst>
          </p:cNvPr>
          <p:cNvSpPr/>
          <p:nvPr/>
        </p:nvSpPr>
        <p:spPr>
          <a:xfrm>
            <a:off x="5469622" y="2147365"/>
            <a:ext cx="160144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大魔王的攻擊</a:t>
            </a:r>
          </a:p>
        </p:txBody>
      </p:sp>
    </p:spTree>
    <p:extLst>
      <p:ext uri="{BB962C8B-B14F-4D97-AF65-F5344CB8AC3E}">
        <p14:creationId xmlns:p14="http://schemas.microsoft.com/office/powerpoint/2010/main" val="3840884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E2C436-CEF5-47EB-BF81-3507A52B7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441895" cy="1325563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遇到的困難</a:t>
            </a:r>
            <a:r>
              <a:rPr lang="en-US" altLang="zh-TW" sz="2800" dirty="0"/>
              <a:t>:</a:t>
            </a:r>
            <a:endParaRPr lang="zh-TW" altLang="en-US" sz="2800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13D4EBB6-D67C-4E17-B6D7-4A6858FE48CD}"/>
              </a:ext>
            </a:extLst>
          </p:cNvPr>
          <p:cNvSpPr txBox="1">
            <a:spLocks/>
          </p:cNvSpPr>
          <p:nvPr/>
        </p:nvSpPr>
        <p:spPr>
          <a:xfrm>
            <a:off x="838200" y="1465482"/>
            <a:ext cx="10302380" cy="724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800" dirty="0"/>
              <a:t>第一次想用</a:t>
            </a:r>
            <a:r>
              <a:rPr lang="en-US" altLang="zh-TW" sz="2800" dirty="0"/>
              <a:t>JS</a:t>
            </a:r>
            <a:r>
              <a:rPr lang="zh-TW" altLang="en-US" sz="2800" dirty="0"/>
              <a:t>的類別</a:t>
            </a:r>
            <a:r>
              <a:rPr lang="en-US" altLang="zh-TW" sz="2800" dirty="0"/>
              <a:t>(Class)</a:t>
            </a:r>
            <a:r>
              <a:rPr lang="zh-TW" altLang="en-US" sz="2800" dirty="0"/>
              <a:t>嚇到</a:t>
            </a:r>
            <a:r>
              <a:rPr lang="en-US" altLang="zh-TW" sz="2800" dirty="0"/>
              <a:t>,</a:t>
            </a:r>
            <a:r>
              <a:rPr lang="zh-TW" altLang="en-US" sz="2800" dirty="0"/>
              <a:t>什麼是</a:t>
            </a:r>
            <a:r>
              <a:rPr lang="en-US" altLang="zh-TW" sz="2800" dirty="0"/>
              <a:t>prototype???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73839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63</Words>
  <Application>Microsoft Office PowerPoint</Application>
  <PresentationFormat>寬螢幕</PresentationFormat>
  <Paragraphs>10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佈景主題</vt:lpstr>
      <vt:lpstr>資策會小專發表</vt:lpstr>
      <vt:lpstr>PowerPoint 簡報</vt:lpstr>
      <vt:lpstr>PowerPoint 簡報</vt:lpstr>
      <vt:lpstr>PowerPoint 簡報</vt:lpstr>
      <vt:lpstr>PowerPoint 簡報</vt:lpstr>
      <vt:lpstr>遇到的困難: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Alan</dc:creator>
  <cp:lastModifiedBy>Alan</cp:lastModifiedBy>
  <cp:revision>9</cp:revision>
  <dcterms:created xsi:type="dcterms:W3CDTF">2019-12-19T01:08:40Z</dcterms:created>
  <dcterms:modified xsi:type="dcterms:W3CDTF">2019-12-19T09:42:12Z</dcterms:modified>
</cp:coreProperties>
</file>